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9" r:id="rId5"/>
    <p:sldId id="265" r:id="rId6"/>
    <p:sldId id="266" r:id="rId7"/>
    <p:sldId id="267" r:id="rId8"/>
    <p:sldId id="268" r:id="rId9"/>
    <p:sldId id="269" r:id="rId10"/>
    <p:sldId id="270" r:id="rId11"/>
    <p:sldId id="258" r:id="rId12"/>
    <p:sldId id="271" r:id="rId13"/>
    <p:sldId id="272" r:id="rId14"/>
    <p:sldId id="273" r:id="rId15"/>
    <p:sldId id="274" r:id="rId16"/>
    <p:sldId id="275" r:id="rId17"/>
    <p:sldId id="276" r:id="rId18"/>
    <p:sldId id="261" r:id="rId19"/>
    <p:sldId id="282" r:id="rId20"/>
    <p:sldId id="277" r:id="rId21"/>
    <p:sldId id="278" r:id="rId22"/>
    <p:sldId id="279" r:id="rId23"/>
    <p:sldId id="281" r:id="rId24"/>
    <p:sldId id="280" r:id="rId25"/>
    <p:sldId id="262" r:id="rId26"/>
    <p:sldId id="283" r:id="rId27"/>
    <p:sldId id="284" r:id="rId28"/>
    <p:sldId id="286" r:id="rId29"/>
    <p:sldId id="287" r:id="rId30"/>
    <p:sldId id="285" r:id="rId31"/>
    <p:sldId id="288" r:id="rId32"/>
    <p:sldId id="263" r:id="rId33"/>
    <p:sldId id="289" r:id="rId34"/>
    <p:sldId id="290" r:id="rId35"/>
    <p:sldId id="291" r:id="rId36"/>
    <p:sldId id="292" r:id="rId37"/>
    <p:sldId id="293" r:id="rId38"/>
    <p:sldId id="294" r:id="rId39"/>
    <p:sldId id="264" r:id="rId40"/>
    <p:sldId id="304" r:id="rId41"/>
    <p:sldId id="305" r:id="rId42"/>
    <p:sldId id="306" r:id="rId4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2525"/>
    <a:srgbClr val="B216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2" d="100"/>
          <a:sy n="72" d="100"/>
        </p:scale>
        <p:origin x="534" y="84"/>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销售额</c:v>
                </c:pt>
              </c:strCache>
            </c:strRef>
          </c:tx>
          <c:spPr>
            <a:solidFill>
              <a:schemeClr val="accent3">
                <a:lumMod val="60000"/>
                <a:lumOff val="40000"/>
              </a:schemeClr>
            </a:solidFill>
            <a:ln w="34925"/>
          </c:spPr>
          <c:dPt>
            <c:idx val="0"/>
            <c:bubble3D val="0"/>
            <c:spPr>
              <a:solidFill>
                <a:schemeClr val="accent1"/>
              </a:solidFill>
              <a:ln w="34925">
                <a:solidFill>
                  <a:schemeClr val="lt1"/>
                </a:solidFill>
              </a:ln>
              <a:effectLst/>
            </c:spPr>
            <c:extLst>
              <c:ext xmlns:c16="http://schemas.microsoft.com/office/drawing/2014/chart" uri="{C3380CC4-5D6E-409C-BE32-E72D297353CC}">
                <c16:uniqueId val="{00000000-78B8-4850-B2A6-0FC06C060521}"/>
              </c:ext>
            </c:extLst>
          </c:dPt>
          <c:dPt>
            <c:idx val="1"/>
            <c:bubble3D val="0"/>
            <c:spPr>
              <a:solidFill>
                <a:schemeClr val="bg1">
                  <a:lumMod val="75000"/>
                </a:schemeClr>
              </a:solidFill>
              <a:ln w="34925">
                <a:solidFill>
                  <a:schemeClr val="lt1"/>
                </a:solidFill>
              </a:ln>
              <a:effectLst/>
            </c:spPr>
            <c:extLst>
              <c:ext xmlns:c16="http://schemas.microsoft.com/office/drawing/2014/chart" uri="{C3380CC4-5D6E-409C-BE32-E72D297353CC}">
                <c16:uniqueId val="{00000001-78B8-4850-B2A6-0FC06C060521}"/>
              </c:ext>
            </c:extLst>
          </c:dPt>
          <c:dPt>
            <c:idx val="2"/>
            <c:bubble3D val="0"/>
            <c:spPr>
              <a:solidFill>
                <a:schemeClr val="accent3">
                  <a:lumMod val="60000"/>
                  <a:lumOff val="40000"/>
                </a:schemeClr>
              </a:solidFill>
              <a:ln w="34925">
                <a:solidFill>
                  <a:schemeClr val="lt1"/>
                </a:solidFill>
              </a:ln>
              <a:effectLst/>
            </c:spPr>
            <c:extLst>
              <c:ext xmlns:c16="http://schemas.microsoft.com/office/drawing/2014/chart" uri="{C3380CC4-5D6E-409C-BE32-E72D297353CC}">
                <c16:uniqueId val="{00000002-78B8-4850-B2A6-0FC06C060521}"/>
              </c:ext>
            </c:extLst>
          </c:dPt>
          <c:dPt>
            <c:idx val="3"/>
            <c:bubble3D val="0"/>
            <c:spPr>
              <a:solidFill>
                <a:schemeClr val="accent3">
                  <a:lumMod val="60000"/>
                  <a:lumOff val="40000"/>
                </a:schemeClr>
              </a:solidFill>
              <a:ln w="34925">
                <a:solidFill>
                  <a:schemeClr val="lt1"/>
                </a:solidFill>
              </a:ln>
              <a:effectLst/>
            </c:spPr>
            <c:extLst>
              <c:ext xmlns:c16="http://schemas.microsoft.com/office/drawing/2014/chart" uri="{C3380CC4-5D6E-409C-BE32-E72D297353CC}">
                <c16:uniqueId val="{00000003-78B8-4850-B2A6-0FC06C060521}"/>
              </c:ext>
            </c:extLst>
          </c:dPt>
          <c:cat>
            <c:strRef>
              <c:f>Sheet1!$A$2:$A$5</c:f>
              <c:strCache>
                <c:ptCount val="2"/>
                <c:pt idx="0">
                  <c:v>第一季度</c:v>
                </c:pt>
                <c:pt idx="1">
                  <c:v>第二季度</c:v>
                </c:pt>
              </c:strCache>
            </c:strRef>
          </c:cat>
          <c:val>
            <c:numRef>
              <c:f>Sheet1!$B$2:$B$5</c:f>
              <c:numCache>
                <c:formatCode>General</c:formatCode>
                <c:ptCount val="4"/>
                <c:pt idx="0">
                  <c:v>65</c:v>
                </c:pt>
                <c:pt idx="1">
                  <c:v>35</c:v>
                </c:pt>
              </c:numCache>
            </c:numRef>
          </c:val>
          <c:extLst>
            <c:ext xmlns:c16="http://schemas.microsoft.com/office/drawing/2014/chart" uri="{C3380CC4-5D6E-409C-BE32-E72D297353CC}">
              <c16:uniqueId val="{00000004-78B8-4850-B2A6-0FC06C06052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zero"/>
    <c:showDLblsOverMax val="0"/>
  </c:chart>
  <c:spPr>
    <a:noFill/>
    <a:ln>
      <a:no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销售额</c:v>
                </c:pt>
              </c:strCache>
            </c:strRef>
          </c:tx>
          <c:spPr>
            <a:solidFill>
              <a:schemeClr val="accent3">
                <a:lumMod val="60000"/>
                <a:lumOff val="40000"/>
              </a:schemeClr>
            </a:solidFill>
            <a:ln w="34925"/>
          </c:spPr>
          <c:dPt>
            <c:idx val="0"/>
            <c:bubble3D val="0"/>
            <c:spPr>
              <a:solidFill>
                <a:schemeClr val="accent2"/>
              </a:solidFill>
              <a:ln w="34925">
                <a:solidFill>
                  <a:schemeClr val="lt1"/>
                </a:solidFill>
              </a:ln>
              <a:effectLst/>
            </c:spPr>
            <c:extLst>
              <c:ext xmlns:c16="http://schemas.microsoft.com/office/drawing/2014/chart" uri="{C3380CC4-5D6E-409C-BE32-E72D297353CC}">
                <c16:uniqueId val="{00000000-6346-49C8-9727-7AD813B68960}"/>
              </c:ext>
            </c:extLst>
          </c:dPt>
          <c:dPt>
            <c:idx val="1"/>
            <c:bubble3D val="0"/>
            <c:spPr>
              <a:solidFill>
                <a:schemeClr val="bg1">
                  <a:lumMod val="75000"/>
                </a:schemeClr>
              </a:solidFill>
              <a:ln w="34925">
                <a:solidFill>
                  <a:schemeClr val="lt1"/>
                </a:solidFill>
              </a:ln>
              <a:effectLst/>
            </c:spPr>
            <c:extLst>
              <c:ext xmlns:c16="http://schemas.microsoft.com/office/drawing/2014/chart" uri="{C3380CC4-5D6E-409C-BE32-E72D297353CC}">
                <c16:uniqueId val="{00000001-6346-49C8-9727-7AD813B68960}"/>
              </c:ext>
            </c:extLst>
          </c:dPt>
          <c:dPt>
            <c:idx val="2"/>
            <c:bubble3D val="0"/>
            <c:spPr>
              <a:solidFill>
                <a:schemeClr val="accent3">
                  <a:lumMod val="60000"/>
                  <a:lumOff val="40000"/>
                </a:schemeClr>
              </a:solidFill>
              <a:ln w="34925">
                <a:solidFill>
                  <a:schemeClr val="lt1"/>
                </a:solidFill>
              </a:ln>
              <a:effectLst/>
            </c:spPr>
            <c:extLst>
              <c:ext xmlns:c16="http://schemas.microsoft.com/office/drawing/2014/chart" uri="{C3380CC4-5D6E-409C-BE32-E72D297353CC}">
                <c16:uniqueId val="{00000002-6346-49C8-9727-7AD813B68960}"/>
              </c:ext>
            </c:extLst>
          </c:dPt>
          <c:dPt>
            <c:idx val="3"/>
            <c:bubble3D val="0"/>
            <c:spPr>
              <a:solidFill>
                <a:schemeClr val="accent3">
                  <a:lumMod val="60000"/>
                  <a:lumOff val="40000"/>
                </a:schemeClr>
              </a:solidFill>
              <a:ln w="34925">
                <a:solidFill>
                  <a:schemeClr val="lt1"/>
                </a:solidFill>
              </a:ln>
              <a:effectLst/>
            </c:spPr>
            <c:extLst>
              <c:ext xmlns:c16="http://schemas.microsoft.com/office/drawing/2014/chart" uri="{C3380CC4-5D6E-409C-BE32-E72D297353CC}">
                <c16:uniqueId val="{00000003-6346-49C8-9727-7AD813B68960}"/>
              </c:ext>
            </c:extLst>
          </c:dPt>
          <c:cat>
            <c:strRef>
              <c:f>Sheet1!$A$2:$A$5</c:f>
              <c:strCache>
                <c:ptCount val="2"/>
                <c:pt idx="0">
                  <c:v>第一季度</c:v>
                </c:pt>
                <c:pt idx="1">
                  <c:v>第二季度</c:v>
                </c:pt>
              </c:strCache>
            </c:strRef>
          </c:cat>
          <c:val>
            <c:numRef>
              <c:f>Sheet1!$B$2:$B$5</c:f>
              <c:numCache>
                <c:formatCode>General</c:formatCode>
                <c:ptCount val="4"/>
                <c:pt idx="0">
                  <c:v>72</c:v>
                </c:pt>
                <c:pt idx="1">
                  <c:v>28</c:v>
                </c:pt>
              </c:numCache>
            </c:numRef>
          </c:val>
          <c:extLst>
            <c:ext xmlns:c16="http://schemas.microsoft.com/office/drawing/2014/chart" uri="{C3380CC4-5D6E-409C-BE32-E72D297353CC}">
              <c16:uniqueId val="{00000004-6346-49C8-9727-7AD813B68960}"/>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zero"/>
    <c:showDLblsOverMax val="0"/>
  </c:chart>
  <c:spPr>
    <a:noFill/>
    <a:ln>
      <a:noFill/>
    </a:ln>
    <a:effectLst/>
  </c:spPr>
  <c:txPr>
    <a:bodyPr/>
    <a:lstStyle/>
    <a:p>
      <a:pPr>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销售额</c:v>
                </c:pt>
              </c:strCache>
            </c:strRef>
          </c:tx>
          <c:spPr>
            <a:solidFill>
              <a:schemeClr val="accent3">
                <a:lumMod val="60000"/>
                <a:lumOff val="40000"/>
              </a:schemeClr>
            </a:solidFill>
            <a:ln w="50800"/>
          </c:spPr>
          <c:dPt>
            <c:idx val="0"/>
            <c:bubble3D val="0"/>
            <c:spPr>
              <a:solidFill>
                <a:schemeClr val="accent3"/>
              </a:solidFill>
              <a:ln w="50800">
                <a:solidFill>
                  <a:schemeClr val="lt1"/>
                </a:solidFill>
              </a:ln>
              <a:effectLst/>
            </c:spPr>
            <c:extLst>
              <c:ext xmlns:c16="http://schemas.microsoft.com/office/drawing/2014/chart" uri="{C3380CC4-5D6E-409C-BE32-E72D297353CC}">
                <c16:uniqueId val="{00000000-1858-47DE-ABC2-7D3FB54B825A}"/>
              </c:ext>
            </c:extLst>
          </c:dPt>
          <c:dPt>
            <c:idx val="1"/>
            <c:bubble3D val="0"/>
            <c:spPr>
              <a:solidFill>
                <a:schemeClr val="bg1">
                  <a:lumMod val="75000"/>
                </a:schemeClr>
              </a:solidFill>
              <a:ln w="50800">
                <a:solidFill>
                  <a:schemeClr val="lt1"/>
                </a:solidFill>
              </a:ln>
              <a:effectLst/>
            </c:spPr>
            <c:extLst>
              <c:ext xmlns:c16="http://schemas.microsoft.com/office/drawing/2014/chart" uri="{C3380CC4-5D6E-409C-BE32-E72D297353CC}">
                <c16:uniqueId val="{00000001-1858-47DE-ABC2-7D3FB54B825A}"/>
              </c:ext>
            </c:extLst>
          </c:dPt>
          <c:dPt>
            <c:idx val="2"/>
            <c:bubble3D val="0"/>
            <c:spPr>
              <a:solidFill>
                <a:schemeClr val="accent3">
                  <a:lumMod val="60000"/>
                  <a:lumOff val="40000"/>
                </a:schemeClr>
              </a:solidFill>
              <a:ln w="50800">
                <a:solidFill>
                  <a:schemeClr val="lt1"/>
                </a:solidFill>
              </a:ln>
              <a:effectLst/>
            </c:spPr>
            <c:extLst>
              <c:ext xmlns:c16="http://schemas.microsoft.com/office/drawing/2014/chart" uri="{C3380CC4-5D6E-409C-BE32-E72D297353CC}">
                <c16:uniqueId val="{00000002-1858-47DE-ABC2-7D3FB54B825A}"/>
              </c:ext>
            </c:extLst>
          </c:dPt>
          <c:dPt>
            <c:idx val="3"/>
            <c:bubble3D val="0"/>
            <c:spPr>
              <a:solidFill>
                <a:schemeClr val="accent3">
                  <a:lumMod val="60000"/>
                  <a:lumOff val="40000"/>
                </a:schemeClr>
              </a:solidFill>
              <a:ln w="50800">
                <a:solidFill>
                  <a:schemeClr val="lt1"/>
                </a:solidFill>
              </a:ln>
              <a:effectLst/>
            </c:spPr>
            <c:extLst>
              <c:ext xmlns:c16="http://schemas.microsoft.com/office/drawing/2014/chart" uri="{C3380CC4-5D6E-409C-BE32-E72D297353CC}">
                <c16:uniqueId val="{00000003-1858-47DE-ABC2-7D3FB54B825A}"/>
              </c:ext>
            </c:extLst>
          </c:dPt>
          <c:cat>
            <c:strRef>
              <c:f>Sheet1!$A$2:$A$5</c:f>
              <c:strCache>
                <c:ptCount val="2"/>
                <c:pt idx="0">
                  <c:v>第一季度</c:v>
                </c:pt>
                <c:pt idx="1">
                  <c:v>第二季度</c:v>
                </c:pt>
              </c:strCache>
            </c:strRef>
          </c:cat>
          <c:val>
            <c:numRef>
              <c:f>Sheet1!$B$2:$B$5</c:f>
              <c:numCache>
                <c:formatCode>General</c:formatCode>
                <c:ptCount val="4"/>
                <c:pt idx="0">
                  <c:v>88</c:v>
                </c:pt>
                <c:pt idx="1">
                  <c:v>12</c:v>
                </c:pt>
              </c:numCache>
            </c:numRef>
          </c:val>
          <c:extLst>
            <c:ext xmlns:c16="http://schemas.microsoft.com/office/drawing/2014/chart" uri="{C3380CC4-5D6E-409C-BE32-E72D297353CC}">
              <c16:uniqueId val="{00000004-1858-47DE-ABC2-7D3FB54B825A}"/>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zero"/>
    <c:showDLblsOverMax val="0"/>
  </c:chart>
  <c:spPr>
    <a:noFill/>
    <a:ln>
      <a:noFill/>
    </a:ln>
    <a:effectLst/>
  </c:spPr>
  <c:txPr>
    <a:bodyPr/>
    <a:lstStyle/>
    <a:p>
      <a:pPr>
        <a:defRPr/>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doughnutChart>
        <c:varyColors val="1"/>
        <c:ser>
          <c:idx val="0"/>
          <c:order val="0"/>
          <c:tx>
            <c:strRef>
              <c:f>Sheet1!$B$1</c:f>
              <c:strCache>
                <c:ptCount val="1"/>
                <c:pt idx="0">
                  <c:v>Sales</c:v>
                </c:pt>
              </c:strCache>
            </c:strRef>
          </c:tx>
          <c:spPr>
            <a:effectLst>
              <a:outerShdw blurRad="203200" dist="152400" dir="2700000" algn="tl" rotWithShape="0">
                <a:prstClr val="black">
                  <a:alpha val="60000"/>
                </a:prstClr>
              </a:outerShdw>
            </a:effectLst>
          </c:spPr>
          <c:dPt>
            <c:idx val="0"/>
            <c:bubble3D val="0"/>
            <c:spPr>
              <a:solidFill>
                <a:schemeClr val="accent1"/>
              </a:solidFill>
              <a:effectLst>
                <a:outerShdw blurRad="203200" dist="152400" dir="2700000" algn="tl" rotWithShape="0">
                  <a:prstClr val="black">
                    <a:alpha val="60000"/>
                  </a:prstClr>
                </a:outerShdw>
              </a:effectLst>
            </c:spPr>
            <c:extLst>
              <c:ext xmlns:c16="http://schemas.microsoft.com/office/drawing/2014/chart" uri="{C3380CC4-5D6E-409C-BE32-E72D297353CC}">
                <c16:uniqueId val="{00000000-EECF-4CDB-8D8E-7E0D56D925F3}"/>
              </c:ext>
            </c:extLst>
          </c:dPt>
          <c:dPt>
            <c:idx val="1"/>
            <c:bubble3D val="0"/>
            <c:spPr>
              <a:solidFill>
                <a:schemeClr val="accent2"/>
              </a:solidFill>
              <a:effectLst>
                <a:outerShdw blurRad="203200" dist="152400" dir="2700000" algn="tl" rotWithShape="0">
                  <a:prstClr val="black">
                    <a:alpha val="60000"/>
                  </a:prstClr>
                </a:outerShdw>
              </a:effectLst>
            </c:spPr>
            <c:extLst>
              <c:ext xmlns:c16="http://schemas.microsoft.com/office/drawing/2014/chart" uri="{C3380CC4-5D6E-409C-BE32-E72D297353CC}">
                <c16:uniqueId val="{00000001-EECF-4CDB-8D8E-7E0D56D925F3}"/>
              </c:ext>
            </c:extLst>
          </c:dPt>
          <c:dPt>
            <c:idx val="2"/>
            <c:bubble3D val="0"/>
            <c:spPr>
              <a:solidFill>
                <a:schemeClr val="accent3"/>
              </a:solidFill>
              <a:effectLst>
                <a:outerShdw blurRad="203200" dist="152400" dir="2700000" algn="tl" rotWithShape="0">
                  <a:prstClr val="black">
                    <a:alpha val="60000"/>
                  </a:prstClr>
                </a:outerShdw>
              </a:effectLst>
            </c:spPr>
            <c:extLst>
              <c:ext xmlns:c16="http://schemas.microsoft.com/office/drawing/2014/chart" uri="{C3380CC4-5D6E-409C-BE32-E72D297353CC}">
                <c16:uniqueId val="{00000002-EECF-4CDB-8D8E-7E0D56D925F3}"/>
              </c:ext>
            </c:extLst>
          </c:dPt>
          <c:dPt>
            <c:idx val="3"/>
            <c:bubble3D val="0"/>
            <c:spPr>
              <a:solidFill>
                <a:schemeClr val="accent4"/>
              </a:solidFill>
              <a:effectLst>
                <a:outerShdw blurRad="203200" dist="152400" dir="2700000" algn="tl" rotWithShape="0">
                  <a:prstClr val="black">
                    <a:alpha val="60000"/>
                  </a:prstClr>
                </a:outerShdw>
              </a:effectLst>
            </c:spPr>
            <c:extLst>
              <c:ext xmlns:c16="http://schemas.microsoft.com/office/drawing/2014/chart" uri="{C3380CC4-5D6E-409C-BE32-E72D297353CC}">
                <c16:uniqueId val="{00000003-EECF-4CDB-8D8E-7E0D56D925F3}"/>
              </c:ext>
            </c:extLst>
          </c:dPt>
          <c:cat>
            <c:strRef>
              <c:f>Sheet1!$A$2:$A$5</c:f>
              <c:strCache>
                <c:ptCount val="4"/>
                <c:pt idx="0">
                  <c:v>数据1</c:v>
                </c:pt>
                <c:pt idx="1">
                  <c:v>数据2</c:v>
                </c:pt>
                <c:pt idx="2">
                  <c:v>数据3</c:v>
                </c:pt>
                <c:pt idx="3">
                  <c:v>数据4</c:v>
                </c:pt>
              </c:strCache>
            </c:strRef>
          </c:cat>
          <c:val>
            <c:numRef>
              <c:f>Sheet1!$B$2:$B$5</c:f>
              <c:numCache>
                <c:formatCode>General</c:formatCode>
                <c:ptCount val="4"/>
                <c:pt idx="0">
                  <c:v>36</c:v>
                </c:pt>
                <c:pt idx="1">
                  <c:v>28</c:v>
                </c:pt>
                <c:pt idx="2">
                  <c:v>20</c:v>
                </c:pt>
                <c:pt idx="3">
                  <c:v>16</c:v>
                </c:pt>
              </c:numCache>
            </c:numRef>
          </c:val>
          <c:extLst>
            <c:ext xmlns:c16="http://schemas.microsoft.com/office/drawing/2014/chart" uri="{C3380CC4-5D6E-409C-BE32-E72D297353CC}">
              <c16:uniqueId val="{00000004-EECF-4CDB-8D8E-7E0D56D925F3}"/>
            </c:ext>
          </c:extLst>
        </c:ser>
        <c:dLbls>
          <c:showLegendKey val="0"/>
          <c:showVal val="0"/>
          <c:showCatName val="0"/>
          <c:showSerName val="0"/>
          <c:showPercent val="0"/>
          <c:showBubbleSize val="0"/>
          <c:showLeaderLines val="1"/>
        </c:dLbls>
        <c:firstSliceAng val="0"/>
        <c:holeSize val="56"/>
      </c:doughnutChart>
    </c:plotArea>
    <c:legend>
      <c:legendPos val="b"/>
      <c:legendEntry>
        <c:idx val="0"/>
        <c:txPr>
          <a:bodyPr rot="0" vert="horz"/>
          <a:lstStyle/>
          <a:p>
            <a:pPr>
              <a:defRPr sz="1600" baseline="0">
                <a:latin typeface="+mj-ea"/>
                <a:ea typeface="微软雅黑" panose="020B0503020204020204" pitchFamily="34" charset="-122"/>
                <a:cs typeface="Lato Regular"/>
              </a:defRPr>
            </a:pPr>
            <a:endParaRPr lang="zh-CN"/>
          </a:p>
        </c:txPr>
      </c:legendEntry>
      <c:legendEntry>
        <c:idx val="1"/>
        <c:txPr>
          <a:bodyPr rot="0" vert="horz"/>
          <a:lstStyle/>
          <a:p>
            <a:pPr>
              <a:defRPr sz="1600" baseline="0">
                <a:latin typeface="+mj-ea"/>
                <a:ea typeface="微软雅黑" panose="020B0503020204020204" pitchFamily="34" charset="-122"/>
                <a:cs typeface="Lato Regular"/>
              </a:defRPr>
            </a:pPr>
            <a:endParaRPr lang="zh-CN"/>
          </a:p>
        </c:txPr>
      </c:legendEntry>
      <c:legendEntry>
        <c:idx val="2"/>
        <c:txPr>
          <a:bodyPr rot="0" vert="horz"/>
          <a:lstStyle/>
          <a:p>
            <a:pPr>
              <a:defRPr sz="1600" baseline="0">
                <a:latin typeface="+mj-ea"/>
                <a:ea typeface="微软雅黑" panose="020B0503020204020204" pitchFamily="34" charset="-122"/>
                <a:cs typeface="Lato Regular"/>
              </a:defRPr>
            </a:pPr>
            <a:endParaRPr lang="zh-CN"/>
          </a:p>
        </c:txPr>
      </c:legendEntry>
      <c:legendEntry>
        <c:idx val="3"/>
        <c:txPr>
          <a:bodyPr rot="0" vert="horz"/>
          <a:lstStyle/>
          <a:p>
            <a:pPr>
              <a:defRPr sz="1600" baseline="0">
                <a:latin typeface="微软雅黑" panose="020B0503020204020204" pitchFamily="34" charset="-122"/>
                <a:ea typeface="微软雅黑" panose="020B0503020204020204" pitchFamily="34" charset="-122"/>
                <a:cs typeface="Lato Regular"/>
              </a:defRPr>
            </a:pPr>
            <a:endParaRPr lang="zh-CN"/>
          </a:p>
        </c:txPr>
      </c:legendEntry>
      <c:overlay val="0"/>
      <c:txPr>
        <a:bodyPr rot="0" vert="horz"/>
        <a:lstStyle/>
        <a:p>
          <a:pPr>
            <a:defRPr sz="1600" baseline="0">
              <a:latin typeface="Lato Regular"/>
              <a:ea typeface="微软雅黑" panose="020B0503020204020204" pitchFamily="34" charset="-122"/>
              <a:cs typeface="Lato Regular"/>
            </a:defRPr>
          </a:pPr>
          <a:endParaRPr lang="zh-CN"/>
        </a:p>
      </c:txPr>
    </c:legend>
    <c:plotVisOnly val="1"/>
    <c:dispBlanksAs val="zero"/>
    <c:showDLblsOverMax val="0"/>
  </c:chart>
  <c:txPr>
    <a:bodyPr/>
    <a:lstStyle/>
    <a:p>
      <a:pPr>
        <a:defRPr sz="1800"/>
      </a:pPr>
      <a:endParaRPr lang="zh-CN"/>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7F10855C-C9CE-404D-9516-02768B0B9445}" type="datetimeFigureOut">
              <a:rPr lang="zh-CN" altLang="en-US" smtClean="0"/>
              <a:pPr/>
              <a:t>2020/10/11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860A2B-FFB5-4C27-AAF9-3D9798C812F8}" type="slidenum">
              <a:rPr lang="zh-CN" altLang="en-US" smtClean="0"/>
              <a:pPr/>
              <a:t>‹#›</a:t>
            </a:fld>
            <a:endParaRPr lang="zh-CN" altLang="en-US"/>
          </a:p>
        </p:txBody>
      </p:sp>
    </p:spTree>
    <p:extLst>
      <p:ext uri="{BB962C8B-B14F-4D97-AF65-F5344CB8AC3E}">
        <p14:creationId xmlns:p14="http://schemas.microsoft.com/office/powerpoint/2010/main" val="3583529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F10855C-C9CE-404D-9516-02768B0B9445}" type="datetimeFigureOut">
              <a:rPr lang="zh-CN" altLang="en-US" smtClean="0"/>
              <a:pPr/>
              <a:t>2020/10/11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860A2B-FFB5-4C27-AAF9-3D9798C812F8}" type="slidenum">
              <a:rPr lang="zh-CN" altLang="en-US" smtClean="0"/>
              <a:pPr/>
              <a:t>‹#›</a:t>
            </a:fld>
            <a:endParaRPr lang="zh-CN" altLang="en-US"/>
          </a:p>
        </p:txBody>
      </p:sp>
    </p:spTree>
    <p:extLst>
      <p:ext uri="{BB962C8B-B14F-4D97-AF65-F5344CB8AC3E}">
        <p14:creationId xmlns:p14="http://schemas.microsoft.com/office/powerpoint/2010/main" val="1693675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F10855C-C9CE-404D-9516-02768B0B9445}" type="datetimeFigureOut">
              <a:rPr lang="zh-CN" altLang="en-US" smtClean="0"/>
              <a:pPr/>
              <a:t>2020/10/11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860A2B-FFB5-4C27-AAF9-3D9798C812F8}" type="slidenum">
              <a:rPr lang="zh-CN" altLang="en-US" smtClean="0"/>
              <a:pPr/>
              <a:t>‹#›</a:t>
            </a:fld>
            <a:endParaRPr lang="zh-CN" altLang="en-US"/>
          </a:p>
        </p:txBody>
      </p:sp>
    </p:spTree>
    <p:extLst>
      <p:ext uri="{BB962C8B-B14F-4D97-AF65-F5344CB8AC3E}">
        <p14:creationId xmlns:p14="http://schemas.microsoft.com/office/powerpoint/2010/main" val="1522989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Icon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123478"/>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Icon Sets Layout</a:t>
            </a:r>
          </a:p>
        </p:txBody>
      </p:sp>
      <p:sp>
        <p:nvSpPr>
          <p:cNvPr id="3" name="Rounded Rectangle 2"/>
          <p:cNvSpPr/>
          <p:nvPr userDrawn="1"/>
        </p:nvSpPr>
        <p:spPr>
          <a:xfrm>
            <a:off x="354010" y="1131591"/>
            <a:ext cx="3560767" cy="5402561"/>
          </a:xfrm>
          <a:prstGeom prst="roundRect">
            <a:avLst>
              <a:gd name="adj" fmla="val 396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p>
        </p:txBody>
      </p:sp>
      <p:sp>
        <p:nvSpPr>
          <p:cNvPr id="4" name="Rounded Rectangle 3"/>
          <p:cNvSpPr/>
          <p:nvPr userDrawn="1"/>
        </p:nvSpPr>
        <p:spPr>
          <a:xfrm>
            <a:off x="531933" y="1347500"/>
            <a:ext cx="153868" cy="5015200"/>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bg1"/>
              </a:solidFill>
            </a:endParaRPr>
          </a:p>
        </p:txBody>
      </p:sp>
      <p:sp>
        <p:nvSpPr>
          <p:cNvPr id="5" name="Half Frame 4"/>
          <p:cNvSpPr/>
          <p:nvPr userDrawn="1"/>
        </p:nvSpPr>
        <p:spPr>
          <a:xfrm rot="5400000">
            <a:off x="3057177" y="1276653"/>
            <a:ext cx="685849" cy="685148"/>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tx1">
                  <a:lumMod val="85000"/>
                  <a:lumOff val="15000"/>
                </a:schemeClr>
              </a:solidFill>
            </a:endParaRPr>
          </a:p>
        </p:txBody>
      </p:sp>
      <p:sp>
        <p:nvSpPr>
          <p:cNvPr id="58" name="TextBox 57">
            <a:extLst>
              <a:ext uri="{FF2B5EF4-FFF2-40B4-BE49-F238E27FC236}">
                <a16:creationId xmlns:a16="http://schemas.microsoft.com/office/drawing/2014/main" id="{5644E8BB-F13A-4AE0-889E-633DE4143787}"/>
              </a:ext>
            </a:extLst>
          </p:cNvPr>
          <p:cNvSpPr txBox="1"/>
          <p:nvPr userDrawn="1"/>
        </p:nvSpPr>
        <p:spPr>
          <a:xfrm>
            <a:off x="711704" y="1637214"/>
            <a:ext cx="2232248" cy="523220"/>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Resize without losing quality</a:t>
            </a:r>
            <a:endParaRPr lang="ko-KR" altLang="en-US" sz="1400" b="1" dirty="0">
              <a:solidFill>
                <a:schemeClr val="bg1"/>
              </a:solidFill>
              <a:latin typeface="Arial" pitchFamily="34" charset="0"/>
              <a:cs typeface="Arial" pitchFamily="34" charset="0"/>
            </a:endParaRPr>
          </a:p>
        </p:txBody>
      </p:sp>
      <p:sp>
        <p:nvSpPr>
          <p:cNvPr id="59" name="TextBox 58">
            <a:extLst>
              <a:ext uri="{FF2B5EF4-FFF2-40B4-BE49-F238E27FC236}">
                <a16:creationId xmlns:a16="http://schemas.microsoft.com/office/drawing/2014/main" id="{F2CE2B8B-ED32-491A-95B2-D28904BC432C}"/>
              </a:ext>
            </a:extLst>
          </p:cNvPr>
          <p:cNvSpPr txBox="1"/>
          <p:nvPr userDrawn="1"/>
        </p:nvSpPr>
        <p:spPr>
          <a:xfrm>
            <a:off x="711704" y="2127463"/>
            <a:ext cx="2232248" cy="738664"/>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Change Fill Color &amp;</a:t>
            </a:r>
          </a:p>
          <a:p>
            <a:r>
              <a:rPr lang="en-US" altLang="ko-KR" sz="1400" b="1" dirty="0">
                <a:solidFill>
                  <a:schemeClr val="bg1"/>
                </a:solidFill>
                <a:latin typeface="Arial" pitchFamily="34" charset="0"/>
                <a:cs typeface="Arial" pitchFamily="34" charset="0"/>
              </a:rPr>
              <a:t>Line Color</a:t>
            </a:r>
            <a:endParaRPr lang="ko-KR" altLang="en-US" sz="1400" b="1" dirty="0">
              <a:solidFill>
                <a:schemeClr val="bg1"/>
              </a:solidFill>
              <a:latin typeface="Arial" pitchFamily="34" charset="0"/>
              <a:cs typeface="Arial" pitchFamily="34" charset="0"/>
            </a:endParaRPr>
          </a:p>
        </p:txBody>
      </p:sp>
      <p:sp>
        <p:nvSpPr>
          <p:cNvPr id="60" name="TextBox 59">
            <a:extLst>
              <a:ext uri="{FF2B5EF4-FFF2-40B4-BE49-F238E27FC236}">
                <a16:creationId xmlns:a16="http://schemas.microsoft.com/office/drawing/2014/main" id="{962A52DF-2523-4479-BFA3-B5ACE9887E1C}"/>
              </a:ext>
            </a:extLst>
          </p:cNvPr>
          <p:cNvSpPr txBox="1"/>
          <p:nvPr userDrawn="1"/>
        </p:nvSpPr>
        <p:spPr>
          <a:xfrm>
            <a:off x="721229" y="5808438"/>
            <a:ext cx="2232000" cy="307777"/>
          </a:xfrm>
          <a:prstGeom prst="rect">
            <a:avLst/>
          </a:prstGeom>
          <a:noFill/>
        </p:spPr>
        <p:txBody>
          <a:bodyPr wrap="square" rtlCol="0" anchor="ctr">
            <a:spAutoFit/>
          </a:bodyPr>
          <a:lstStyle/>
          <a:p>
            <a:r>
              <a:rPr lang="en-US" altLang="ko-KR" sz="1400" dirty="0">
                <a:solidFill>
                  <a:schemeClr val="bg1"/>
                </a:solidFill>
                <a:latin typeface="Arial" pitchFamily="34" charset="0"/>
                <a:cs typeface="Arial" pitchFamily="34" charset="0"/>
              </a:rPr>
              <a:t>www.freeppt7.com</a:t>
            </a:r>
            <a:endParaRPr lang="ko-KR" altLang="en-US" sz="1400" dirty="0">
              <a:solidFill>
                <a:schemeClr val="bg1"/>
              </a:solidFill>
              <a:latin typeface="Arial" pitchFamily="34" charset="0"/>
              <a:cs typeface="Arial" pitchFamily="34" charset="0"/>
            </a:endParaRPr>
          </a:p>
        </p:txBody>
      </p:sp>
      <p:sp>
        <p:nvSpPr>
          <p:cNvPr id="61" name="TextBox 60">
            <a:extLst>
              <a:ext uri="{FF2B5EF4-FFF2-40B4-BE49-F238E27FC236}">
                <a16:creationId xmlns:a16="http://schemas.microsoft.com/office/drawing/2014/main" id="{BAAC314F-E96A-4408-95DE-A70E9ED054AF}"/>
              </a:ext>
            </a:extLst>
          </p:cNvPr>
          <p:cNvSpPr txBox="1"/>
          <p:nvPr userDrawn="1"/>
        </p:nvSpPr>
        <p:spPr>
          <a:xfrm>
            <a:off x="721229" y="4450324"/>
            <a:ext cx="2717296" cy="1384995"/>
          </a:xfrm>
          <a:prstGeom prst="rect">
            <a:avLst/>
          </a:prstGeom>
          <a:noFill/>
        </p:spPr>
        <p:txBody>
          <a:bodyPr wrap="square" rtlCol="0" anchor="ctr">
            <a:spAutoFit/>
          </a:bodyPr>
          <a:lstStyle/>
          <a:p>
            <a:r>
              <a:rPr lang="en-US" altLang="ko-KR" sz="2800" b="1" dirty="0">
                <a:solidFill>
                  <a:schemeClr val="bg1"/>
                </a:solidFill>
                <a:latin typeface="+mn-lt"/>
                <a:ea typeface="+mn-ea"/>
                <a:cs typeface="Arial" pitchFamily="34" charset="0"/>
              </a:rPr>
              <a:t>FREE </a:t>
            </a:r>
          </a:p>
          <a:p>
            <a:r>
              <a:rPr lang="en-US" altLang="ko-KR" sz="2800" b="1" dirty="0">
                <a:solidFill>
                  <a:schemeClr val="bg1"/>
                </a:solidFill>
                <a:latin typeface="+mn-lt"/>
                <a:ea typeface="+mn-ea"/>
                <a:cs typeface="Arial" pitchFamily="34" charset="0"/>
              </a:rPr>
              <a:t>PPT TEMPLATES</a:t>
            </a:r>
          </a:p>
        </p:txBody>
      </p:sp>
    </p:spTree>
    <p:extLst>
      <p:ext uri="{BB962C8B-B14F-4D97-AF65-F5344CB8AC3E}">
        <p14:creationId xmlns:p14="http://schemas.microsoft.com/office/powerpoint/2010/main" val="2669910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F10855C-C9CE-404D-9516-02768B0B9445}" type="datetimeFigureOut">
              <a:rPr lang="zh-CN" altLang="en-US" smtClean="0"/>
              <a:pPr/>
              <a:t>2020/10/11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860A2B-FFB5-4C27-AAF9-3D9798C812F8}" type="slidenum">
              <a:rPr lang="zh-CN" altLang="en-US" smtClean="0"/>
              <a:pPr/>
              <a:t>‹#›</a:t>
            </a:fld>
            <a:endParaRPr lang="zh-CN" altLang="en-US"/>
          </a:p>
        </p:txBody>
      </p:sp>
    </p:spTree>
    <p:extLst>
      <p:ext uri="{BB962C8B-B14F-4D97-AF65-F5344CB8AC3E}">
        <p14:creationId xmlns:p14="http://schemas.microsoft.com/office/powerpoint/2010/main" val="1351757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7F10855C-C9CE-404D-9516-02768B0B9445}" type="datetimeFigureOut">
              <a:rPr lang="zh-CN" altLang="en-US" smtClean="0"/>
              <a:pPr/>
              <a:t>2020/10/11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860A2B-FFB5-4C27-AAF9-3D9798C812F8}" type="slidenum">
              <a:rPr lang="zh-CN" altLang="en-US" smtClean="0"/>
              <a:pPr/>
              <a:t>‹#›</a:t>
            </a:fld>
            <a:endParaRPr lang="zh-CN" altLang="en-US"/>
          </a:p>
        </p:txBody>
      </p:sp>
    </p:spTree>
    <p:extLst>
      <p:ext uri="{BB962C8B-B14F-4D97-AF65-F5344CB8AC3E}">
        <p14:creationId xmlns:p14="http://schemas.microsoft.com/office/powerpoint/2010/main" val="3010704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7F10855C-C9CE-404D-9516-02768B0B9445}" type="datetimeFigureOut">
              <a:rPr lang="zh-CN" altLang="en-US" smtClean="0"/>
              <a:pPr/>
              <a:t>2020/10/11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860A2B-FFB5-4C27-AAF9-3D9798C812F8}" type="slidenum">
              <a:rPr lang="zh-CN" altLang="en-US" smtClean="0"/>
              <a:pPr/>
              <a:t>‹#›</a:t>
            </a:fld>
            <a:endParaRPr lang="zh-CN" altLang="en-US"/>
          </a:p>
        </p:txBody>
      </p:sp>
    </p:spTree>
    <p:extLst>
      <p:ext uri="{BB962C8B-B14F-4D97-AF65-F5344CB8AC3E}">
        <p14:creationId xmlns:p14="http://schemas.microsoft.com/office/powerpoint/2010/main" val="2067459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7F10855C-C9CE-404D-9516-02768B0B9445}" type="datetimeFigureOut">
              <a:rPr lang="zh-CN" altLang="en-US" smtClean="0"/>
              <a:pPr/>
              <a:t>2020/10/11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C860A2B-FFB5-4C27-AAF9-3D9798C812F8}" type="slidenum">
              <a:rPr lang="zh-CN" altLang="en-US" smtClean="0"/>
              <a:pPr/>
              <a:t>‹#›</a:t>
            </a:fld>
            <a:endParaRPr lang="zh-CN" altLang="en-US"/>
          </a:p>
        </p:txBody>
      </p:sp>
      <p:sp>
        <p:nvSpPr>
          <p:cNvPr id="11" name="矩形 10"/>
          <p:cNvSpPr/>
          <p:nvPr userDrawn="1"/>
        </p:nvSpPr>
        <p:spPr>
          <a:xfrm>
            <a:off x="5371860" y="15013150"/>
            <a:ext cx="966254" cy="23083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模板下载：</a:t>
            </a:r>
            <a:r>
              <a:rPr kumimoji="0" lang="en-US" altLang="zh-CN" sz="100" b="0" i="0" u="none" strike="noStrike" kern="0" cap="none" spc="0" normalizeH="0" baseline="0" noProof="0" dirty="0">
                <a:ln>
                  <a:noFill/>
                </a:ln>
                <a:solidFill>
                  <a:prstClr val="white"/>
                </a:solidFill>
                <a:effectLst/>
                <a:uLnTx/>
                <a:uFillTx/>
              </a:rPr>
              <a:t>www.1ppt.com/moban/          </a:t>
            </a:r>
            <a:r>
              <a:rPr kumimoji="0" lang="zh-CN" altLang="en-US" sz="100" b="0" i="0" u="none" strike="noStrike" kern="0" cap="none" spc="0" normalizeH="0" baseline="0" noProof="0" dirty="0">
                <a:ln>
                  <a:noFill/>
                </a:ln>
                <a:solidFill>
                  <a:prstClr val="white"/>
                </a:solidFill>
                <a:effectLst/>
                <a:uLnTx/>
                <a:uFillTx/>
              </a:rPr>
              <a:t>行业</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www.1ppt.com/hangye/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节日</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www.1ppt.com/jieri/          PPT</a:t>
            </a:r>
            <a:r>
              <a:rPr kumimoji="0" lang="zh-CN" altLang="en-US" sz="100" b="0" i="0" u="none" strike="noStrike" kern="0" cap="none" spc="0" normalizeH="0" baseline="0" noProof="0" dirty="0">
                <a:ln>
                  <a:noFill/>
                </a:ln>
                <a:solidFill>
                  <a:prstClr val="white"/>
                </a:solidFill>
                <a:effectLst/>
                <a:uLnTx/>
                <a:uFillTx/>
              </a:rPr>
              <a:t>素材：</a:t>
            </a:r>
            <a:r>
              <a:rPr kumimoji="0" lang="en-US" altLang="zh-CN" sz="100" b="0" i="0" u="none" strike="noStrike" kern="0" cap="none" spc="0" normalizeH="0" baseline="0" noProof="0" dirty="0">
                <a:ln>
                  <a:noFill/>
                </a:ln>
                <a:solidFill>
                  <a:prstClr val="white"/>
                </a:solidFill>
                <a:effectLst/>
                <a:uLnTx/>
                <a:uFillTx/>
              </a:rPr>
              <a:t>www.1ppt.com/sucai/</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背景图片：</a:t>
            </a:r>
            <a:r>
              <a:rPr kumimoji="0" lang="en-US" altLang="zh-CN" sz="100" b="0" i="0" u="none" strike="noStrike" kern="0" cap="none" spc="0" normalizeH="0" baseline="0" noProof="0" dirty="0">
                <a:ln>
                  <a:noFill/>
                </a:ln>
                <a:solidFill>
                  <a:prstClr val="white"/>
                </a:solidFill>
                <a:effectLst/>
                <a:uLnTx/>
                <a:uFillTx/>
              </a:rPr>
              <a:t>www.1ppt.com/beijing/        PPT</a:t>
            </a:r>
            <a:r>
              <a:rPr kumimoji="0" lang="zh-CN" altLang="en-US" sz="100" b="0" i="0" u="none" strike="noStrike" kern="0" cap="none" spc="0" normalizeH="0" baseline="0" noProof="0" dirty="0">
                <a:ln>
                  <a:noFill/>
                </a:ln>
                <a:solidFill>
                  <a:prstClr val="white"/>
                </a:solidFill>
                <a:effectLst/>
                <a:uLnTx/>
                <a:uFillTx/>
              </a:rPr>
              <a:t>图表：</a:t>
            </a:r>
            <a:r>
              <a:rPr kumimoji="0" lang="en-US" altLang="zh-CN" sz="100" b="0" i="0" u="none" strike="noStrike" kern="0" cap="none" spc="0" normalizeH="0" baseline="0" noProof="0" dirty="0">
                <a:ln>
                  <a:noFill/>
                </a:ln>
                <a:solidFill>
                  <a:prstClr val="white"/>
                </a:solidFill>
                <a:effectLst/>
                <a:uLnTx/>
                <a:uFillTx/>
              </a:rPr>
              <a:t>www.1ppt.com/tubiao/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精美</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下载：</a:t>
            </a:r>
            <a:r>
              <a:rPr kumimoji="0" lang="en-US" altLang="zh-CN" sz="100" b="0" i="0" u="none" strike="noStrike" kern="0" cap="none" spc="0" normalizeH="0" baseline="0" noProof="0" dirty="0">
                <a:ln>
                  <a:noFill/>
                </a:ln>
                <a:solidFill>
                  <a:prstClr val="white"/>
                </a:solidFill>
                <a:effectLst/>
                <a:uLnTx/>
                <a:uFillTx/>
              </a:rPr>
              <a:t>www.1ppt.com/xiazai/         PPT</a:t>
            </a:r>
            <a:r>
              <a:rPr kumimoji="0" lang="zh-CN" altLang="en-US" sz="100" b="0" i="0" u="none" strike="noStrike" kern="0" cap="none" spc="0" normalizeH="0" baseline="0" noProof="0" dirty="0">
                <a:ln>
                  <a:noFill/>
                </a:ln>
                <a:solidFill>
                  <a:prstClr val="white"/>
                </a:solidFill>
                <a:effectLst/>
                <a:uLnTx/>
                <a:uFillTx/>
              </a:rPr>
              <a:t>教程： </a:t>
            </a:r>
            <a:r>
              <a:rPr kumimoji="0" lang="en-US" altLang="zh-CN" sz="100" b="0" i="0" u="none" strike="noStrike" kern="0" cap="none" spc="0" normalizeH="0" baseline="0" noProof="0" dirty="0">
                <a:ln>
                  <a:noFill/>
                </a:ln>
                <a:solidFill>
                  <a:prstClr val="white"/>
                </a:solidFill>
                <a:effectLst/>
                <a:uLnTx/>
                <a:uFillTx/>
              </a:rPr>
              <a:t>www.1ppt.com/powerpoint/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课件：</a:t>
            </a:r>
            <a:r>
              <a:rPr kumimoji="0" lang="en-US" altLang="zh-CN" sz="100" b="0" i="0" u="none" strike="noStrike" kern="0" cap="none" spc="0" normalizeH="0" baseline="0" noProof="0" dirty="0">
                <a:ln>
                  <a:noFill/>
                </a:ln>
                <a:solidFill>
                  <a:prstClr val="white"/>
                </a:solidFill>
                <a:effectLst/>
                <a:uLnTx/>
                <a:uFillTx/>
              </a:rPr>
              <a:t>www.1ppt.com/kejian/             </a:t>
            </a:r>
            <a:r>
              <a:rPr kumimoji="0" lang="zh-CN" altLang="en-US" sz="100" b="0" i="0" u="none" strike="noStrike" kern="0" cap="none" spc="0" normalizeH="0" baseline="0" noProof="0" dirty="0">
                <a:ln>
                  <a:noFill/>
                </a:ln>
                <a:solidFill>
                  <a:prstClr val="white"/>
                </a:solidFill>
                <a:effectLst/>
                <a:uLnTx/>
                <a:uFillTx/>
              </a:rPr>
              <a:t>字体下载：</a:t>
            </a:r>
            <a:r>
              <a:rPr kumimoji="0" lang="en-US" altLang="zh-CN" sz="100" b="0" i="0" u="none" strike="noStrike" kern="0" cap="none" spc="0" normalizeH="0" baseline="0" noProof="0" dirty="0">
                <a:ln>
                  <a:noFill/>
                </a:ln>
                <a:solidFill>
                  <a:prstClr val="white"/>
                </a:solidFill>
                <a:effectLst/>
                <a:uLnTx/>
                <a:uFillTx/>
              </a:rPr>
              <a:t>www.1ppt.com/ziti/</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工作总结</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www.1ppt.com/xiazai/zongjie/ </a:t>
            </a:r>
            <a:r>
              <a:rPr kumimoji="0" lang="zh-CN" altLang="en-US" sz="100" b="0" i="0" u="none" strike="noStrike" kern="0" cap="none" spc="0" normalizeH="0" baseline="0" noProof="0" dirty="0">
                <a:ln>
                  <a:noFill/>
                </a:ln>
                <a:solidFill>
                  <a:prstClr val="white"/>
                </a:solidFill>
                <a:effectLst/>
                <a:uLnTx/>
                <a:uFillTx/>
              </a:rPr>
              <a:t>工作计划：</a:t>
            </a:r>
            <a:r>
              <a:rPr kumimoji="0" lang="en-US" altLang="zh-CN" sz="100" b="0" i="0" u="none" strike="noStrike" kern="0" cap="none" spc="0" normalizeH="0" baseline="0" noProof="0" dirty="0">
                <a:ln>
                  <a:noFill/>
                </a:ln>
                <a:solidFill>
                  <a:prstClr val="white"/>
                </a:solidFill>
                <a:effectLst/>
                <a:uLnTx/>
                <a:uFillTx/>
              </a:rPr>
              <a:t>www.1ppt.com/xiazai/jihua/</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商务</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www.1ppt.com/moban/shangwu/  </a:t>
            </a:r>
            <a:r>
              <a:rPr kumimoji="0" lang="zh-CN" altLang="en-US" sz="100" b="0" i="0" u="none" strike="noStrike" kern="0" cap="none" spc="0" normalizeH="0" baseline="0" noProof="0" dirty="0">
                <a:ln>
                  <a:noFill/>
                </a:ln>
                <a:solidFill>
                  <a:prstClr val="white"/>
                </a:solidFill>
                <a:effectLst/>
                <a:uLnTx/>
                <a:uFillTx/>
              </a:rPr>
              <a:t>个人简历</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www.1ppt.com/xiazai/jianli/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毕业答辩</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www.1ppt.com/xiazai/dabian/  </a:t>
            </a:r>
            <a:r>
              <a:rPr kumimoji="0" lang="zh-CN" altLang="en-US" sz="100" b="0" i="0" u="none" strike="noStrike" kern="0" cap="none" spc="0" normalizeH="0" baseline="0" noProof="0" dirty="0">
                <a:ln>
                  <a:noFill/>
                </a:ln>
                <a:solidFill>
                  <a:prstClr val="white"/>
                </a:solidFill>
                <a:effectLst/>
                <a:uLnTx/>
                <a:uFillTx/>
              </a:rPr>
              <a:t>工作汇报</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www.1ppt.com/xiazai/huibao/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 </a:t>
            </a:r>
          </a:p>
        </p:txBody>
      </p:sp>
    </p:spTree>
    <p:extLst>
      <p:ext uri="{BB962C8B-B14F-4D97-AF65-F5344CB8AC3E}">
        <p14:creationId xmlns:p14="http://schemas.microsoft.com/office/powerpoint/2010/main" val="3940690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7F10855C-C9CE-404D-9516-02768B0B9445}" type="datetimeFigureOut">
              <a:rPr lang="zh-CN" altLang="en-US" smtClean="0"/>
              <a:pPr/>
              <a:t>2020/10/11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C860A2B-FFB5-4C27-AAF9-3D9798C812F8}" type="slidenum">
              <a:rPr lang="zh-CN" altLang="en-US" smtClean="0"/>
              <a:pPr/>
              <a:t>‹#›</a:t>
            </a:fld>
            <a:endParaRPr lang="zh-CN" altLang="en-US"/>
          </a:p>
        </p:txBody>
      </p:sp>
    </p:spTree>
    <p:extLst>
      <p:ext uri="{BB962C8B-B14F-4D97-AF65-F5344CB8AC3E}">
        <p14:creationId xmlns:p14="http://schemas.microsoft.com/office/powerpoint/2010/main" val="2483694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F10855C-C9CE-404D-9516-02768B0B9445}" type="datetimeFigureOut">
              <a:rPr lang="zh-CN" altLang="en-US" smtClean="0"/>
              <a:pPr/>
              <a:t>2020/10/11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C860A2B-FFB5-4C27-AAF9-3D9798C812F8}" type="slidenum">
              <a:rPr lang="zh-CN" altLang="en-US" smtClean="0"/>
              <a:pPr/>
              <a:t>‹#›</a:t>
            </a:fld>
            <a:endParaRPr lang="zh-CN" altLang="en-US"/>
          </a:p>
        </p:txBody>
      </p:sp>
    </p:spTree>
    <p:extLst>
      <p:ext uri="{BB962C8B-B14F-4D97-AF65-F5344CB8AC3E}">
        <p14:creationId xmlns:p14="http://schemas.microsoft.com/office/powerpoint/2010/main" val="1115886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7F10855C-C9CE-404D-9516-02768B0B9445}" type="datetimeFigureOut">
              <a:rPr lang="zh-CN" altLang="en-US" smtClean="0"/>
              <a:pPr/>
              <a:t>2020/10/11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860A2B-FFB5-4C27-AAF9-3D9798C812F8}" type="slidenum">
              <a:rPr lang="zh-CN" altLang="en-US" smtClean="0"/>
              <a:pPr/>
              <a:t>‹#›</a:t>
            </a:fld>
            <a:endParaRPr lang="zh-CN" altLang="en-US"/>
          </a:p>
        </p:txBody>
      </p:sp>
    </p:spTree>
    <p:extLst>
      <p:ext uri="{BB962C8B-B14F-4D97-AF65-F5344CB8AC3E}">
        <p14:creationId xmlns:p14="http://schemas.microsoft.com/office/powerpoint/2010/main" val="7046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7F10855C-C9CE-404D-9516-02768B0B9445}" type="datetimeFigureOut">
              <a:rPr lang="zh-CN" altLang="en-US" smtClean="0"/>
              <a:pPr/>
              <a:t>2020/10/11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860A2B-FFB5-4C27-AAF9-3D9798C812F8}" type="slidenum">
              <a:rPr lang="zh-CN" altLang="en-US" smtClean="0"/>
              <a:pPr/>
              <a:t>‹#›</a:t>
            </a:fld>
            <a:endParaRPr lang="zh-CN" altLang="en-US"/>
          </a:p>
        </p:txBody>
      </p:sp>
    </p:spTree>
    <p:extLst>
      <p:ext uri="{BB962C8B-B14F-4D97-AF65-F5344CB8AC3E}">
        <p14:creationId xmlns:p14="http://schemas.microsoft.com/office/powerpoint/2010/main" val="3062514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0855C-C9CE-404D-9516-02768B0B9445}" type="datetimeFigureOut">
              <a:rPr lang="zh-CN" altLang="en-US" smtClean="0"/>
              <a:pPr/>
              <a:t>2020/10/11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60A2B-FFB5-4C27-AAF9-3D9798C812F8}" type="slidenum">
              <a:rPr lang="zh-CN" altLang="en-US" smtClean="0"/>
              <a:pPr/>
              <a:t>‹#›</a:t>
            </a:fld>
            <a:endParaRPr lang="zh-CN" altLang="en-US"/>
          </a:p>
        </p:txBody>
      </p:sp>
    </p:spTree>
    <p:extLst>
      <p:ext uri="{BB962C8B-B14F-4D97-AF65-F5344CB8AC3E}">
        <p14:creationId xmlns:p14="http://schemas.microsoft.com/office/powerpoint/2010/main" val="2878496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slideLayout" Target="../slideLayouts/slideLayout1.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A_椭圆 7"/>
          <p:cNvSpPr/>
          <p:nvPr>
            <p:custDataLst>
              <p:tags r:id="rId1"/>
            </p:custDataLst>
          </p:nvPr>
        </p:nvSpPr>
        <p:spPr>
          <a:xfrm>
            <a:off x="758063" y="4179028"/>
            <a:ext cx="838386" cy="838386"/>
          </a:xfrm>
          <a:prstGeom prst="ellipse">
            <a:avLst/>
          </a:prstGeom>
          <a:gradFill flip="none" rotWithShape="1">
            <a:gsLst>
              <a:gs pos="0">
                <a:schemeClr val="accent3"/>
              </a:gs>
              <a:gs pos="100000">
                <a:schemeClr val="accent3">
                  <a:lumMod val="50000"/>
                </a:schemeClr>
              </a:gs>
            </a:gsLst>
            <a:lin ang="13500000" scaled="1"/>
            <a:tileRect/>
          </a:gradFill>
          <a:ln w="25400">
            <a:gradFill flip="none" rotWithShape="1">
              <a:gsLst>
                <a:gs pos="0">
                  <a:schemeClr val="accent3"/>
                </a:gs>
                <a:gs pos="100000">
                  <a:schemeClr val="accent3">
                    <a:lumMod val="50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lt1"/>
              </a:solidFill>
            </a:endParaRPr>
          </a:p>
        </p:txBody>
      </p:sp>
      <p:sp>
        <p:nvSpPr>
          <p:cNvPr id="10" name="PA_矩形 9"/>
          <p:cNvSpPr/>
          <p:nvPr>
            <p:custDataLst>
              <p:tags r:id="rId2"/>
            </p:custDataLst>
          </p:nvPr>
        </p:nvSpPr>
        <p:spPr>
          <a:xfrm>
            <a:off x="-180110" y="1903107"/>
            <a:ext cx="12552220" cy="2275921"/>
          </a:xfrm>
          <a:prstGeom prst="rect">
            <a:avLst/>
          </a:prstGeom>
          <a:solidFill>
            <a:schemeClr val="accent1"/>
          </a:solidFill>
          <a:ln w="38100">
            <a:gradFill flip="none" rotWithShape="1">
              <a:gsLst>
                <a:gs pos="0">
                  <a:srgbClr val="CFCFCF"/>
                </a:gs>
                <a:gs pos="100000">
                  <a:schemeClr val="bg1"/>
                </a:gs>
              </a:gsLst>
              <a:lin ang="2700000" scaled="1"/>
              <a:tileRect/>
            </a:gradFill>
          </a:ln>
          <a:effectLst>
            <a:innerShdw blurRad="203200" dist="203200" dir="135000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PA_椭圆 5"/>
          <p:cNvSpPr/>
          <p:nvPr>
            <p:custDataLst>
              <p:tags r:id="rId3"/>
            </p:custDataLst>
          </p:nvPr>
        </p:nvSpPr>
        <p:spPr>
          <a:xfrm>
            <a:off x="3563869" y="3779530"/>
            <a:ext cx="677952" cy="677952"/>
          </a:xfrm>
          <a:prstGeom prst="ellipse">
            <a:avLst/>
          </a:prstGeom>
          <a:gradFill flip="none" rotWithShape="1">
            <a:gsLst>
              <a:gs pos="0">
                <a:schemeClr val="accent1"/>
              </a:gs>
              <a:gs pos="100000">
                <a:schemeClr val="accent1">
                  <a:lumMod val="50000"/>
                </a:schemeClr>
              </a:gs>
            </a:gsLst>
            <a:lin ang="13500000" scaled="1"/>
            <a:tileRect/>
          </a:gradFill>
          <a:ln w="25400">
            <a:gradFill flip="none" rotWithShape="1">
              <a:gsLst>
                <a:gs pos="0">
                  <a:schemeClr val="accent1"/>
                </a:gs>
                <a:gs pos="100000">
                  <a:schemeClr val="accent1">
                    <a:lumMod val="50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lt1"/>
              </a:solidFill>
            </a:endParaRPr>
          </a:p>
        </p:txBody>
      </p:sp>
      <p:sp>
        <p:nvSpPr>
          <p:cNvPr id="12" name="PA_椭圆 11"/>
          <p:cNvSpPr/>
          <p:nvPr>
            <p:custDataLst>
              <p:tags r:id="rId4"/>
            </p:custDataLst>
          </p:nvPr>
        </p:nvSpPr>
        <p:spPr>
          <a:xfrm>
            <a:off x="-730128" y="2214641"/>
            <a:ext cx="1120554" cy="1120554"/>
          </a:xfrm>
          <a:prstGeom prst="ellipse">
            <a:avLst/>
          </a:prstGeom>
          <a:gradFill flip="none" rotWithShape="1">
            <a:gsLst>
              <a:gs pos="0">
                <a:schemeClr val="bg1"/>
              </a:gs>
              <a:gs pos="100000">
                <a:schemeClr val="bg1">
                  <a:lumMod val="8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lt1"/>
              </a:solidFill>
            </a:endParaRPr>
          </a:p>
        </p:txBody>
      </p:sp>
      <p:sp>
        <p:nvSpPr>
          <p:cNvPr id="14" name="PA_椭圆 13"/>
          <p:cNvSpPr/>
          <p:nvPr>
            <p:custDataLst>
              <p:tags r:id="rId5"/>
            </p:custDataLst>
          </p:nvPr>
        </p:nvSpPr>
        <p:spPr>
          <a:xfrm>
            <a:off x="2496203" y="4898492"/>
            <a:ext cx="822601" cy="822601"/>
          </a:xfrm>
          <a:prstGeom prst="ellipse">
            <a:avLst/>
          </a:prstGeom>
          <a:gradFill flip="none" rotWithShape="1">
            <a:gsLst>
              <a:gs pos="0">
                <a:schemeClr val="bg1"/>
              </a:gs>
              <a:gs pos="100000">
                <a:schemeClr val="bg1">
                  <a:lumMod val="8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lt1"/>
              </a:solidFill>
            </a:endParaRPr>
          </a:p>
        </p:txBody>
      </p:sp>
      <p:sp>
        <p:nvSpPr>
          <p:cNvPr id="4" name="PA_椭圆 3"/>
          <p:cNvSpPr/>
          <p:nvPr>
            <p:custDataLst>
              <p:tags r:id="rId6"/>
            </p:custDataLst>
          </p:nvPr>
        </p:nvSpPr>
        <p:spPr>
          <a:xfrm>
            <a:off x="536752" y="1270292"/>
            <a:ext cx="3541550" cy="3541550"/>
          </a:xfrm>
          <a:prstGeom prst="ellipse">
            <a:avLst/>
          </a:prstGeom>
          <a:gradFill flip="none" rotWithShape="1">
            <a:gsLst>
              <a:gs pos="0">
                <a:schemeClr val="bg1"/>
              </a:gs>
              <a:gs pos="100000">
                <a:schemeClr val="bg1">
                  <a:lumMod val="85000"/>
                </a:schemeClr>
              </a:gs>
            </a:gsLst>
            <a:lin ang="13500000" scaled="1"/>
            <a:tileRect/>
          </a:gradFill>
          <a:ln w="38100">
            <a:gradFill flip="none" rotWithShape="1">
              <a:gsLst>
                <a:gs pos="0">
                  <a:schemeClr val="bg1">
                    <a:lumMod val="100000"/>
                  </a:schemeClr>
                </a:gs>
                <a:gs pos="100000">
                  <a:schemeClr val="bg1">
                    <a:lumMod val="85000"/>
                  </a:schemeClr>
                </a:gs>
              </a:gsLst>
              <a:lin ang="2700000" scaled="1"/>
              <a:tileRect/>
            </a:gradFill>
          </a:ln>
          <a:effectLst>
            <a:outerShdw blurRad="254000" dist="203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lt1"/>
              </a:solidFill>
            </a:endParaRPr>
          </a:p>
        </p:txBody>
      </p:sp>
      <p:sp>
        <p:nvSpPr>
          <p:cNvPr id="11" name="PA_文本框 10"/>
          <p:cNvSpPr txBox="1"/>
          <p:nvPr>
            <p:custDataLst>
              <p:tags r:id="rId7"/>
            </p:custDataLst>
          </p:nvPr>
        </p:nvSpPr>
        <p:spPr>
          <a:xfrm>
            <a:off x="942968" y="2275929"/>
            <a:ext cx="2733441" cy="1938992"/>
          </a:xfrm>
          <a:prstGeom prst="rect">
            <a:avLst/>
          </a:prstGeom>
          <a:noFill/>
        </p:spPr>
        <p:txBody>
          <a:bodyPr wrap="none" rtlCol="0">
            <a:spAutoFit/>
          </a:bodyPr>
          <a:lstStyle/>
          <a:p>
            <a:pPr algn="ctr"/>
            <a:r>
              <a:rPr lang="en-US" altLang="zh-CN" sz="12000" dirty="0">
                <a:solidFill>
                  <a:schemeClr val="accent1"/>
                </a:solidFill>
                <a:latin typeface="Agency FB" panose="020B0503020202020204" pitchFamily="34" charset="0"/>
              </a:rPr>
              <a:t>LOGO</a:t>
            </a:r>
            <a:endParaRPr lang="zh-CN" altLang="en-US" sz="12000" dirty="0">
              <a:solidFill>
                <a:schemeClr val="accent1"/>
              </a:solidFill>
              <a:latin typeface="Agency FB" panose="020B0503020202020204" pitchFamily="34" charset="0"/>
            </a:endParaRPr>
          </a:p>
        </p:txBody>
      </p:sp>
      <p:sp>
        <p:nvSpPr>
          <p:cNvPr id="15" name="PA_文本框 14"/>
          <p:cNvSpPr txBox="1"/>
          <p:nvPr>
            <p:custDataLst>
              <p:tags r:id="rId8"/>
            </p:custDataLst>
          </p:nvPr>
        </p:nvSpPr>
        <p:spPr>
          <a:xfrm>
            <a:off x="4903784" y="2112876"/>
            <a:ext cx="6751464" cy="1107996"/>
          </a:xfrm>
          <a:prstGeom prst="rect">
            <a:avLst/>
          </a:prstGeom>
          <a:noFill/>
          <a:effectLst/>
        </p:spPr>
        <p:txBody>
          <a:bodyPr wrap="none" rtlCol="0">
            <a:spAutoFit/>
          </a:bodyPr>
          <a:lstStyle/>
          <a:p>
            <a:r>
              <a:rPr lang="zh-CN" altLang="en-US" sz="6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SUMMARY</a:t>
            </a:r>
            <a:r>
              <a:rPr lang="en-US" altLang="zh-CN" sz="6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PPT</a:t>
            </a:r>
            <a:endParaRPr lang="zh-CN" altLang="en-US" sz="6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8" name="PA_文本框 17"/>
          <p:cNvSpPr txBox="1"/>
          <p:nvPr>
            <p:custDataLst>
              <p:tags r:id="rId9"/>
            </p:custDataLst>
          </p:nvPr>
        </p:nvSpPr>
        <p:spPr>
          <a:xfrm>
            <a:off x="5130635" y="3420769"/>
            <a:ext cx="6247479" cy="461665"/>
          </a:xfrm>
          <a:prstGeom prst="rect">
            <a:avLst/>
          </a:prstGeom>
          <a:noFill/>
          <a:effectLst/>
        </p:spPr>
        <p:txBody>
          <a:bodyPr wrap="none" rtlCol="0">
            <a:spAutoFit/>
          </a:bodyPr>
          <a:lstStyle/>
          <a:p>
            <a:r>
              <a:rPr lang="en-US" altLang="zh-CN" sz="2400" b="1" dirty="0">
                <a:solidFill>
                  <a:schemeClr val="bg1"/>
                </a:solidFill>
                <a:latin typeface="微软雅黑" panose="020B0503020204020204" pitchFamily="34" charset="-122"/>
                <a:ea typeface="微软雅黑" panose="020B0503020204020204" pitchFamily="34" charset="-122"/>
              </a:rPr>
              <a:t>Insert the Subtitle of Your Presentation</a:t>
            </a:r>
          </a:p>
        </p:txBody>
      </p:sp>
      <p:sp>
        <p:nvSpPr>
          <p:cNvPr id="19" name="PA_圆角矩形 18"/>
          <p:cNvSpPr/>
          <p:nvPr>
            <p:custDataLst>
              <p:tags r:id="rId10"/>
            </p:custDataLst>
          </p:nvPr>
        </p:nvSpPr>
        <p:spPr>
          <a:xfrm>
            <a:off x="6159294" y="4811842"/>
            <a:ext cx="3600000" cy="432000"/>
          </a:xfrm>
          <a:prstGeom prst="roundRect">
            <a:avLst>
              <a:gd name="adj" fmla="val 50000"/>
            </a:avLst>
          </a:prstGeom>
          <a:solidFill>
            <a:schemeClr val="accent1"/>
          </a:solidFill>
          <a:ln w="25400">
            <a:gradFill flip="none" rotWithShape="1">
              <a:gsLst>
                <a:gs pos="0">
                  <a:srgbClr val="CFCFCF"/>
                </a:gs>
                <a:gs pos="100000">
                  <a:schemeClr val="bg1"/>
                </a:gs>
              </a:gsLst>
              <a:lin ang="2700000" scaled="1"/>
              <a:tileRect/>
            </a:gradFill>
          </a:ln>
          <a:effectLst>
            <a:innerShdw blurRad="101600" dist="101600" dir="135000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PA_文本框 19"/>
          <p:cNvSpPr txBox="1"/>
          <p:nvPr>
            <p:custDataLst>
              <p:tags r:id="rId11"/>
            </p:custDataLst>
          </p:nvPr>
        </p:nvSpPr>
        <p:spPr>
          <a:xfrm>
            <a:off x="6439596" y="4843732"/>
            <a:ext cx="3199209" cy="400110"/>
          </a:xfrm>
          <a:prstGeom prst="rect">
            <a:avLst/>
          </a:prstGeom>
          <a:noFill/>
          <a:effectLst/>
        </p:spPr>
        <p:txBody>
          <a:bodyPr wrap="none" rtlCol="0">
            <a:spAutoFit/>
          </a:bodyPr>
          <a:lstStyle/>
          <a:p>
            <a:r>
              <a:rPr lang="zh-CN" altLang="en-US" sz="2000" dirty="0">
                <a:solidFill>
                  <a:schemeClr val="bg1"/>
                </a:solidFill>
                <a:latin typeface="微软雅黑" panose="020B0503020204020204" pitchFamily="34" charset="-122"/>
                <a:ea typeface="微软雅黑" panose="020B0503020204020204" pitchFamily="34" charset="-122"/>
              </a:rPr>
              <a:t>Report : </a:t>
            </a:r>
            <a:r>
              <a:rPr lang="en-US" altLang="zh-CN" sz="2000" dirty="0">
                <a:solidFill>
                  <a:schemeClr val="bg1"/>
                </a:solidFill>
                <a:latin typeface="微软雅黑" panose="020B0503020204020204" pitchFamily="34" charset="-122"/>
                <a:ea typeface="微软雅黑" panose="020B0503020204020204" pitchFamily="34" charset="-122"/>
              </a:rPr>
              <a:t>www.jpppt.com</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21" name="PA_任意多边形 5"/>
          <p:cNvSpPr>
            <a:spLocks noEditPoints="1"/>
          </p:cNvSpPr>
          <p:nvPr>
            <p:custDataLst>
              <p:tags r:id="rId12"/>
            </p:custDataLst>
          </p:nvPr>
        </p:nvSpPr>
        <p:spPr bwMode="auto">
          <a:xfrm>
            <a:off x="1919211" y="1503313"/>
            <a:ext cx="776632" cy="855005"/>
          </a:xfrm>
          <a:custGeom>
            <a:avLst/>
            <a:gdLst>
              <a:gd name="T0" fmla="*/ 39171 w 40338"/>
              <a:gd name="T1" fmla="*/ 17975 h 44514"/>
              <a:gd name="T2" fmla="*/ 31480 w 40338"/>
              <a:gd name="T3" fmla="*/ 18114 h 44514"/>
              <a:gd name="T4" fmla="*/ 31970 w 40338"/>
              <a:gd name="T5" fmla="*/ 20308 h 44514"/>
              <a:gd name="T6" fmla="*/ 34786 w 40338"/>
              <a:gd name="T7" fmla="*/ 21008 h 44514"/>
              <a:gd name="T8" fmla="*/ 19218 w 40338"/>
              <a:gd name="T9" fmla="*/ 35978 h 44514"/>
              <a:gd name="T10" fmla="*/ 13120 w 40338"/>
              <a:gd name="T11" fmla="*/ 31755 h 44514"/>
              <a:gd name="T12" fmla="*/ 13763 w 40338"/>
              <a:gd name="T13" fmla="*/ 34765 h 44514"/>
              <a:gd name="T14" fmla="*/ 18610 w 40338"/>
              <a:gd name="T15" fmla="*/ 39010 h 44514"/>
              <a:gd name="T16" fmla="*/ 37211 w 40338"/>
              <a:gd name="T17" fmla="*/ 22237 h 44514"/>
              <a:gd name="T18" fmla="*/ 37608 w 40338"/>
              <a:gd name="T19" fmla="*/ 22034 h 44514"/>
              <a:gd name="T20" fmla="*/ 38028 w 40338"/>
              <a:gd name="T21" fmla="*/ 26003 h 44514"/>
              <a:gd name="T22" fmla="*/ 40331 w 40338"/>
              <a:gd name="T23" fmla="*/ 19129 h 44514"/>
              <a:gd name="T24" fmla="*/ 37232 w 40338"/>
              <a:gd name="T25" fmla="*/ 41570 h 44514"/>
              <a:gd name="T26" fmla="*/ 32125 w 40338"/>
              <a:gd name="T27" fmla="*/ 44514 h 44514"/>
              <a:gd name="T28" fmla="*/ 30742 w 40338"/>
              <a:gd name="T29" fmla="*/ 44514 h 44514"/>
              <a:gd name="T30" fmla="*/ 37232 w 40338"/>
              <a:gd name="T31" fmla="*/ 35868 h 44514"/>
              <a:gd name="T32" fmla="*/ 28582 w 40338"/>
              <a:gd name="T33" fmla="*/ 44514 h 44514"/>
              <a:gd name="T34" fmla="*/ 37232 w 40338"/>
              <a:gd name="T35" fmla="*/ 30938 h 44514"/>
              <a:gd name="T36" fmla="*/ 21497 w 40338"/>
              <a:gd name="T37" fmla="*/ 44514 h 44514"/>
              <a:gd name="T38" fmla="*/ 20114 w 40338"/>
              <a:gd name="T39" fmla="*/ 44514 h 44514"/>
              <a:gd name="T40" fmla="*/ 16571 w 40338"/>
              <a:gd name="T41" fmla="*/ 44514 h 44514"/>
              <a:gd name="T42" fmla="*/ 36918 w 40338"/>
              <a:gd name="T43" fmla="*/ 24168 h 44514"/>
              <a:gd name="T44" fmla="*/ 13028 w 40338"/>
              <a:gd name="T45" fmla="*/ 44514 h 44514"/>
              <a:gd name="T46" fmla="*/ 17828 w 40338"/>
              <a:gd name="T47" fmla="*/ 39800 h 44514"/>
              <a:gd name="T48" fmla="*/ 10869 w 40338"/>
              <a:gd name="T49" fmla="*/ 44514 h 44514"/>
              <a:gd name="T50" fmla="*/ 14231 w 40338"/>
              <a:gd name="T51" fmla="*/ 36226 h 44514"/>
              <a:gd name="T52" fmla="*/ 14926 w 40338"/>
              <a:gd name="T53" fmla="*/ 36915 h 44514"/>
              <a:gd name="T54" fmla="*/ 8036 w 40338"/>
              <a:gd name="T55" fmla="*/ 13168 h 44514"/>
              <a:gd name="T56" fmla="*/ 13521 w 40338"/>
              <a:gd name="T57" fmla="*/ 10752 h 44514"/>
              <a:gd name="T58" fmla="*/ 14682 w 40338"/>
              <a:gd name="T59" fmla="*/ 21323 h 44514"/>
              <a:gd name="T60" fmla="*/ 18235 w 40338"/>
              <a:gd name="T61" fmla="*/ 32196 h 44514"/>
              <a:gd name="T62" fmla="*/ 20591 w 40338"/>
              <a:gd name="T63" fmla="*/ 22982 h 44514"/>
              <a:gd name="T64" fmla="*/ 19247 w 40338"/>
              <a:gd name="T65" fmla="*/ 9016 h 44514"/>
              <a:gd name="T66" fmla="*/ 18603 w 40338"/>
              <a:gd name="T67" fmla="*/ 9655 h 44514"/>
              <a:gd name="T68" fmla="*/ 18303 w 40338"/>
              <a:gd name="T69" fmla="*/ 8503 h 44514"/>
              <a:gd name="T70" fmla="*/ 17469 w 40338"/>
              <a:gd name="T71" fmla="*/ 11845 h 44514"/>
              <a:gd name="T72" fmla="*/ 15413 w 40338"/>
              <a:gd name="T73" fmla="*/ 7505 h 44514"/>
              <a:gd name="T74" fmla="*/ 6227 w 40338"/>
              <a:gd name="T75" fmla="*/ 13074 h 44514"/>
              <a:gd name="T76" fmla="*/ 21214 w 40338"/>
              <a:gd name="T77" fmla="*/ 3144 h 44514"/>
              <a:gd name="T78" fmla="*/ 19135 w 40338"/>
              <a:gd name="T79" fmla="*/ 7307 h 44514"/>
              <a:gd name="T80" fmla="*/ 22634 w 40338"/>
              <a:gd name="T81" fmla="*/ 13300 h 44514"/>
              <a:gd name="T82" fmla="*/ 27720 w 40338"/>
              <a:gd name="T83" fmla="*/ 8718 h 44514"/>
              <a:gd name="T84" fmla="*/ 19976 w 40338"/>
              <a:gd name="T85" fmla="*/ 9832 h 44514"/>
              <a:gd name="T86" fmla="*/ 11809 w 40338"/>
              <a:gd name="T87" fmla="*/ 25425 h 44514"/>
              <a:gd name="T88" fmla="*/ 9318 w 40338"/>
              <a:gd name="T89" fmla="*/ 32741 h 44514"/>
              <a:gd name="T90" fmla="*/ 15426 w 40338"/>
              <a:gd name="T91" fmla="*/ 23037 h 44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338" h="44514">
                <a:moveTo>
                  <a:pt x="40331" y="19129"/>
                </a:moveTo>
                <a:cubicBezTo>
                  <a:pt x="40330" y="18820"/>
                  <a:pt x="40208" y="18527"/>
                  <a:pt x="39991" y="18312"/>
                </a:cubicBezTo>
                <a:cubicBezTo>
                  <a:pt x="39773" y="18097"/>
                  <a:pt x="39483" y="17975"/>
                  <a:pt x="39171" y="17975"/>
                </a:cubicBezTo>
                <a:lnTo>
                  <a:pt x="31962" y="17998"/>
                </a:lnTo>
                <a:cubicBezTo>
                  <a:pt x="31831" y="18003"/>
                  <a:pt x="31698" y="18031"/>
                  <a:pt x="31536" y="18097"/>
                </a:cubicBezTo>
                <a:cubicBezTo>
                  <a:pt x="31528" y="18097"/>
                  <a:pt x="31486" y="18114"/>
                  <a:pt x="31480" y="18114"/>
                </a:cubicBezTo>
                <a:cubicBezTo>
                  <a:pt x="31072" y="18307"/>
                  <a:pt x="30808" y="18715"/>
                  <a:pt x="30811" y="19156"/>
                </a:cubicBezTo>
                <a:cubicBezTo>
                  <a:pt x="30814" y="19635"/>
                  <a:pt x="31101" y="20054"/>
                  <a:pt x="31545" y="20225"/>
                </a:cubicBezTo>
                <a:cubicBezTo>
                  <a:pt x="31686" y="20281"/>
                  <a:pt x="31826" y="20308"/>
                  <a:pt x="31970" y="20308"/>
                </a:cubicBezTo>
                <a:lnTo>
                  <a:pt x="34491" y="20297"/>
                </a:lnTo>
                <a:cubicBezTo>
                  <a:pt x="34660" y="20297"/>
                  <a:pt x="34811" y="20402"/>
                  <a:pt x="34878" y="20556"/>
                </a:cubicBezTo>
                <a:cubicBezTo>
                  <a:pt x="34941" y="20711"/>
                  <a:pt x="34905" y="20887"/>
                  <a:pt x="34786" y="21008"/>
                </a:cubicBezTo>
                <a:lnTo>
                  <a:pt x="19805" y="35978"/>
                </a:lnTo>
                <a:cubicBezTo>
                  <a:pt x="19723" y="36055"/>
                  <a:pt x="19618" y="36099"/>
                  <a:pt x="19511" y="36099"/>
                </a:cubicBezTo>
                <a:cubicBezTo>
                  <a:pt x="19404" y="36099"/>
                  <a:pt x="19299" y="36061"/>
                  <a:pt x="19218" y="35978"/>
                </a:cubicBezTo>
                <a:lnTo>
                  <a:pt x="14953" y="31738"/>
                </a:lnTo>
                <a:cubicBezTo>
                  <a:pt x="14712" y="31501"/>
                  <a:pt x="14377" y="31363"/>
                  <a:pt x="14039" y="31363"/>
                </a:cubicBezTo>
                <a:cubicBezTo>
                  <a:pt x="13694" y="31363"/>
                  <a:pt x="13370" y="31501"/>
                  <a:pt x="13120" y="31755"/>
                </a:cubicBezTo>
                <a:lnTo>
                  <a:pt x="0" y="44514"/>
                </a:lnTo>
                <a:lnTo>
                  <a:pt x="3751" y="44514"/>
                </a:lnTo>
                <a:lnTo>
                  <a:pt x="13763" y="34765"/>
                </a:lnTo>
                <a:cubicBezTo>
                  <a:pt x="13843" y="34688"/>
                  <a:pt x="13946" y="34655"/>
                  <a:pt x="14049" y="34655"/>
                </a:cubicBezTo>
                <a:cubicBezTo>
                  <a:pt x="14155" y="34655"/>
                  <a:pt x="14261" y="34693"/>
                  <a:pt x="14341" y="34771"/>
                </a:cubicBezTo>
                <a:lnTo>
                  <a:pt x="18610" y="39010"/>
                </a:lnTo>
                <a:cubicBezTo>
                  <a:pt x="18850" y="39254"/>
                  <a:pt x="19183" y="39386"/>
                  <a:pt x="19523" y="39386"/>
                </a:cubicBezTo>
                <a:cubicBezTo>
                  <a:pt x="19869" y="39386"/>
                  <a:pt x="20193" y="39254"/>
                  <a:pt x="20437" y="39006"/>
                </a:cubicBezTo>
                <a:lnTo>
                  <a:pt x="37211" y="22237"/>
                </a:lnTo>
                <a:cubicBezTo>
                  <a:pt x="37224" y="22227"/>
                  <a:pt x="37234" y="22216"/>
                  <a:pt x="37247" y="22205"/>
                </a:cubicBezTo>
                <a:lnTo>
                  <a:pt x="37350" y="22128"/>
                </a:lnTo>
                <a:cubicBezTo>
                  <a:pt x="37426" y="22067"/>
                  <a:pt x="37517" y="22034"/>
                  <a:pt x="37608" y="22034"/>
                </a:cubicBezTo>
                <a:cubicBezTo>
                  <a:pt x="37671" y="22034"/>
                  <a:pt x="37732" y="22050"/>
                  <a:pt x="37789" y="22078"/>
                </a:cubicBezTo>
                <a:cubicBezTo>
                  <a:pt x="37932" y="22144"/>
                  <a:pt x="38023" y="22293"/>
                  <a:pt x="38024" y="22447"/>
                </a:cubicBezTo>
                <a:lnTo>
                  <a:pt x="38028" y="26003"/>
                </a:lnTo>
                <a:cubicBezTo>
                  <a:pt x="38030" y="26644"/>
                  <a:pt x="38548" y="27162"/>
                  <a:pt x="39184" y="27162"/>
                </a:cubicBezTo>
                <a:cubicBezTo>
                  <a:pt x="39819" y="27162"/>
                  <a:pt x="40338" y="26638"/>
                  <a:pt x="40338" y="26003"/>
                </a:cubicBezTo>
                <a:lnTo>
                  <a:pt x="40331" y="19129"/>
                </a:lnTo>
                <a:close/>
                <a:moveTo>
                  <a:pt x="35666" y="44514"/>
                </a:moveTo>
                <a:lnTo>
                  <a:pt x="37232" y="42948"/>
                </a:lnTo>
                <a:lnTo>
                  <a:pt x="37232" y="41570"/>
                </a:lnTo>
                <a:lnTo>
                  <a:pt x="34285" y="44514"/>
                </a:lnTo>
                <a:lnTo>
                  <a:pt x="35666" y="44514"/>
                </a:lnTo>
                <a:close/>
                <a:moveTo>
                  <a:pt x="32125" y="44514"/>
                </a:moveTo>
                <a:lnTo>
                  <a:pt x="37232" y="39408"/>
                </a:lnTo>
                <a:lnTo>
                  <a:pt x="37232" y="38024"/>
                </a:lnTo>
                <a:lnTo>
                  <a:pt x="30742" y="44514"/>
                </a:lnTo>
                <a:lnTo>
                  <a:pt x="32125" y="44514"/>
                </a:lnTo>
                <a:close/>
                <a:moveTo>
                  <a:pt x="28582" y="44514"/>
                </a:moveTo>
                <a:lnTo>
                  <a:pt x="37232" y="35868"/>
                </a:lnTo>
                <a:lnTo>
                  <a:pt x="37232" y="34484"/>
                </a:lnTo>
                <a:lnTo>
                  <a:pt x="27198" y="44514"/>
                </a:lnTo>
                <a:lnTo>
                  <a:pt x="28582" y="44514"/>
                </a:lnTo>
                <a:close/>
                <a:moveTo>
                  <a:pt x="25040" y="44514"/>
                </a:moveTo>
                <a:lnTo>
                  <a:pt x="37232" y="32323"/>
                </a:lnTo>
                <a:lnTo>
                  <a:pt x="37232" y="30938"/>
                </a:lnTo>
                <a:lnTo>
                  <a:pt x="23657" y="44514"/>
                </a:lnTo>
                <a:lnTo>
                  <a:pt x="25040" y="44514"/>
                </a:lnTo>
                <a:close/>
                <a:moveTo>
                  <a:pt x="21497" y="44514"/>
                </a:moveTo>
                <a:lnTo>
                  <a:pt x="37232" y="28777"/>
                </a:lnTo>
                <a:lnTo>
                  <a:pt x="37232" y="27399"/>
                </a:lnTo>
                <a:lnTo>
                  <a:pt x="20114" y="44514"/>
                </a:lnTo>
                <a:lnTo>
                  <a:pt x="21497" y="44514"/>
                </a:lnTo>
                <a:close/>
                <a:moveTo>
                  <a:pt x="36918" y="24168"/>
                </a:moveTo>
                <a:lnTo>
                  <a:pt x="16571" y="44514"/>
                </a:lnTo>
                <a:lnTo>
                  <a:pt x="17953" y="44514"/>
                </a:lnTo>
                <a:lnTo>
                  <a:pt x="36920" y="25546"/>
                </a:lnTo>
                <a:lnTo>
                  <a:pt x="36918" y="24168"/>
                </a:lnTo>
                <a:close/>
                <a:moveTo>
                  <a:pt x="17828" y="39800"/>
                </a:moveTo>
                <a:lnTo>
                  <a:pt x="17788" y="39756"/>
                </a:lnTo>
                <a:lnTo>
                  <a:pt x="13028" y="44514"/>
                </a:lnTo>
                <a:lnTo>
                  <a:pt x="14410" y="44514"/>
                </a:lnTo>
                <a:lnTo>
                  <a:pt x="18610" y="40312"/>
                </a:lnTo>
                <a:cubicBezTo>
                  <a:pt x="18320" y="40196"/>
                  <a:pt x="18052" y="40020"/>
                  <a:pt x="17828" y="39800"/>
                </a:cubicBezTo>
                <a:close/>
                <a:moveTo>
                  <a:pt x="16010" y="37991"/>
                </a:moveTo>
                <a:lnTo>
                  <a:pt x="9487" y="44514"/>
                </a:lnTo>
                <a:lnTo>
                  <a:pt x="10869" y="44514"/>
                </a:lnTo>
                <a:lnTo>
                  <a:pt x="16703" y="38680"/>
                </a:lnTo>
                <a:lnTo>
                  <a:pt x="16010" y="37991"/>
                </a:lnTo>
                <a:close/>
                <a:moveTo>
                  <a:pt x="14231" y="36226"/>
                </a:moveTo>
                <a:lnTo>
                  <a:pt x="5944" y="44514"/>
                </a:lnTo>
                <a:lnTo>
                  <a:pt x="7325" y="44514"/>
                </a:lnTo>
                <a:lnTo>
                  <a:pt x="14926" y="36915"/>
                </a:lnTo>
                <a:lnTo>
                  <a:pt x="14231" y="36226"/>
                </a:lnTo>
                <a:close/>
                <a:moveTo>
                  <a:pt x="8030" y="13173"/>
                </a:moveTo>
                <a:lnTo>
                  <a:pt x="8036" y="13168"/>
                </a:lnTo>
                <a:cubicBezTo>
                  <a:pt x="8110" y="13101"/>
                  <a:pt x="11369" y="10433"/>
                  <a:pt x="11571" y="10372"/>
                </a:cubicBezTo>
                <a:cubicBezTo>
                  <a:pt x="11701" y="10328"/>
                  <a:pt x="14479" y="10460"/>
                  <a:pt x="14479" y="10460"/>
                </a:cubicBezTo>
                <a:lnTo>
                  <a:pt x="13521" y="10752"/>
                </a:lnTo>
                <a:cubicBezTo>
                  <a:pt x="13076" y="12671"/>
                  <a:pt x="11920" y="16426"/>
                  <a:pt x="11743" y="18168"/>
                </a:cubicBezTo>
                <a:cubicBezTo>
                  <a:pt x="11724" y="18367"/>
                  <a:pt x="12212" y="18467"/>
                  <a:pt x="12198" y="18648"/>
                </a:cubicBezTo>
                <a:cubicBezTo>
                  <a:pt x="12166" y="19028"/>
                  <a:pt x="12765" y="20341"/>
                  <a:pt x="14682" y="21323"/>
                </a:cubicBezTo>
                <a:cubicBezTo>
                  <a:pt x="15165" y="21846"/>
                  <a:pt x="17773" y="24471"/>
                  <a:pt x="17803" y="24532"/>
                </a:cubicBezTo>
                <a:cubicBezTo>
                  <a:pt x="17811" y="24631"/>
                  <a:pt x="16963" y="30316"/>
                  <a:pt x="16963" y="30316"/>
                </a:cubicBezTo>
                <a:cubicBezTo>
                  <a:pt x="16825" y="31264"/>
                  <a:pt x="17349" y="32085"/>
                  <a:pt x="18235" y="32196"/>
                </a:cubicBezTo>
                <a:cubicBezTo>
                  <a:pt x="19122" y="32306"/>
                  <a:pt x="19862" y="31711"/>
                  <a:pt x="20000" y="30762"/>
                </a:cubicBezTo>
                <a:cubicBezTo>
                  <a:pt x="20000" y="30757"/>
                  <a:pt x="20825" y="24757"/>
                  <a:pt x="20882" y="24532"/>
                </a:cubicBezTo>
                <a:cubicBezTo>
                  <a:pt x="21132" y="23578"/>
                  <a:pt x="20741" y="23242"/>
                  <a:pt x="20591" y="22982"/>
                </a:cubicBezTo>
                <a:cubicBezTo>
                  <a:pt x="20400" y="22651"/>
                  <a:pt x="17540" y="19354"/>
                  <a:pt x="17426" y="19222"/>
                </a:cubicBezTo>
                <a:cubicBezTo>
                  <a:pt x="17971" y="14684"/>
                  <a:pt x="19784" y="11635"/>
                  <a:pt x="19745" y="10968"/>
                </a:cubicBezTo>
                <a:cubicBezTo>
                  <a:pt x="19660" y="9534"/>
                  <a:pt x="19247" y="9016"/>
                  <a:pt x="19247" y="9016"/>
                </a:cubicBezTo>
                <a:lnTo>
                  <a:pt x="19137" y="9275"/>
                </a:lnTo>
                <a:cubicBezTo>
                  <a:pt x="19164" y="11216"/>
                  <a:pt x="18523" y="12721"/>
                  <a:pt x="18523" y="12721"/>
                </a:cubicBezTo>
                <a:cubicBezTo>
                  <a:pt x="18523" y="12721"/>
                  <a:pt x="18696" y="10399"/>
                  <a:pt x="18603" y="9655"/>
                </a:cubicBezTo>
                <a:cubicBezTo>
                  <a:pt x="18719" y="9429"/>
                  <a:pt x="18838" y="9154"/>
                  <a:pt x="18838" y="9154"/>
                </a:cubicBezTo>
                <a:lnTo>
                  <a:pt x="18590" y="8608"/>
                </a:lnTo>
                <a:cubicBezTo>
                  <a:pt x="18590" y="8608"/>
                  <a:pt x="18423" y="8541"/>
                  <a:pt x="18303" y="8503"/>
                </a:cubicBezTo>
                <a:cubicBezTo>
                  <a:pt x="18087" y="8613"/>
                  <a:pt x="17796" y="8894"/>
                  <a:pt x="17796" y="8894"/>
                </a:cubicBezTo>
                <a:cubicBezTo>
                  <a:pt x="17796" y="8894"/>
                  <a:pt x="17888" y="9237"/>
                  <a:pt x="18055" y="9550"/>
                </a:cubicBezTo>
                <a:cubicBezTo>
                  <a:pt x="18015" y="9644"/>
                  <a:pt x="17832" y="10714"/>
                  <a:pt x="17469" y="11845"/>
                </a:cubicBezTo>
                <a:cubicBezTo>
                  <a:pt x="17542" y="8652"/>
                  <a:pt x="16919" y="7797"/>
                  <a:pt x="16668" y="7555"/>
                </a:cubicBezTo>
                <a:lnTo>
                  <a:pt x="16664" y="7555"/>
                </a:lnTo>
                <a:cubicBezTo>
                  <a:pt x="16335" y="7521"/>
                  <a:pt x="15425" y="7532"/>
                  <a:pt x="15413" y="7505"/>
                </a:cubicBezTo>
                <a:cubicBezTo>
                  <a:pt x="14504" y="7571"/>
                  <a:pt x="12853" y="7753"/>
                  <a:pt x="10781" y="7984"/>
                </a:cubicBezTo>
                <a:cubicBezTo>
                  <a:pt x="10661" y="8001"/>
                  <a:pt x="6340" y="11260"/>
                  <a:pt x="6325" y="11271"/>
                </a:cubicBezTo>
                <a:cubicBezTo>
                  <a:pt x="5802" y="11745"/>
                  <a:pt x="5758" y="12550"/>
                  <a:pt x="6227" y="13074"/>
                </a:cubicBezTo>
                <a:cubicBezTo>
                  <a:pt x="6700" y="13598"/>
                  <a:pt x="7505" y="13642"/>
                  <a:pt x="8030" y="13173"/>
                </a:cubicBezTo>
                <a:close/>
                <a:moveTo>
                  <a:pt x="19135" y="7307"/>
                </a:moveTo>
                <a:cubicBezTo>
                  <a:pt x="20728" y="7047"/>
                  <a:pt x="21130" y="4897"/>
                  <a:pt x="21214" y="3144"/>
                </a:cubicBezTo>
                <a:cubicBezTo>
                  <a:pt x="21301" y="1395"/>
                  <a:pt x="20024" y="144"/>
                  <a:pt x="18780" y="84"/>
                </a:cubicBezTo>
                <a:cubicBezTo>
                  <a:pt x="17075" y="0"/>
                  <a:pt x="15894" y="1368"/>
                  <a:pt x="15806" y="3116"/>
                </a:cubicBezTo>
                <a:cubicBezTo>
                  <a:pt x="15962" y="5977"/>
                  <a:pt x="17960" y="7488"/>
                  <a:pt x="19135" y="7307"/>
                </a:cubicBezTo>
                <a:close/>
                <a:moveTo>
                  <a:pt x="20117" y="11100"/>
                </a:moveTo>
                <a:cubicBezTo>
                  <a:pt x="20053" y="11635"/>
                  <a:pt x="19745" y="12390"/>
                  <a:pt x="19745" y="12390"/>
                </a:cubicBezTo>
                <a:lnTo>
                  <a:pt x="22634" y="13300"/>
                </a:lnTo>
                <a:cubicBezTo>
                  <a:pt x="23015" y="13427"/>
                  <a:pt x="23422" y="13355"/>
                  <a:pt x="23746" y="13124"/>
                </a:cubicBezTo>
                <a:lnTo>
                  <a:pt x="27435" y="10466"/>
                </a:lnTo>
                <a:cubicBezTo>
                  <a:pt x="27998" y="10063"/>
                  <a:pt x="28124" y="9275"/>
                  <a:pt x="27720" y="8718"/>
                </a:cubicBezTo>
                <a:cubicBezTo>
                  <a:pt x="27314" y="8150"/>
                  <a:pt x="26530" y="8024"/>
                  <a:pt x="25969" y="8431"/>
                </a:cubicBezTo>
                <a:lnTo>
                  <a:pt x="22790" y="10720"/>
                </a:lnTo>
                <a:lnTo>
                  <a:pt x="19976" y="9832"/>
                </a:lnTo>
                <a:cubicBezTo>
                  <a:pt x="19976" y="9832"/>
                  <a:pt x="20176" y="10576"/>
                  <a:pt x="20117" y="11100"/>
                </a:cubicBezTo>
                <a:close/>
                <a:moveTo>
                  <a:pt x="12778" y="20650"/>
                </a:moveTo>
                <a:lnTo>
                  <a:pt x="11809" y="25425"/>
                </a:lnTo>
                <a:lnTo>
                  <a:pt x="7045" y="30685"/>
                </a:lnTo>
                <a:cubicBezTo>
                  <a:pt x="6476" y="31314"/>
                  <a:pt x="6525" y="32279"/>
                  <a:pt x="7153" y="32852"/>
                </a:cubicBezTo>
                <a:cubicBezTo>
                  <a:pt x="7780" y="33420"/>
                  <a:pt x="8750" y="33370"/>
                  <a:pt x="9318" y="32741"/>
                </a:cubicBezTo>
                <a:lnTo>
                  <a:pt x="14365" y="27173"/>
                </a:lnTo>
                <a:cubicBezTo>
                  <a:pt x="14552" y="26968"/>
                  <a:pt x="14676" y="26715"/>
                  <a:pt x="14732" y="26445"/>
                </a:cubicBezTo>
                <a:lnTo>
                  <a:pt x="15426" y="23037"/>
                </a:lnTo>
                <a:cubicBezTo>
                  <a:pt x="15117" y="22679"/>
                  <a:pt x="14780" y="22298"/>
                  <a:pt x="14461" y="21951"/>
                </a:cubicBezTo>
                <a:cubicBezTo>
                  <a:pt x="13819" y="21604"/>
                  <a:pt x="13226" y="21108"/>
                  <a:pt x="12778" y="20650"/>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 name="PA_椭圆 6"/>
          <p:cNvSpPr/>
          <p:nvPr>
            <p:custDataLst>
              <p:tags r:id="rId13"/>
            </p:custDataLst>
          </p:nvPr>
        </p:nvSpPr>
        <p:spPr>
          <a:xfrm>
            <a:off x="786474" y="1088400"/>
            <a:ext cx="829826" cy="829826"/>
          </a:xfrm>
          <a:prstGeom prst="ellipse">
            <a:avLst/>
          </a:prstGeom>
          <a:gradFill flip="none" rotWithShape="1">
            <a:gsLst>
              <a:gs pos="0">
                <a:schemeClr val="accent2"/>
              </a:gs>
              <a:gs pos="100000">
                <a:schemeClr val="accent2">
                  <a:lumMod val="50000"/>
                </a:schemeClr>
              </a:gs>
            </a:gsLst>
            <a:lin ang="13500000" scaled="1"/>
            <a:tileRect/>
          </a:gradFill>
          <a:ln w="25400">
            <a:gradFill flip="none" rotWithShape="1">
              <a:gsLst>
                <a:gs pos="0">
                  <a:schemeClr val="accent2"/>
                </a:gs>
                <a:gs pos="100000">
                  <a:schemeClr val="accent2">
                    <a:lumMod val="50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lt1"/>
              </a:solidFill>
            </a:endParaRPr>
          </a:p>
        </p:txBody>
      </p:sp>
      <p:sp>
        <p:nvSpPr>
          <p:cNvPr id="9" name="PA_椭圆 8"/>
          <p:cNvSpPr/>
          <p:nvPr>
            <p:custDataLst>
              <p:tags r:id="rId14"/>
            </p:custDataLst>
          </p:nvPr>
        </p:nvSpPr>
        <p:spPr>
          <a:xfrm>
            <a:off x="3538140" y="1514139"/>
            <a:ext cx="729411" cy="729411"/>
          </a:xfrm>
          <a:prstGeom prst="ellipse">
            <a:avLst/>
          </a:prstGeom>
          <a:gradFill flip="none" rotWithShape="1">
            <a:gsLst>
              <a:gs pos="0">
                <a:schemeClr val="accent4"/>
              </a:gs>
              <a:gs pos="100000">
                <a:schemeClr val="accent4">
                  <a:lumMod val="50000"/>
                </a:schemeClr>
              </a:gs>
            </a:gsLst>
            <a:lin ang="13500000" scaled="1"/>
            <a:tileRect/>
          </a:gradFill>
          <a:ln w="25400">
            <a:gradFill flip="none" rotWithShape="1">
              <a:gsLst>
                <a:gs pos="0">
                  <a:schemeClr val="accent4"/>
                </a:gs>
                <a:gs pos="100000">
                  <a:schemeClr val="accent4">
                    <a:lumMod val="50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lt1"/>
              </a:solidFill>
            </a:endParaRPr>
          </a:p>
        </p:txBody>
      </p:sp>
    </p:spTree>
    <p:extLst>
      <p:ext uri="{BB962C8B-B14F-4D97-AF65-F5344CB8AC3E}">
        <p14:creationId xmlns:p14="http://schemas.microsoft.com/office/powerpoint/2010/main" val="251027467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50" fill="hold"/>
                                        <p:tgtEl>
                                          <p:spTgt spid="4"/>
                                        </p:tgtEl>
                                        <p:attrNameLst>
                                          <p:attrName>ppt_w</p:attrName>
                                        </p:attrNameLst>
                                      </p:cBhvr>
                                      <p:tavLst>
                                        <p:tav tm="0">
                                          <p:val>
                                            <p:fltVal val="0"/>
                                          </p:val>
                                        </p:tav>
                                        <p:tav tm="100000">
                                          <p:val>
                                            <p:strVal val="#ppt_w"/>
                                          </p:val>
                                        </p:tav>
                                      </p:tavLst>
                                    </p:anim>
                                    <p:anim calcmode="lin" valueType="num">
                                      <p:cBhvr>
                                        <p:cTn id="8" dur="250" fill="hold"/>
                                        <p:tgtEl>
                                          <p:spTgt spid="4"/>
                                        </p:tgtEl>
                                        <p:attrNameLst>
                                          <p:attrName>ppt_h</p:attrName>
                                        </p:attrNameLst>
                                      </p:cBhvr>
                                      <p:tavLst>
                                        <p:tav tm="0">
                                          <p:val>
                                            <p:fltVal val="0"/>
                                          </p:val>
                                        </p:tav>
                                        <p:tav tm="100000">
                                          <p:val>
                                            <p:strVal val="#ppt_h"/>
                                          </p:val>
                                        </p:tav>
                                      </p:tavLst>
                                    </p:anim>
                                    <p:animEffect transition="in" filter="fade">
                                      <p:cBhvr>
                                        <p:cTn id="9" dur="250"/>
                                        <p:tgtEl>
                                          <p:spTgt spid="4"/>
                                        </p:tgtEl>
                                      </p:cBhvr>
                                    </p:animEffect>
                                  </p:childTnLst>
                                </p:cTn>
                              </p:par>
                              <p:par>
                                <p:cTn id="10" presetID="6" presetClass="emph" presetSubtype="0" decel="100000" fill="hold" grpId="1" nodeType="withEffect">
                                  <p:stCondLst>
                                    <p:cond delay="200"/>
                                  </p:stCondLst>
                                  <p:childTnLst>
                                    <p:animScale>
                                      <p:cBhvr>
                                        <p:cTn id="11" dur="250" fill="hold"/>
                                        <p:tgtEl>
                                          <p:spTgt spid="4"/>
                                        </p:tgtEl>
                                      </p:cBhvr>
                                      <p:by x="120000" y="120000"/>
                                    </p:animScale>
                                  </p:childTnLst>
                                </p:cTn>
                              </p:par>
                              <p:par>
                                <p:cTn id="12" presetID="6" presetClass="emph" presetSubtype="0" decel="100000" fill="hold" grpId="2" nodeType="withEffect">
                                  <p:stCondLst>
                                    <p:cond delay="400"/>
                                  </p:stCondLst>
                                  <p:childTnLst>
                                    <p:animScale>
                                      <p:cBhvr>
                                        <p:cTn id="13" dur="250" fill="hold"/>
                                        <p:tgtEl>
                                          <p:spTgt spid="4"/>
                                        </p:tgtEl>
                                      </p:cBhvr>
                                      <p:by x="83000" y="83000"/>
                                    </p:animScale>
                                  </p:childTnLst>
                                </p:cTn>
                              </p:par>
                              <p:par>
                                <p:cTn id="14" presetID="53" presetClass="entr" presetSubtype="16" fill="hold" grpId="0" nodeType="withEffect">
                                  <p:stCondLst>
                                    <p:cond delay="400"/>
                                  </p:stCondLst>
                                  <p:childTnLst>
                                    <p:set>
                                      <p:cBhvr>
                                        <p:cTn id="15" dur="1" fill="hold">
                                          <p:stCondLst>
                                            <p:cond delay="0"/>
                                          </p:stCondLst>
                                        </p:cTn>
                                        <p:tgtEl>
                                          <p:spTgt spid="21"/>
                                        </p:tgtEl>
                                        <p:attrNameLst>
                                          <p:attrName>style.visibility</p:attrName>
                                        </p:attrNameLst>
                                      </p:cBhvr>
                                      <p:to>
                                        <p:strVal val="visible"/>
                                      </p:to>
                                    </p:set>
                                    <p:anim calcmode="lin" valueType="num">
                                      <p:cBhvr>
                                        <p:cTn id="16" dur="250" fill="hold"/>
                                        <p:tgtEl>
                                          <p:spTgt spid="21"/>
                                        </p:tgtEl>
                                        <p:attrNameLst>
                                          <p:attrName>ppt_w</p:attrName>
                                        </p:attrNameLst>
                                      </p:cBhvr>
                                      <p:tavLst>
                                        <p:tav tm="0">
                                          <p:val>
                                            <p:fltVal val="0"/>
                                          </p:val>
                                        </p:tav>
                                        <p:tav tm="100000">
                                          <p:val>
                                            <p:strVal val="#ppt_w"/>
                                          </p:val>
                                        </p:tav>
                                      </p:tavLst>
                                    </p:anim>
                                    <p:anim calcmode="lin" valueType="num">
                                      <p:cBhvr>
                                        <p:cTn id="17" dur="250" fill="hold"/>
                                        <p:tgtEl>
                                          <p:spTgt spid="21"/>
                                        </p:tgtEl>
                                        <p:attrNameLst>
                                          <p:attrName>ppt_h</p:attrName>
                                        </p:attrNameLst>
                                      </p:cBhvr>
                                      <p:tavLst>
                                        <p:tav tm="0">
                                          <p:val>
                                            <p:fltVal val="0"/>
                                          </p:val>
                                        </p:tav>
                                        <p:tav tm="100000">
                                          <p:val>
                                            <p:strVal val="#ppt_h"/>
                                          </p:val>
                                        </p:tav>
                                      </p:tavLst>
                                    </p:anim>
                                    <p:animEffect transition="in" filter="fade">
                                      <p:cBhvr>
                                        <p:cTn id="18" dur="250"/>
                                        <p:tgtEl>
                                          <p:spTgt spid="21"/>
                                        </p:tgtEl>
                                      </p:cBhvr>
                                    </p:animEffect>
                                  </p:childTnLst>
                                </p:cTn>
                              </p:par>
                              <p:par>
                                <p:cTn id="19" presetID="6" presetClass="emph" presetSubtype="0" decel="100000" fill="hold" grpId="1" nodeType="withEffect">
                                  <p:stCondLst>
                                    <p:cond delay="600"/>
                                  </p:stCondLst>
                                  <p:childTnLst>
                                    <p:animScale>
                                      <p:cBhvr>
                                        <p:cTn id="20" dur="250" fill="hold"/>
                                        <p:tgtEl>
                                          <p:spTgt spid="21"/>
                                        </p:tgtEl>
                                      </p:cBhvr>
                                      <p:by x="120000" y="120000"/>
                                    </p:animScale>
                                  </p:childTnLst>
                                </p:cTn>
                              </p:par>
                              <p:par>
                                <p:cTn id="21" presetID="6" presetClass="emph" presetSubtype="0" decel="100000" fill="hold" grpId="2" nodeType="withEffect">
                                  <p:stCondLst>
                                    <p:cond delay="800"/>
                                  </p:stCondLst>
                                  <p:childTnLst>
                                    <p:animScale>
                                      <p:cBhvr>
                                        <p:cTn id="22" dur="250" fill="hold"/>
                                        <p:tgtEl>
                                          <p:spTgt spid="21"/>
                                        </p:tgtEl>
                                      </p:cBhvr>
                                      <p:by x="83000" y="83000"/>
                                    </p:animScale>
                                  </p:childTnLst>
                                </p:cTn>
                              </p:par>
                              <p:par>
                                <p:cTn id="23" presetID="53" presetClass="entr" presetSubtype="16" fill="hold" grpId="0" nodeType="withEffect">
                                  <p:stCondLst>
                                    <p:cond delay="600"/>
                                  </p:stCondLst>
                                  <p:childTnLst>
                                    <p:set>
                                      <p:cBhvr>
                                        <p:cTn id="24" dur="1" fill="hold">
                                          <p:stCondLst>
                                            <p:cond delay="0"/>
                                          </p:stCondLst>
                                        </p:cTn>
                                        <p:tgtEl>
                                          <p:spTgt spid="11"/>
                                        </p:tgtEl>
                                        <p:attrNameLst>
                                          <p:attrName>style.visibility</p:attrName>
                                        </p:attrNameLst>
                                      </p:cBhvr>
                                      <p:to>
                                        <p:strVal val="visible"/>
                                      </p:to>
                                    </p:set>
                                    <p:anim calcmode="lin" valueType="num">
                                      <p:cBhvr>
                                        <p:cTn id="25" dur="250" fill="hold"/>
                                        <p:tgtEl>
                                          <p:spTgt spid="11"/>
                                        </p:tgtEl>
                                        <p:attrNameLst>
                                          <p:attrName>ppt_w</p:attrName>
                                        </p:attrNameLst>
                                      </p:cBhvr>
                                      <p:tavLst>
                                        <p:tav tm="0">
                                          <p:val>
                                            <p:fltVal val="0"/>
                                          </p:val>
                                        </p:tav>
                                        <p:tav tm="100000">
                                          <p:val>
                                            <p:strVal val="#ppt_w"/>
                                          </p:val>
                                        </p:tav>
                                      </p:tavLst>
                                    </p:anim>
                                    <p:anim calcmode="lin" valueType="num">
                                      <p:cBhvr>
                                        <p:cTn id="26" dur="250" fill="hold"/>
                                        <p:tgtEl>
                                          <p:spTgt spid="11"/>
                                        </p:tgtEl>
                                        <p:attrNameLst>
                                          <p:attrName>ppt_h</p:attrName>
                                        </p:attrNameLst>
                                      </p:cBhvr>
                                      <p:tavLst>
                                        <p:tav tm="0">
                                          <p:val>
                                            <p:fltVal val="0"/>
                                          </p:val>
                                        </p:tav>
                                        <p:tav tm="100000">
                                          <p:val>
                                            <p:strVal val="#ppt_h"/>
                                          </p:val>
                                        </p:tav>
                                      </p:tavLst>
                                    </p:anim>
                                    <p:animEffect transition="in" filter="fade">
                                      <p:cBhvr>
                                        <p:cTn id="27" dur="250"/>
                                        <p:tgtEl>
                                          <p:spTgt spid="11"/>
                                        </p:tgtEl>
                                      </p:cBhvr>
                                    </p:animEffect>
                                  </p:childTnLst>
                                </p:cTn>
                              </p:par>
                              <p:par>
                                <p:cTn id="28" presetID="6" presetClass="emph" presetSubtype="0" decel="100000" fill="hold" grpId="1" nodeType="withEffect">
                                  <p:stCondLst>
                                    <p:cond delay="800"/>
                                  </p:stCondLst>
                                  <p:childTnLst>
                                    <p:animScale>
                                      <p:cBhvr>
                                        <p:cTn id="29" dur="250" fill="hold"/>
                                        <p:tgtEl>
                                          <p:spTgt spid="11"/>
                                        </p:tgtEl>
                                      </p:cBhvr>
                                      <p:by x="120000" y="120000"/>
                                    </p:animScale>
                                  </p:childTnLst>
                                </p:cTn>
                              </p:par>
                              <p:par>
                                <p:cTn id="30" presetID="6" presetClass="emph" presetSubtype="0" decel="100000" fill="hold" grpId="2" nodeType="withEffect">
                                  <p:stCondLst>
                                    <p:cond delay="1000"/>
                                  </p:stCondLst>
                                  <p:childTnLst>
                                    <p:animScale>
                                      <p:cBhvr>
                                        <p:cTn id="31" dur="250" fill="hold"/>
                                        <p:tgtEl>
                                          <p:spTgt spid="11"/>
                                        </p:tgtEl>
                                      </p:cBhvr>
                                      <p:by x="83000" y="83000"/>
                                    </p:animScale>
                                  </p:childTnLst>
                                </p:cTn>
                              </p:par>
                            </p:childTnLst>
                          </p:cTn>
                        </p:par>
                        <p:par>
                          <p:cTn id="32" fill="hold">
                            <p:stCondLst>
                              <p:cond delay="1250"/>
                            </p:stCondLst>
                            <p:childTnLst>
                              <p:par>
                                <p:cTn id="33" presetID="2" presetClass="entr" presetSubtype="6"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1+#ppt_w/2"/>
                                          </p:val>
                                        </p:tav>
                                        <p:tav tm="100000">
                                          <p:val>
                                            <p:strVal val="#ppt_x"/>
                                          </p:val>
                                        </p:tav>
                                      </p:tavLst>
                                    </p:anim>
                                    <p:anim calcmode="lin" valueType="num">
                                      <p:cBhvr additive="base">
                                        <p:cTn id="36" dur="500" fill="hold"/>
                                        <p:tgtEl>
                                          <p:spTgt spid="12"/>
                                        </p:tgtEl>
                                        <p:attrNameLst>
                                          <p:attrName>ppt_y</p:attrName>
                                        </p:attrNameLst>
                                      </p:cBhvr>
                                      <p:tavLst>
                                        <p:tav tm="0">
                                          <p:val>
                                            <p:strVal val="1+#ppt_h/2"/>
                                          </p:val>
                                        </p:tav>
                                        <p:tav tm="100000">
                                          <p:val>
                                            <p:strVal val="#ppt_y"/>
                                          </p:val>
                                        </p:tav>
                                      </p:tavLst>
                                    </p:anim>
                                  </p:childTnLst>
                                </p:cTn>
                              </p:par>
                              <p:par>
                                <p:cTn id="37" presetID="2" presetClass="entr" presetSubtype="3" fill="hold" grpId="0" nodeType="withEffect">
                                  <p:stCondLst>
                                    <p:cond delay="10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1+#ppt_w/2"/>
                                          </p:val>
                                        </p:tav>
                                        <p:tav tm="100000">
                                          <p:val>
                                            <p:strVal val="#ppt_x"/>
                                          </p:val>
                                        </p:tav>
                                      </p:tavLst>
                                    </p:anim>
                                    <p:anim calcmode="lin" valueType="num">
                                      <p:cBhvr additive="base">
                                        <p:cTn id="40" dur="500" fill="hold"/>
                                        <p:tgtEl>
                                          <p:spTgt spid="6"/>
                                        </p:tgtEl>
                                        <p:attrNameLst>
                                          <p:attrName>ppt_y</p:attrName>
                                        </p:attrNameLst>
                                      </p:cBhvr>
                                      <p:tavLst>
                                        <p:tav tm="0">
                                          <p:val>
                                            <p:strVal val="0-#ppt_h/2"/>
                                          </p:val>
                                        </p:tav>
                                        <p:tav tm="100000">
                                          <p:val>
                                            <p:strVal val="#ppt_y"/>
                                          </p:val>
                                        </p:tav>
                                      </p:tavLst>
                                    </p:anim>
                                  </p:childTnLst>
                                </p:cTn>
                              </p:par>
                              <p:par>
                                <p:cTn id="41" presetID="2" presetClass="entr" presetSubtype="6" fill="hold" grpId="0" nodeType="withEffect">
                                  <p:stCondLst>
                                    <p:cond delay="20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1+#ppt_w/2"/>
                                          </p:val>
                                        </p:tav>
                                        <p:tav tm="100000">
                                          <p:val>
                                            <p:strVal val="#ppt_x"/>
                                          </p:val>
                                        </p:tav>
                                      </p:tavLst>
                                    </p:anim>
                                    <p:anim calcmode="lin" valueType="num">
                                      <p:cBhvr additive="base">
                                        <p:cTn id="44" dur="500" fill="hold"/>
                                        <p:tgtEl>
                                          <p:spTgt spid="7"/>
                                        </p:tgtEl>
                                        <p:attrNameLst>
                                          <p:attrName>ppt_y</p:attrName>
                                        </p:attrNameLst>
                                      </p:cBhvr>
                                      <p:tavLst>
                                        <p:tav tm="0">
                                          <p:val>
                                            <p:strVal val="1+#ppt_h/2"/>
                                          </p:val>
                                        </p:tav>
                                        <p:tav tm="100000">
                                          <p:val>
                                            <p:strVal val="#ppt_y"/>
                                          </p:val>
                                        </p:tav>
                                      </p:tavLst>
                                    </p:anim>
                                  </p:childTnLst>
                                </p:cTn>
                              </p:par>
                              <p:par>
                                <p:cTn id="45" presetID="2" presetClass="entr" presetSubtype="3" fill="hold" grpId="0" nodeType="withEffect">
                                  <p:stCondLst>
                                    <p:cond delay="300"/>
                                  </p:stCondLst>
                                  <p:childTnLst>
                                    <p:set>
                                      <p:cBhvr>
                                        <p:cTn id="46" dur="1" fill="hold">
                                          <p:stCondLst>
                                            <p:cond delay="0"/>
                                          </p:stCondLst>
                                        </p:cTn>
                                        <p:tgtEl>
                                          <p:spTgt spid="8"/>
                                        </p:tgtEl>
                                        <p:attrNameLst>
                                          <p:attrName>style.visibility</p:attrName>
                                        </p:attrNameLst>
                                      </p:cBhvr>
                                      <p:to>
                                        <p:strVal val="visible"/>
                                      </p:to>
                                    </p:set>
                                    <p:anim calcmode="lin" valueType="num">
                                      <p:cBhvr additive="base">
                                        <p:cTn id="47" dur="500" fill="hold"/>
                                        <p:tgtEl>
                                          <p:spTgt spid="8"/>
                                        </p:tgtEl>
                                        <p:attrNameLst>
                                          <p:attrName>ppt_x</p:attrName>
                                        </p:attrNameLst>
                                      </p:cBhvr>
                                      <p:tavLst>
                                        <p:tav tm="0">
                                          <p:val>
                                            <p:strVal val="1+#ppt_w/2"/>
                                          </p:val>
                                        </p:tav>
                                        <p:tav tm="100000">
                                          <p:val>
                                            <p:strVal val="#ppt_x"/>
                                          </p:val>
                                        </p:tav>
                                      </p:tavLst>
                                    </p:anim>
                                    <p:anim calcmode="lin" valueType="num">
                                      <p:cBhvr additive="base">
                                        <p:cTn id="48" dur="500" fill="hold"/>
                                        <p:tgtEl>
                                          <p:spTgt spid="8"/>
                                        </p:tgtEl>
                                        <p:attrNameLst>
                                          <p:attrName>ppt_y</p:attrName>
                                        </p:attrNameLst>
                                      </p:cBhvr>
                                      <p:tavLst>
                                        <p:tav tm="0">
                                          <p:val>
                                            <p:strVal val="0-#ppt_h/2"/>
                                          </p:val>
                                        </p:tav>
                                        <p:tav tm="100000">
                                          <p:val>
                                            <p:strVal val="#ppt_y"/>
                                          </p:val>
                                        </p:tav>
                                      </p:tavLst>
                                    </p:anim>
                                  </p:childTnLst>
                                </p:cTn>
                              </p:par>
                              <p:par>
                                <p:cTn id="49" presetID="2" presetClass="entr" presetSubtype="6" fill="hold" grpId="0" nodeType="withEffect">
                                  <p:stCondLst>
                                    <p:cond delay="40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400" fill="hold"/>
                                        <p:tgtEl>
                                          <p:spTgt spid="14"/>
                                        </p:tgtEl>
                                        <p:attrNameLst>
                                          <p:attrName>ppt_x</p:attrName>
                                        </p:attrNameLst>
                                      </p:cBhvr>
                                      <p:tavLst>
                                        <p:tav tm="0">
                                          <p:val>
                                            <p:strVal val="1+#ppt_w/2"/>
                                          </p:val>
                                        </p:tav>
                                        <p:tav tm="100000">
                                          <p:val>
                                            <p:strVal val="#ppt_x"/>
                                          </p:val>
                                        </p:tav>
                                      </p:tavLst>
                                    </p:anim>
                                    <p:anim calcmode="lin" valueType="num">
                                      <p:cBhvr additive="base">
                                        <p:cTn id="52" dur="400" fill="hold"/>
                                        <p:tgtEl>
                                          <p:spTgt spid="14"/>
                                        </p:tgtEl>
                                        <p:attrNameLst>
                                          <p:attrName>ppt_y</p:attrName>
                                        </p:attrNameLst>
                                      </p:cBhvr>
                                      <p:tavLst>
                                        <p:tav tm="0">
                                          <p:val>
                                            <p:strVal val="1+#ppt_h/2"/>
                                          </p:val>
                                        </p:tav>
                                        <p:tav tm="100000">
                                          <p:val>
                                            <p:strVal val="#ppt_y"/>
                                          </p:val>
                                        </p:tav>
                                      </p:tavLst>
                                    </p:anim>
                                  </p:childTnLst>
                                </p:cTn>
                              </p:par>
                              <p:par>
                                <p:cTn id="53" presetID="2" presetClass="entr" presetSubtype="3" fill="hold" grpId="0" nodeType="withEffect">
                                  <p:stCondLst>
                                    <p:cond delay="500"/>
                                  </p:stCondLst>
                                  <p:childTnLst>
                                    <p:set>
                                      <p:cBhvr>
                                        <p:cTn id="54" dur="1" fill="hold">
                                          <p:stCondLst>
                                            <p:cond delay="0"/>
                                          </p:stCondLst>
                                        </p:cTn>
                                        <p:tgtEl>
                                          <p:spTgt spid="9"/>
                                        </p:tgtEl>
                                        <p:attrNameLst>
                                          <p:attrName>style.visibility</p:attrName>
                                        </p:attrNameLst>
                                      </p:cBhvr>
                                      <p:to>
                                        <p:strVal val="visible"/>
                                      </p:to>
                                    </p:set>
                                    <p:anim calcmode="lin" valueType="num">
                                      <p:cBhvr additive="base">
                                        <p:cTn id="55" dur="500" fill="hold"/>
                                        <p:tgtEl>
                                          <p:spTgt spid="9"/>
                                        </p:tgtEl>
                                        <p:attrNameLst>
                                          <p:attrName>ppt_x</p:attrName>
                                        </p:attrNameLst>
                                      </p:cBhvr>
                                      <p:tavLst>
                                        <p:tav tm="0">
                                          <p:val>
                                            <p:strVal val="1+#ppt_w/2"/>
                                          </p:val>
                                        </p:tav>
                                        <p:tav tm="100000">
                                          <p:val>
                                            <p:strVal val="#ppt_x"/>
                                          </p:val>
                                        </p:tav>
                                      </p:tavLst>
                                    </p:anim>
                                    <p:anim calcmode="lin" valueType="num">
                                      <p:cBhvr additive="base">
                                        <p:cTn id="56" dur="500" fill="hold"/>
                                        <p:tgtEl>
                                          <p:spTgt spid="9"/>
                                        </p:tgtEl>
                                        <p:attrNameLst>
                                          <p:attrName>ppt_y</p:attrName>
                                        </p:attrNameLst>
                                      </p:cBhvr>
                                      <p:tavLst>
                                        <p:tav tm="0">
                                          <p:val>
                                            <p:strVal val="0-#ppt_h/2"/>
                                          </p:val>
                                        </p:tav>
                                        <p:tav tm="100000">
                                          <p:val>
                                            <p:strVal val="#ppt_y"/>
                                          </p:val>
                                        </p:tav>
                                      </p:tavLst>
                                    </p:anim>
                                  </p:childTnLst>
                                </p:cTn>
                              </p:par>
                            </p:childTnLst>
                          </p:cTn>
                        </p:par>
                        <p:par>
                          <p:cTn id="57" fill="hold">
                            <p:stCondLst>
                              <p:cond delay="2250"/>
                            </p:stCondLst>
                            <p:childTnLst>
                              <p:par>
                                <p:cTn id="58" presetID="53" presetClass="entr" presetSubtype="16" fill="hold" grpId="0" nodeType="afterEffect">
                                  <p:stCondLst>
                                    <p:cond delay="0"/>
                                  </p:stCondLst>
                                  <p:childTnLst>
                                    <p:set>
                                      <p:cBhvr>
                                        <p:cTn id="59" dur="1" fill="hold">
                                          <p:stCondLst>
                                            <p:cond delay="0"/>
                                          </p:stCondLst>
                                        </p:cTn>
                                        <p:tgtEl>
                                          <p:spTgt spid="10"/>
                                        </p:tgtEl>
                                        <p:attrNameLst>
                                          <p:attrName>style.visibility</p:attrName>
                                        </p:attrNameLst>
                                      </p:cBhvr>
                                      <p:to>
                                        <p:strVal val="visible"/>
                                      </p:to>
                                    </p:set>
                                    <p:anim calcmode="lin" valueType="num">
                                      <p:cBhvr>
                                        <p:cTn id="60" dur="500" fill="hold"/>
                                        <p:tgtEl>
                                          <p:spTgt spid="10"/>
                                        </p:tgtEl>
                                        <p:attrNameLst>
                                          <p:attrName>ppt_w</p:attrName>
                                        </p:attrNameLst>
                                      </p:cBhvr>
                                      <p:tavLst>
                                        <p:tav tm="0">
                                          <p:val>
                                            <p:fltVal val="0"/>
                                          </p:val>
                                        </p:tav>
                                        <p:tav tm="100000">
                                          <p:val>
                                            <p:strVal val="#ppt_w"/>
                                          </p:val>
                                        </p:tav>
                                      </p:tavLst>
                                    </p:anim>
                                    <p:anim calcmode="lin" valueType="num">
                                      <p:cBhvr>
                                        <p:cTn id="61" dur="500" fill="hold"/>
                                        <p:tgtEl>
                                          <p:spTgt spid="10"/>
                                        </p:tgtEl>
                                        <p:attrNameLst>
                                          <p:attrName>ppt_h</p:attrName>
                                        </p:attrNameLst>
                                      </p:cBhvr>
                                      <p:tavLst>
                                        <p:tav tm="0">
                                          <p:val>
                                            <p:fltVal val="0"/>
                                          </p:val>
                                        </p:tav>
                                        <p:tav tm="100000">
                                          <p:val>
                                            <p:strVal val="#ppt_h"/>
                                          </p:val>
                                        </p:tav>
                                      </p:tavLst>
                                    </p:anim>
                                    <p:animEffect transition="in" filter="fade">
                                      <p:cBhvr>
                                        <p:cTn id="62" dur="500"/>
                                        <p:tgtEl>
                                          <p:spTgt spid="10"/>
                                        </p:tgtEl>
                                      </p:cBhvr>
                                    </p:animEffect>
                                  </p:childTnLst>
                                </p:cTn>
                              </p:par>
                              <p:par>
                                <p:cTn id="63" presetID="35" presetClass="path" presetSubtype="0" accel="50000" decel="50000" fill="hold" grpId="1" nodeType="withEffect">
                                  <p:stCondLst>
                                    <p:cond delay="0"/>
                                  </p:stCondLst>
                                  <p:childTnLst>
                                    <p:animMotion origin="layout" path="M 0 2.96296E-6 L -0.30833 2.96296E-6 " pathEditMode="relative" rAng="0" ptsTypes="AA">
                                      <p:cBhvr>
                                        <p:cTn id="64" dur="1000" spd="-100000" fill="hold"/>
                                        <p:tgtEl>
                                          <p:spTgt spid="10"/>
                                        </p:tgtEl>
                                        <p:attrNameLst>
                                          <p:attrName>ppt_x</p:attrName>
                                          <p:attrName>ppt_y</p:attrName>
                                        </p:attrNameLst>
                                      </p:cBhvr>
                                      <p:rCtr x="-15417" y="0"/>
                                    </p:animMotion>
                                  </p:childTnLst>
                                </p:cTn>
                              </p:par>
                            </p:childTnLst>
                          </p:cTn>
                        </p:par>
                        <p:par>
                          <p:cTn id="65" fill="hold">
                            <p:stCondLst>
                              <p:cond delay="3250"/>
                            </p:stCondLst>
                            <p:childTnLst>
                              <p:par>
                                <p:cTn id="66" presetID="53" presetClass="entr" presetSubtype="16" fill="hold" grpId="0" nodeType="afterEffect">
                                  <p:stCondLst>
                                    <p:cond delay="0"/>
                                  </p:stCondLst>
                                  <p:childTnLst>
                                    <p:set>
                                      <p:cBhvr>
                                        <p:cTn id="67" dur="1" fill="hold">
                                          <p:stCondLst>
                                            <p:cond delay="0"/>
                                          </p:stCondLst>
                                        </p:cTn>
                                        <p:tgtEl>
                                          <p:spTgt spid="15"/>
                                        </p:tgtEl>
                                        <p:attrNameLst>
                                          <p:attrName>style.visibility</p:attrName>
                                        </p:attrNameLst>
                                      </p:cBhvr>
                                      <p:to>
                                        <p:strVal val="visible"/>
                                      </p:to>
                                    </p:set>
                                    <p:anim calcmode="lin" valueType="num">
                                      <p:cBhvr>
                                        <p:cTn id="68" dur="500" fill="hold"/>
                                        <p:tgtEl>
                                          <p:spTgt spid="15"/>
                                        </p:tgtEl>
                                        <p:attrNameLst>
                                          <p:attrName>ppt_w</p:attrName>
                                        </p:attrNameLst>
                                      </p:cBhvr>
                                      <p:tavLst>
                                        <p:tav tm="0">
                                          <p:val>
                                            <p:fltVal val="0"/>
                                          </p:val>
                                        </p:tav>
                                        <p:tav tm="100000">
                                          <p:val>
                                            <p:strVal val="#ppt_w"/>
                                          </p:val>
                                        </p:tav>
                                      </p:tavLst>
                                    </p:anim>
                                    <p:anim calcmode="lin" valueType="num">
                                      <p:cBhvr>
                                        <p:cTn id="69" dur="500" fill="hold"/>
                                        <p:tgtEl>
                                          <p:spTgt spid="15"/>
                                        </p:tgtEl>
                                        <p:attrNameLst>
                                          <p:attrName>ppt_h</p:attrName>
                                        </p:attrNameLst>
                                      </p:cBhvr>
                                      <p:tavLst>
                                        <p:tav tm="0">
                                          <p:val>
                                            <p:fltVal val="0"/>
                                          </p:val>
                                        </p:tav>
                                        <p:tav tm="100000">
                                          <p:val>
                                            <p:strVal val="#ppt_h"/>
                                          </p:val>
                                        </p:tav>
                                      </p:tavLst>
                                    </p:anim>
                                    <p:animEffect transition="in" filter="fade">
                                      <p:cBhvr>
                                        <p:cTn id="70" dur="500"/>
                                        <p:tgtEl>
                                          <p:spTgt spid="15"/>
                                        </p:tgtEl>
                                      </p:cBhvr>
                                    </p:animEffect>
                                  </p:childTnLst>
                                </p:cTn>
                              </p:par>
                              <p:par>
                                <p:cTn id="71" presetID="35" presetClass="path" presetSubtype="0" accel="50000" decel="50000" fill="hold" grpId="1" nodeType="withEffect">
                                  <p:stCondLst>
                                    <p:cond delay="0"/>
                                  </p:stCondLst>
                                  <p:childTnLst>
                                    <p:animMotion origin="layout" path="M 1.25E-6 -1.11111E-6 L 0.31575 -1.11111E-6 " pathEditMode="relative" rAng="0" ptsTypes="AA">
                                      <p:cBhvr>
                                        <p:cTn id="72" dur="1000" spd="-100000" fill="hold"/>
                                        <p:tgtEl>
                                          <p:spTgt spid="15"/>
                                        </p:tgtEl>
                                        <p:attrNameLst>
                                          <p:attrName>ppt_x</p:attrName>
                                          <p:attrName>ppt_y</p:attrName>
                                        </p:attrNameLst>
                                      </p:cBhvr>
                                      <p:rCtr x="15781" y="0"/>
                                    </p:animMotion>
                                  </p:childTnLst>
                                </p:cTn>
                              </p:par>
                              <p:par>
                                <p:cTn id="73" presetID="53" presetClass="entr" presetSubtype="16" fill="hold" grpId="0" nodeType="withEffect">
                                  <p:stCondLst>
                                    <p:cond delay="200"/>
                                  </p:stCondLst>
                                  <p:childTnLst>
                                    <p:set>
                                      <p:cBhvr>
                                        <p:cTn id="74" dur="1" fill="hold">
                                          <p:stCondLst>
                                            <p:cond delay="0"/>
                                          </p:stCondLst>
                                        </p:cTn>
                                        <p:tgtEl>
                                          <p:spTgt spid="18"/>
                                        </p:tgtEl>
                                        <p:attrNameLst>
                                          <p:attrName>style.visibility</p:attrName>
                                        </p:attrNameLst>
                                      </p:cBhvr>
                                      <p:to>
                                        <p:strVal val="visible"/>
                                      </p:to>
                                    </p:set>
                                    <p:anim calcmode="lin" valueType="num">
                                      <p:cBhvr>
                                        <p:cTn id="75" dur="500" fill="hold"/>
                                        <p:tgtEl>
                                          <p:spTgt spid="18"/>
                                        </p:tgtEl>
                                        <p:attrNameLst>
                                          <p:attrName>ppt_w</p:attrName>
                                        </p:attrNameLst>
                                      </p:cBhvr>
                                      <p:tavLst>
                                        <p:tav tm="0">
                                          <p:val>
                                            <p:fltVal val="0"/>
                                          </p:val>
                                        </p:tav>
                                        <p:tav tm="100000">
                                          <p:val>
                                            <p:strVal val="#ppt_w"/>
                                          </p:val>
                                        </p:tav>
                                      </p:tavLst>
                                    </p:anim>
                                    <p:anim calcmode="lin" valueType="num">
                                      <p:cBhvr>
                                        <p:cTn id="76" dur="500" fill="hold"/>
                                        <p:tgtEl>
                                          <p:spTgt spid="18"/>
                                        </p:tgtEl>
                                        <p:attrNameLst>
                                          <p:attrName>ppt_h</p:attrName>
                                        </p:attrNameLst>
                                      </p:cBhvr>
                                      <p:tavLst>
                                        <p:tav tm="0">
                                          <p:val>
                                            <p:fltVal val="0"/>
                                          </p:val>
                                        </p:tav>
                                        <p:tav tm="100000">
                                          <p:val>
                                            <p:strVal val="#ppt_h"/>
                                          </p:val>
                                        </p:tav>
                                      </p:tavLst>
                                    </p:anim>
                                    <p:animEffect transition="in" filter="fade">
                                      <p:cBhvr>
                                        <p:cTn id="77" dur="500"/>
                                        <p:tgtEl>
                                          <p:spTgt spid="18"/>
                                        </p:tgtEl>
                                      </p:cBhvr>
                                    </p:animEffect>
                                  </p:childTnLst>
                                </p:cTn>
                              </p:par>
                              <p:par>
                                <p:cTn id="78" presetID="35" presetClass="path" presetSubtype="0" accel="50000" decel="50000" fill="hold" grpId="1" nodeType="withEffect">
                                  <p:stCondLst>
                                    <p:cond delay="200"/>
                                  </p:stCondLst>
                                  <p:childTnLst>
                                    <p:animMotion origin="layout" path="M -4.58333E-6 2.59259E-6 L 0.31576 2.59259E-6 " pathEditMode="relative" rAng="0" ptsTypes="AA">
                                      <p:cBhvr>
                                        <p:cTn id="79" dur="1000" spd="-100000" fill="hold"/>
                                        <p:tgtEl>
                                          <p:spTgt spid="18"/>
                                        </p:tgtEl>
                                        <p:attrNameLst>
                                          <p:attrName>ppt_x</p:attrName>
                                          <p:attrName>ppt_y</p:attrName>
                                        </p:attrNameLst>
                                      </p:cBhvr>
                                      <p:rCtr x="15781" y="0"/>
                                    </p:animMotion>
                                  </p:childTnLst>
                                </p:cTn>
                              </p:par>
                            </p:childTnLst>
                          </p:cTn>
                        </p:par>
                        <p:par>
                          <p:cTn id="80" fill="hold">
                            <p:stCondLst>
                              <p:cond delay="4450"/>
                            </p:stCondLst>
                            <p:childTnLst>
                              <p:par>
                                <p:cTn id="81" presetID="53" presetClass="entr" presetSubtype="16" fill="hold" grpId="0" nodeType="afterEffect">
                                  <p:stCondLst>
                                    <p:cond delay="0"/>
                                  </p:stCondLst>
                                  <p:childTnLst>
                                    <p:set>
                                      <p:cBhvr>
                                        <p:cTn id="82" dur="1" fill="hold">
                                          <p:stCondLst>
                                            <p:cond delay="0"/>
                                          </p:stCondLst>
                                        </p:cTn>
                                        <p:tgtEl>
                                          <p:spTgt spid="19"/>
                                        </p:tgtEl>
                                        <p:attrNameLst>
                                          <p:attrName>style.visibility</p:attrName>
                                        </p:attrNameLst>
                                      </p:cBhvr>
                                      <p:to>
                                        <p:strVal val="visible"/>
                                      </p:to>
                                    </p:set>
                                    <p:anim calcmode="lin" valueType="num">
                                      <p:cBhvr>
                                        <p:cTn id="83" dur="250" fill="hold"/>
                                        <p:tgtEl>
                                          <p:spTgt spid="19"/>
                                        </p:tgtEl>
                                        <p:attrNameLst>
                                          <p:attrName>ppt_w</p:attrName>
                                        </p:attrNameLst>
                                      </p:cBhvr>
                                      <p:tavLst>
                                        <p:tav tm="0">
                                          <p:val>
                                            <p:fltVal val="0"/>
                                          </p:val>
                                        </p:tav>
                                        <p:tav tm="100000">
                                          <p:val>
                                            <p:strVal val="#ppt_w"/>
                                          </p:val>
                                        </p:tav>
                                      </p:tavLst>
                                    </p:anim>
                                    <p:anim calcmode="lin" valueType="num">
                                      <p:cBhvr>
                                        <p:cTn id="84" dur="250" fill="hold"/>
                                        <p:tgtEl>
                                          <p:spTgt spid="19"/>
                                        </p:tgtEl>
                                        <p:attrNameLst>
                                          <p:attrName>ppt_h</p:attrName>
                                        </p:attrNameLst>
                                      </p:cBhvr>
                                      <p:tavLst>
                                        <p:tav tm="0">
                                          <p:val>
                                            <p:fltVal val="0"/>
                                          </p:val>
                                        </p:tav>
                                        <p:tav tm="100000">
                                          <p:val>
                                            <p:strVal val="#ppt_h"/>
                                          </p:val>
                                        </p:tav>
                                      </p:tavLst>
                                    </p:anim>
                                    <p:animEffect transition="in" filter="fade">
                                      <p:cBhvr>
                                        <p:cTn id="85" dur="250"/>
                                        <p:tgtEl>
                                          <p:spTgt spid="19"/>
                                        </p:tgtEl>
                                      </p:cBhvr>
                                    </p:animEffect>
                                  </p:childTnLst>
                                </p:cTn>
                              </p:par>
                              <p:par>
                                <p:cTn id="86" presetID="6" presetClass="emph" presetSubtype="0" decel="100000" fill="hold" grpId="1" nodeType="withEffect">
                                  <p:stCondLst>
                                    <p:cond delay="200"/>
                                  </p:stCondLst>
                                  <p:childTnLst>
                                    <p:animScale>
                                      <p:cBhvr>
                                        <p:cTn id="87" dur="250" fill="hold"/>
                                        <p:tgtEl>
                                          <p:spTgt spid="19"/>
                                        </p:tgtEl>
                                      </p:cBhvr>
                                      <p:by x="120000" y="120000"/>
                                    </p:animScale>
                                  </p:childTnLst>
                                </p:cTn>
                              </p:par>
                              <p:par>
                                <p:cTn id="88" presetID="6" presetClass="emph" presetSubtype="0" decel="100000" fill="hold" grpId="2" nodeType="withEffect">
                                  <p:stCondLst>
                                    <p:cond delay="400"/>
                                  </p:stCondLst>
                                  <p:childTnLst>
                                    <p:animScale>
                                      <p:cBhvr>
                                        <p:cTn id="89" dur="250" fill="hold"/>
                                        <p:tgtEl>
                                          <p:spTgt spid="19"/>
                                        </p:tgtEl>
                                      </p:cBhvr>
                                      <p:by x="83000" y="83000"/>
                                    </p:animScale>
                                  </p:childTnLst>
                                </p:cTn>
                              </p:par>
                              <p:par>
                                <p:cTn id="90" presetID="53" presetClass="entr" presetSubtype="16" fill="hold" grpId="0" nodeType="withEffect">
                                  <p:stCondLst>
                                    <p:cond delay="400"/>
                                  </p:stCondLst>
                                  <p:childTnLst>
                                    <p:set>
                                      <p:cBhvr>
                                        <p:cTn id="91" dur="1" fill="hold">
                                          <p:stCondLst>
                                            <p:cond delay="0"/>
                                          </p:stCondLst>
                                        </p:cTn>
                                        <p:tgtEl>
                                          <p:spTgt spid="20"/>
                                        </p:tgtEl>
                                        <p:attrNameLst>
                                          <p:attrName>style.visibility</p:attrName>
                                        </p:attrNameLst>
                                      </p:cBhvr>
                                      <p:to>
                                        <p:strVal val="visible"/>
                                      </p:to>
                                    </p:set>
                                    <p:anim calcmode="lin" valueType="num">
                                      <p:cBhvr>
                                        <p:cTn id="92" dur="250" fill="hold"/>
                                        <p:tgtEl>
                                          <p:spTgt spid="20"/>
                                        </p:tgtEl>
                                        <p:attrNameLst>
                                          <p:attrName>ppt_w</p:attrName>
                                        </p:attrNameLst>
                                      </p:cBhvr>
                                      <p:tavLst>
                                        <p:tav tm="0">
                                          <p:val>
                                            <p:fltVal val="0"/>
                                          </p:val>
                                        </p:tav>
                                        <p:tav tm="100000">
                                          <p:val>
                                            <p:strVal val="#ppt_w"/>
                                          </p:val>
                                        </p:tav>
                                      </p:tavLst>
                                    </p:anim>
                                    <p:anim calcmode="lin" valueType="num">
                                      <p:cBhvr>
                                        <p:cTn id="93" dur="250" fill="hold"/>
                                        <p:tgtEl>
                                          <p:spTgt spid="20"/>
                                        </p:tgtEl>
                                        <p:attrNameLst>
                                          <p:attrName>ppt_h</p:attrName>
                                        </p:attrNameLst>
                                      </p:cBhvr>
                                      <p:tavLst>
                                        <p:tav tm="0">
                                          <p:val>
                                            <p:fltVal val="0"/>
                                          </p:val>
                                        </p:tav>
                                        <p:tav tm="100000">
                                          <p:val>
                                            <p:strVal val="#ppt_h"/>
                                          </p:val>
                                        </p:tav>
                                      </p:tavLst>
                                    </p:anim>
                                    <p:animEffect transition="in" filter="fade">
                                      <p:cBhvr>
                                        <p:cTn id="94" dur="250"/>
                                        <p:tgtEl>
                                          <p:spTgt spid="20"/>
                                        </p:tgtEl>
                                      </p:cBhvr>
                                    </p:animEffect>
                                  </p:childTnLst>
                                </p:cTn>
                              </p:par>
                              <p:par>
                                <p:cTn id="95" presetID="6" presetClass="emph" presetSubtype="0" decel="100000" fill="hold" grpId="1" nodeType="withEffect">
                                  <p:stCondLst>
                                    <p:cond delay="600"/>
                                  </p:stCondLst>
                                  <p:childTnLst>
                                    <p:animScale>
                                      <p:cBhvr>
                                        <p:cTn id="96" dur="250" fill="hold"/>
                                        <p:tgtEl>
                                          <p:spTgt spid="20"/>
                                        </p:tgtEl>
                                      </p:cBhvr>
                                      <p:by x="120000" y="120000"/>
                                    </p:animScale>
                                  </p:childTnLst>
                                </p:cTn>
                              </p:par>
                              <p:par>
                                <p:cTn id="97" presetID="6" presetClass="emph" presetSubtype="0" decel="100000" fill="hold" grpId="2" nodeType="withEffect">
                                  <p:stCondLst>
                                    <p:cond delay="800"/>
                                  </p:stCondLst>
                                  <p:childTnLst>
                                    <p:animScale>
                                      <p:cBhvr>
                                        <p:cTn id="98" dur="250" fill="hold"/>
                                        <p:tgtEl>
                                          <p:spTgt spid="20"/>
                                        </p:tgtEl>
                                      </p:cBhvr>
                                      <p:by x="83000" y="83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0" grpId="1" animBg="1"/>
      <p:bldP spid="6" grpId="0" animBg="1"/>
      <p:bldP spid="12" grpId="0" animBg="1"/>
      <p:bldP spid="14" grpId="0" animBg="1"/>
      <p:bldP spid="4" grpId="0" animBg="1"/>
      <p:bldP spid="4" grpId="1" animBg="1"/>
      <p:bldP spid="4" grpId="2" animBg="1"/>
      <p:bldP spid="11" grpId="0"/>
      <p:bldP spid="11" grpId="1"/>
      <p:bldP spid="11" grpId="2"/>
      <p:bldP spid="15" grpId="0"/>
      <p:bldP spid="15" grpId="1"/>
      <p:bldP spid="18" grpId="0"/>
      <p:bldP spid="18" grpId="1"/>
      <p:bldP spid="19" grpId="0" animBg="1"/>
      <p:bldP spid="19" grpId="1" animBg="1"/>
      <p:bldP spid="19" grpId="2" animBg="1"/>
      <p:bldP spid="20" grpId="0"/>
      <p:bldP spid="20" grpId="1"/>
      <p:bldP spid="20" grpId="2"/>
      <p:bldP spid="21" grpId="0" animBg="1"/>
      <p:bldP spid="21" grpId="1" animBg="1"/>
      <p:bldP spid="21" grpId="2" animBg="1"/>
      <p:bldP spid="7" grpId="0" animBg="1"/>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4" y="218741"/>
            <a:ext cx="5834616" cy="523220"/>
          </a:xfrm>
          <a:prstGeom prst="rect">
            <a:avLst/>
          </a:prstGeom>
          <a:noFill/>
        </p:spPr>
        <p:txBody>
          <a:bodyPr wrap="square" rtlCol="0">
            <a:spAutoFit/>
          </a:bodyPr>
          <a:lstStyle/>
          <a:p>
            <a:r>
              <a:rPr lang="zh-CN" altLang="en-US" sz="28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Freeform 13"/>
          <p:cNvSpPr>
            <a:spLocks/>
          </p:cNvSpPr>
          <p:nvPr/>
        </p:nvSpPr>
        <p:spPr bwMode="auto">
          <a:xfrm>
            <a:off x="3856055" y="4994533"/>
            <a:ext cx="4479891" cy="574107"/>
          </a:xfrm>
          <a:custGeom>
            <a:avLst/>
            <a:gdLst>
              <a:gd name="T0" fmla="*/ 1888 w 2039"/>
              <a:gd name="T1" fmla="*/ 0 h 262"/>
              <a:gd name="T2" fmla="*/ 2039 w 2039"/>
              <a:gd name="T3" fmla="*/ 262 h 262"/>
              <a:gd name="T4" fmla="*/ 1020 w 2039"/>
              <a:gd name="T5" fmla="*/ 262 h 262"/>
              <a:gd name="T6" fmla="*/ 0 w 2039"/>
              <a:gd name="T7" fmla="*/ 262 h 262"/>
              <a:gd name="T8" fmla="*/ 151 w 2039"/>
              <a:gd name="T9" fmla="*/ 0 h 262"/>
              <a:gd name="T10" fmla="*/ 1888 w 2039"/>
              <a:gd name="T11" fmla="*/ 0 h 262"/>
            </a:gdLst>
            <a:ahLst/>
            <a:cxnLst>
              <a:cxn ang="0">
                <a:pos x="T0" y="T1"/>
              </a:cxn>
              <a:cxn ang="0">
                <a:pos x="T2" y="T3"/>
              </a:cxn>
              <a:cxn ang="0">
                <a:pos x="T4" y="T5"/>
              </a:cxn>
              <a:cxn ang="0">
                <a:pos x="T6" y="T7"/>
              </a:cxn>
              <a:cxn ang="0">
                <a:pos x="T8" y="T9"/>
              </a:cxn>
              <a:cxn ang="0">
                <a:pos x="T10" y="T11"/>
              </a:cxn>
            </a:cxnLst>
            <a:rect l="0" t="0" r="r" b="b"/>
            <a:pathLst>
              <a:path w="2039" h="262">
                <a:moveTo>
                  <a:pt x="1888" y="0"/>
                </a:moveTo>
                <a:lnTo>
                  <a:pt x="2039" y="262"/>
                </a:lnTo>
                <a:lnTo>
                  <a:pt x="1020" y="262"/>
                </a:lnTo>
                <a:lnTo>
                  <a:pt x="0" y="262"/>
                </a:lnTo>
                <a:lnTo>
                  <a:pt x="151" y="0"/>
                </a:lnTo>
                <a:lnTo>
                  <a:pt x="1888" y="0"/>
                </a:lnTo>
                <a:close/>
              </a:path>
            </a:pathLst>
          </a:custGeom>
          <a:solidFill>
            <a:schemeClr val="tx2"/>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p>
        </p:txBody>
      </p:sp>
      <p:sp>
        <p:nvSpPr>
          <p:cNvPr id="5" name="Freeform 14"/>
          <p:cNvSpPr>
            <a:spLocks/>
          </p:cNvSpPr>
          <p:nvPr/>
        </p:nvSpPr>
        <p:spPr bwMode="auto">
          <a:xfrm>
            <a:off x="4336046" y="4166318"/>
            <a:ext cx="3519914" cy="574107"/>
          </a:xfrm>
          <a:custGeom>
            <a:avLst/>
            <a:gdLst>
              <a:gd name="T0" fmla="*/ 1450 w 1601"/>
              <a:gd name="T1" fmla="*/ 0 h 262"/>
              <a:gd name="T2" fmla="*/ 1601 w 1601"/>
              <a:gd name="T3" fmla="*/ 262 h 262"/>
              <a:gd name="T4" fmla="*/ 0 w 1601"/>
              <a:gd name="T5" fmla="*/ 262 h 262"/>
              <a:gd name="T6" fmla="*/ 151 w 1601"/>
              <a:gd name="T7" fmla="*/ 0 h 262"/>
              <a:gd name="T8" fmla="*/ 1450 w 1601"/>
              <a:gd name="T9" fmla="*/ 0 h 262"/>
            </a:gdLst>
            <a:ahLst/>
            <a:cxnLst>
              <a:cxn ang="0">
                <a:pos x="T0" y="T1"/>
              </a:cxn>
              <a:cxn ang="0">
                <a:pos x="T2" y="T3"/>
              </a:cxn>
              <a:cxn ang="0">
                <a:pos x="T4" y="T5"/>
              </a:cxn>
              <a:cxn ang="0">
                <a:pos x="T6" y="T7"/>
              </a:cxn>
              <a:cxn ang="0">
                <a:pos x="T8" y="T9"/>
              </a:cxn>
            </a:cxnLst>
            <a:rect l="0" t="0" r="r" b="b"/>
            <a:pathLst>
              <a:path w="1601" h="262">
                <a:moveTo>
                  <a:pt x="1450" y="0"/>
                </a:moveTo>
                <a:lnTo>
                  <a:pt x="1601" y="262"/>
                </a:lnTo>
                <a:lnTo>
                  <a:pt x="0" y="262"/>
                </a:lnTo>
                <a:lnTo>
                  <a:pt x="151" y="0"/>
                </a:lnTo>
                <a:lnTo>
                  <a:pt x="1450" y="0"/>
                </a:lnTo>
                <a:close/>
              </a:path>
            </a:pathLst>
          </a:custGeom>
          <a:solidFill>
            <a:schemeClr val="accent2"/>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6" name="Freeform 15"/>
          <p:cNvSpPr>
            <a:spLocks/>
          </p:cNvSpPr>
          <p:nvPr/>
        </p:nvSpPr>
        <p:spPr bwMode="auto">
          <a:xfrm>
            <a:off x="4816032" y="3328695"/>
            <a:ext cx="2559938" cy="574107"/>
          </a:xfrm>
          <a:custGeom>
            <a:avLst/>
            <a:gdLst>
              <a:gd name="T0" fmla="*/ 1011 w 1163"/>
              <a:gd name="T1" fmla="*/ 0 h 261"/>
              <a:gd name="T2" fmla="*/ 1091 w 1163"/>
              <a:gd name="T3" fmla="*/ 138 h 261"/>
              <a:gd name="T4" fmla="*/ 1163 w 1163"/>
              <a:gd name="T5" fmla="*/ 261 h 261"/>
              <a:gd name="T6" fmla="*/ 0 w 1163"/>
              <a:gd name="T7" fmla="*/ 261 h 261"/>
              <a:gd name="T8" fmla="*/ 72 w 1163"/>
              <a:gd name="T9" fmla="*/ 138 h 261"/>
              <a:gd name="T10" fmla="*/ 152 w 1163"/>
              <a:gd name="T11" fmla="*/ 0 h 261"/>
              <a:gd name="T12" fmla="*/ 1011 w 1163"/>
              <a:gd name="T13" fmla="*/ 0 h 261"/>
            </a:gdLst>
            <a:ahLst/>
            <a:cxnLst>
              <a:cxn ang="0">
                <a:pos x="T0" y="T1"/>
              </a:cxn>
              <a:cxn ang="0">
                <a:pos x="T2" y="T3"/>
              </a:cxn>
              <a:cxn ang="0">
                <a:pos x="T4" y="T5"/>
              </a:cxn>
              <a:cxn ang="0">
                <a:pos x="T6" y="T7"/>
              </a:cxn>
              <a:cxn ang="0">
                <a:pos x="T8" y="T9"/>
              </a:cxn>
              <a:cxn ang="0">
                <a:pos x="T10" y="T11"/>
              </a:cxn>
              <a:cxn ang="0">
                <a:pos x="T12" y="T13"/>
              </a:cxn>
            </a:cxnLst>
            <a:rect l="0" t="0" r="r" b="b"/>
            <a:pathLst>
              <a:path w="1163" h="261">
                <a:moveTo>
                  <a:pt x="1011" y="0"/>
                </a:moveTo>
                <a:lnTo>
                  <a:pt x="1091" y="138"/>
                </a:lnTo>
                <a:lnTo>
                  <a:pt x="1163" y="261"/>
                </a:lnTo>
                <a:lnTo>
                  <a:pt x="0" y="261"/>
                </a:lnTo>
                <a:lnTo>
                  <a:pt x="72" y="138"/>
                </a:lnTo>
                <a:lnTo>
                  <a:pt x="152" y="0"/>
                </a:lnTo>
                <a:lnTo>
                  <a:pt x="1011" y="0"/>
                </a:lnTo>
                <a:close/>
              </a:path>
            </a:pathLst>
          </a:custGeom>
          <a:solidFill>
            <a:schemeClr val="accent3"/>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7" name="Freeform 16"/>
          <p:cNvSpPr>
            <a:spLocks/>
          </p:cNvSpPr>
          <p:nvPr/>
        </p:nvSpPr>
        <p:spPr bwMode="auto">
          <a:xfrm>
            <a:off x="5305432" y="1700496"/>
            <a:ext cx="1581138" cy="1374084"/>
          </a:xfrm>
          <a:custGeom>
            <a:avLst/>
            <a:gdLst>
              <a:gd name="T0" fmla="*/ 362 w 723"/>
              <a:gd name="T1" fmla="*/ 0 h 627"/>
              <a:gd name="T2" fmla="*/ 723 w 723"/>
              <a:gd name="T3" fmla="*/ 627 h 627"/>
              <a:gd name="T4" fmla="*/ 0 w 723"/>
              <a:gd name="T5" fmla="*/ 627 h 627"/>
              <a:gd name="T6" fmla="*/ 362 w 723"/>
              <a:gd name="T7" fmla="*/ 0 h 627"/>
            </a:gdLst>
            <a:ahLst/>
            <a:cxnLst>
              <a:cxn ang="0">
                <a:pos x="T0" y="T1"/>
              </a:cxn>
              <a:cxn ang="0">
                <a:pos x="T2" y="T3"/>
              </a:cxn>
              <a:cxn ang="0">
                <a:pos x="T4" y="T5"/>
              </a:cxn>
              <a:cxn ang="0">
                <a:pos x="T6" y="T7"/>
              </a:cxn>
            </a:cxnLst>
            <a:rect l="0" t="0" r="r" b="b"/>
            <a:pathLst>
              <a:path w="723" h="627">
                <a:moveTo>
                  <a:pt x="362" y="0"/>
                </a:moveTo>
                <a:lnTo>
                  <a:pt x="723" y="627"/>
                </a:lnTo>
                <a:lnTo>
                  <a:pt x="0" y="627"/>
                </a:lnTo>
                <a:lnTo>
                  <a:pt x="362" y="0"/>
                </a:lnTo>
                <a:close/>
              </a:path>
            </a:pathLst>
          </a:custGeom>
          <a:solidFill>
            <a:schemeClr val="accent4"/>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8" name="矩形 7"/>
          <p:cNvSpPr/>
          <p:nvPr/>
        </p:nvSpPr>
        <p:spPr>
          <a:xfrm>
            <a:off x="4525286" y="5055671"/>
            <a:ext cx="3141429" cy="461665"/>
          </a:xfrm>
          <a:prstGeom prst="rect">
            <a:avLst/>
          </a:prstGeom>
        </p:spPr>
        <p:txBody>
          <a:bodyPr wrap="square">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rPr>
              <a:t>Click to add a title</a:t>
            </a:r>
          </a:p>
        </p:txBody>
      </p:sp>
      <p:sp>
        <p:nvSpPr>
          <p:cNvPr id="9" name="矩形 8"/>
          <p:cNvSpPr/>
          <p:nvPr/>
        </p:nvSpPr>
        <p:spPr>
          <a:xfrm>
            <a:off x="4803938" y="4253316"/>
            <a:ext cx="2572032" cy="400110"/>
          </a:xfrm>
          <a:prstGeom prst="rect">
            <a:avLst/>
          </a:prstGeom>
        </p:spPr>
        <p:txBody>
          <a:bodyPr wrap="square">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rPr>
              <a:t>Click to add a title</a:t>
            </a:r>
          </a:p>
        </p:txBody>
      </p:sp>
      <p:sp>
        <p:nvSpPr>
          <p:cNvPr id="10" name="矩形 9"/>
          <p:cNvSpPr/>
          <p:nvPr/>
        </p:nvSpPr>
        <p:spPr>
          <a:xfrm>
            <a:off x="5022965" y="3459311"/>
            <a:ext cx="2146068" cy="338554"/>
          </a:xfrm>
          <a:prstGeom prst="rect">
            <a:avLst/>
          </a:prstGeom>
        </p:spPr>
        <p:txBody>
          <a:bodyPr wrap="square">
            <a:spAutoFit/>
          </a:bodyPr>
          <a:lstStyle/>
          <a:p>
            <a:pPr algn="ctr"/>
            <a:r>
              <a:rPr lang="zh-CN" altLang="en-US" sz="1600" b="1" dirty="0">
                <a:solidFill>
                  <a:schemeClr val="bg1"/>
                </a:solidFill>
                <a:latin typeface="微软雅黑" panose="020B0503020204020204" pitchFamily="34" charset="-122"/>
                <a:ea typeface="微软雅黑" panose="020B0503020204020204" pitchFamily="34" charset="-122"/>
              </a:rPr>
              <a:t>Click to add a title</a:t>
            </a:r>
          </a:p>
        </p:txBody>
      </p:sp>
      <p:sp>
        <p:nvSpPr>
          <p:cNvPr id="11" name="矩形 10"/>
          <p:cNvSpPr/>
          <p:nvPr/>
        </p:nvSpPr>
        <p:spPr>
          <a:xfrm>
            <a:off x="5622631" y="2044414"/>
            <a:ext cx="946736" cy="1015663"/>
          </a:xfrm>
          <a:prstGeom prst="rect">
            <a:avLst/>
          </a:prstGeom>
        </p:spPr>
        <p:txBody>
          <a:bodyPr wrap="square">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rPr>
              <a:t>Add to</a:t>
            </a:r>
            <a:endParaRPr lang="en-US" altLang="zh-CN" sz="2000" b="1" dirty="0">
              <a:solidFill>
                <a:schemeClr val="bg1"/>
              </a:solidFill>
              <a:latin typeface="微软雅黑" panose="020B0503020204020204" pitchFamily="34" charset="-122"/>
              <a:ea typeface="微软雅黑" panose="020B0503020204020204" pitchFamily="34" charset="-122"/>
            </a:endParaRPr>
          </a:p>
          <a:p>
            <a:pPr algn="ctr"/>
            <a:r>
              <a:rPr lang="zh-CN" altLang="en-US" sz="2000" b="1" dirty="0">
                <a:solidFill>
                  <a:schemeClr val="bg1"/>
                </a:solidFill>
                <a:latin typeface="微软雅黑" panose="020B0503020204020204" pitchFamily="34" charset="-122"/>
                <a:ea typeface="微软雅黑" panose="020B0503020204020204" pitchFamily="34" charset="-122"/>
              </a:rPr>
              <a:t>Title</a:t>
            </a:r>
          </a:p>
        </p:txBody>
      </p:sp>
      <p:sp>
        <p:nvSpPr>
          <p:cNvPr id="12" name="矩形 11"/>
          <p:cNvSpPr/>
          <p:nvPr/>
        </p:nvSpPr>
        <p:spPr>
          <a:xfrm>
            <a:off x="947165" y="3902802"/>
            <a:ext cx="3054265"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3" name="矩形 12"/>
          <p:cNvSpPr/>
          <p:nvPr/>
        </p:nvSpPr>
        <p:spPr>
          <a:xfrm>
            <a:off x="947165" y="1937112"/>
            <a:ext cx="3054265"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4" name="矩形 13"/>
          <p:cNvSpPr/>
          <p:nvPr/>
        </p:nvSpPr>
        <p:spPr>
          <a:xfrm>
            <a:off x="8335946" y="3902802"/>
            <a:ext cx="3054265"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5" name="矩形 14"/>
          <p:cNvSpPr/>
          <p:nvPr/>
        </p:nvSpPr>
        <p:spPr>
          <a:xfrm>
            <a:off x="8335946" y="1937112"/>
            <a:ext cx="3054265"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cxnSp>
        <p:nvCxnSpPr>
          <p:cNvPr id="16" name="直接连接符 15"/>
          <p:cNvCxnSpPr/>
          <p:nvPr/>
        </p:nvCxnSpPr>
        <p:spPr>
          <a:xfrm>
            <a:off x="4001430" y="2492070"/>
            <a:ext cx="1530690" cy="0"/>
          </a:xfrm>
          <a:prstGeom prst="line">
            <a:avLst/>
          </a:prstGeom>
          <a:no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cxnSp>
      <p:cxnSp>
        <p:nvCxnSpPr>
          <p:cNvPr id="17" name="直接连接符 16"/>
          <p:cNvCxnSpPr/>
          <p:nvPr/>
        </p:nvCxnSpPr>
        <p:spPr>
          <a:xfrm>
            <a:off x="4001430" y="4421454"/>
            <a:ext cx="395310" cy="0"/>
          </a:xfrm>
          <a:prstGeom prst="line">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cxnSp>
      <p:cxnSp>
        <p:nvCxnSpPr>
          <p:cNvPr id="18" name="肘形连接符 17"/>
          <p:cNvCxnSpPr/>
          <p:nvPr/>
        </p:nvCxnSpPr>
        <p:spPr>
          <a:xfrm flipV="1">
            <a:off x="7217487" y="2561876"/>
            <a:ext cx="1118459" cy="1002636"/>
          </a:xfrm>
          <a:prstGeom prst="bentConnector3">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cxnSp>
      <p:grpSp>
        <p:nvGrpSpPr>
          <p:cNvPr id="19" name="组合 18"/>
          <p:cNvGrpSpPr/>
          <p:nvPr/>
        </p:nvGrpSpPr>
        <p:grpSpPr>
          <a:xfrm>
            <a:off x="8200727" y="4484966"/>
            <a:ext cx="169241" cy="749156"/>
            <a:chOff x="8200727" y="4534928"/>
            <a:chExt cx="169241" cy="749156"/>
          </a:xfrm>
        </p:grpSpPr>
        <p:cxnSp>
          <p:nvCxnSpPr>
            <p:cNvPr id="20" name="直接连接符 19"/>
            <p:cNvCxnSpPr/>
            <p:nvPr/>
          </p:nvCxnSpPr>
          <p:spPr>
            <a:xfrm>
              <a:off x="8200727" y="4534928"/>
              <a:ext cx="169241" cy="0"/>
            </a:xfrm>
            <a:prstGeom prst="line">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cxnSp>
        <p:cxnSp>
          <p:nvCxnSpPr>
            <p:cNvPr id="21" name="直接连接符 20"/>
            <p:cNvCxnSpPr/>
            <p:nvPr/>
          </p:nvCxnSpPr>
          <p:spPr>
            <a:xfrm flipV="1">
              <a:off x="8200727" y="4535905"/>
              <a:ext cx="0" cy="748179"/>
            </a:xfrm>
            <a:prstGeom prst="line">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cxnSp>
      </p:grpSp>
    </p:spTree>
    <p:extLst>
      <p:ext uri="{BB962C8B-B14F-4D97-AF65-F5344CB8AC3E}">
        <p14:creationId xmlns:p14="http://schemas.microsoft.com/office/powerpoint/2010/main" val="275792180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2" presetClass="entr" presetSubtype="4"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ppt_x"/>
                                          </p:val>
                                        </p:tav>
                                        <p:tav tm="100000">
                                          <p:val>
                                            <p:strVal val="#ppt_x"/>
                                          </p:val>
                                        </p:tav>
                                      </p:tavLst>
                                    </p:anim>
                                    <p:anim calcmode="lin" valueType="num">
                                      <p:cBhvr additive="base">
                                        <p:cTn id="23" dur="500" fill="hold"/>
                                        <p:tgtEl>
                                          <p:spTgt spid="4"/>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additive="base">
                                        <p:cTn id="26" dur="500" fill="hold"/>
                                        <p:tgtEl>
                                          <p:spTgt spid="5"/>
                                        </p:tgtEl>
                                        <p:attrNameLst>
                                          <p:attrName>ppt_x</p:attrName>
                                        </p:attrNameLst>
                                      </p:cBhvr>
                                      <p:tavLst>
                                        <p:tav tm="0">
                                          <p:val>
                                            <p:strVal val="#ppt_x"/>
                                          </p:val>
                                        </p:tav>
                                        <p:tav tm="100000">
                                          <p:val>
                                            <p:strVal val="#ppt_x"/>
                                          </p:val>
                                        </p:tav>
                                      </p:tavLst>
                                    </p:anim>
                                    <p:anim calcmode="lin" valueType="num">
                                      <p:cBhvr additive="base">
                                        <p:cTn id="27" dur="500" fill="hold"/>
                                        <p:tgtEl>
                                          <p:spTgt spid="5"/>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ppt_x"/>
                                          </p:val>
                                        </p:tav>
                                        <p:tav tm="100000">
                                          <p:val>
                                            <p:strVal val="#ppt_x"/>
                                          </p:val>
                                        </p:tav>
                                      </p:tavLst>
                                    </p:anim>
                                    <p:anim calcmode="lin" valueType="num">
                                      <p:cBhvr additive="base">
                                        <p:cTn id="31" dur="500" fill="hold"/>
                                        <p:tgtEl>
                                          <p:spTgt spid="6"/>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additive="base">
                                        <p:cTn id="34" dur="500" fill="hold"/>
                                        <p:tgtEl>
                                          <p:spTgt spid="7"/>
                                        </p:tgtEl>
                                        <p:attrNameLst>
                                          <p:attrName>ppt_x</p:attrName>
                                        </p:attrNameLst>
                                      </p:cBhvr>
                                      <p:tavLst>
                                        <p:tav tm="0">
                                          <p:val>
                                            <p:strVal val="#ppt_x"/>
                                          </p:val>
                                        </p:tav>
                                        <p:tav tm="100000">
                                          <p:val>
                                            <p:strVal val="#ppt_x"/>
                                          </p:val>
                                        </p:tav>
                                      </p:tavLst>
                                    </p:anim>
                                    <p:anim calcmode="lin" valueType="num">
                                      <p:cBhvr additive="base">
                                        <p:cTn id="35" dur="500" fill="hold"/>
                                        <p:tgtEl>
                                          <p:spTgt spid="7"/>
                                        </p:tgtEl>
                                        <p:attrNameLst>
                                          <p:attrName>ppt_y</p:attrName>
                                        </p:attrNameLst>
                                      </p:cBhvr>
                                      <p:tavLst>
                                        <p:tav tm="0">
                                          <p:val>
                                            <p:strVal val="1+#ppt_h/2"/>
                                          </p:val>
                                        </p:tav>
                                        <p:tav tm="100000">
                                          <p:val>
                                            <p:strVal val="#ppt_y"/>
                                          </p:val>
                                        </p:tav>
                                      </p:tavLst>
                                    </p:anim>
                                  </p:childTnLst>
                                </p:cTn>
                              </p:par>
                            </p:childTnLst>
                          </p:cTn>
                        </p:par>
                        <p:par>
                          <p:cTn id="36" fill="hold">
                            <p:stCondLst>
                              <p:cond delay="1500"/>
                            </p:stCondLst>
                            <p:childTnLst>
                              <p:par>
                                <p:cTn id="37" presetID="53" presetClass="entr" presetSubtype="16" fill="hold" grpId="0" nodeType="after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p:cTn id="39" dur="500" fill="hold"/>
                                        <p:tgtEl>
                                          <p:spTgt spid="8"/>
                                        </p:tgtEl>
                                        <p:attrNameLst>
                                          <p:attrName>ppt_w</p:attrName>
                                        </p:attrNameLst>
                                      </p:cBhvr>
                                      <p:tavLst>
                                        <p:tav tm="0">
                                          <p:val>
                                            <p:fltVal val="0"/>
                                          </p:val>
                                        </p:tav>
                                        <p:tav tm="100000">
                                          <p:val>
                                            <p:strVal val="#ppt_w"/>
                                          </p:val>
                                        </p:tav>
                                      </p:tavLst>
                                    </p:anim>
                                    <p:anim calcmode="lin" valueType="num">
                                      <p:cBhvr>
                                        <p:cTn id="40" dur="500" fill="hold"/>
                                        <p:tgtEl>
                                          <p:spTgt spid="8"/>
                                        </p:tgtEl>
                                        <p:attrNameLst>
                                          <p:attrName>ppt_h</p:attrName>
                                        </p:attrNameLst>
                                      </p:cBhvr>
                                      <p:tavLst>
                                        <p:tav tm="0">
                                          <p:val>
                                            <p:fltVal val="0"/>
                                          </p:val>
                                        </p:tav>
                                        <p:tav tm="100000">
                                          <p:val>
                                            <p:strVal val="#ppt_h"/>
                                          </p:val>
                                        </p:tav>
                                      </p:tavLst>
                                    </p:anim>
                                    <p:animEffect transition="in" filter="fade">
                                      <p:cBhvr>
                                        <p:cTn id="41" dur="500"/>
                                        <p:tgtEl>
                                          <p:spTgt spid="8"/>
                                        </p:tgtEl>
                                      </p:cBhvr>
                                    </p:animEffect>
                                  </p:childTnLst>
                                </p:cTn>
                              </p:par>
                            </p:childTnLst>
                          </p:cTn>
                        </p:par>
                        <p:par>
                          <p:cTn id="42" fill="hold">
                            <p:stCondLst>
                              <p:cond delay="2000"/>
                            </p:stCondLst>
                            <p:childTnLst>
                              <p:par>
                                <p:cTn id="43" presetID="22" presetClass="entr" presetSubtype="4" fill="hold"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wipe(down)">
                                      <p:cBhvr>
                                        <p:cTn id="45" dur="500"/>
                                        <p:tgtEl>
                                          <p:spTgt spid="19"/>
                                        </p:tgtEl>
                                      </p:cBhvr>
                                    </p:animEffect>
                                  </p:childTnLst>
                                </p:cTn>
                              </p:par>
                            </p:childTnLst>
                          </p:cTn>
                        </p:par>
                        <p:par>
                          <p:cTn id="46" fill="hold">
                            <p:stCondLst>
                              <p:cond delay="2500"/>
                            </p:stCondLst>
                            <p:childTnLst>
                              <p:par>
                                <p:cTn id="47" presetID="53" presetClass="entr" presetSubtype="16" fill="hold" grpId="0" nodeType="afterEffect">
                                  <p:stCondLst>
                                    <p:cond delay="0"/>
                                  </p:stCondLst>
                                  <p:iterate type="lt">
                                    <p:tmPct val="10000"/>
                                  </p:iterate>
                                  <p:childTnLst>
                                    <p:set>
                                      <p:cBhvr>
                                        <p:cTn id="48" dur="1" fill="hold">
                                          <p:stCondLst>
                                            <p:cond delay="0"/>
                                          </p:stCondLst>
                                        </p:cTn>
                                        <p:tgtEl>
                                          <p:spTgt spid="14"/>
                                        </p:tgtEl>
                                        <p:attrNameLst>
                                          <p:attrName>style.visibility</p:attrName>
                                        </p:attrNameLst>
                                      </p:cBhvr>
                                      <p:to>
                                        <p:strVal val="visible"/>
                                      </p:to>
                                    </p:set>
                                    <p:anim calcmode="lin" valueType="num">
                                      <p:cBhvr>
                                        <p:cTn id="49" dur="100" fill="hold"/>
                                        <p:tgtEl>
                                          <p:spTgt spid="14"/>
                                        </p:tgtEl>
                                        <p:attrNameLst>
                                          <p:attrName>ppt_w</p:attrName>
                                        </p:attrNameLst>
                                      </p:cBhvr>
                                      <p:tavLst>
                                        <p:tav tm="0">
                                          <p:val>
                                            <p:fltVal val="0"/>
                                          </p:val>
                                        </p:tav>
                                        <p:tav tm="100000">
                                          <p:val>
                                            <p:strVal val="#ppt_w"/>
                                          </p:val>
                                        </p:tav>
                                      </p:tavLst>
                                    </p:anim>
                                    <p:anim calcmode="lin" valueType="num">
                                      <p:cBhvr>
                                        <p:cTn id="50" dur="100" fill="hold"/>
                                        <p:tgtEl>
                                          <p:spTgt spid="14"/>
                                        </p:tgtEl>
                                        <p:attrNameLst>
                                          <p:attrName>ppt_h</p:attrName>
                                        </p:attrNameLst>
                                      </p:cBhvr>
                                      <p:tavLst>
                                        <p:tav tm="0">
                                          <p:val>
                                            <p:fltVal val="0"/>
                                          </p:val>
                                        </p:tav>
                                        <p:tav tm="100000">
                                          <p:val>
                                            <p:strVal val="#ppt_h"/>
                                          </p:val>
                                        </p:tav>
                                      </p:tavLst>
                                    </p:anim>
                                    <p:animEffect transition="in" filter="fade">
                                      <p:cBhvr>
                                        <p:cTn id="51" dur="100"/>
                                        <p:tgtEl>
                                          <p:spTgt spid="14"/>
                                        </p:tgtEl>
                                      </p:cBhvr>
                                    </p:animEffect>
                                  </p:childTnLst>
                                </p:cTn>
                              </p:par>
                            </p:childTnLst>
                          </p:cTn>
                        </p:par>
                        <p:par>
                          <p:cTn id="52" fill="hold">
                            <p:stCondLst>
                              <p:cond delay="2860"/>
                            </p:stCondLst>
                            <p:childTnLst>
                              <p:par>
                                <p:cTn id="53" presetID="53" presetClass="entr" presetSubtype="16" fill="hold" grpId="0" nodeType="after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p:cTn id="55" dur="500" fill="hold"/>
                                        <p:tgtEl>
                                          <p:spTgt spid="9"/>
                                        </p:tgtEl>
                                        <p:attrNameLst>
                                          <p:attrName>ppt_w</p:attrName>
                                        </p:attrNameLst>
                                      </p:cBhvr>
                                      <p:tavLst>
                                        <p:tav tm="0">
                                          <p:val>
                                            <p:fltVal val="0"/>
                                          </p:val>
                                        </p:tav>
                                        <p:tav tm="100000">
                                          <p:val>
                                            <p:strVal val="#ppt_w"/>
                                          </p:val>
                                        </p:tav>
                                      </p:tavLst>
                                    </p:anim>
                                    <p:anim calcmode="lin" valueType="num">
                                      <p:cBhvr>
                                        <p:cTn id="56" dur="500" fill="hold"/>
                                        <p:tgtEl>
                                          <p:spTgt spid="9"/>
                                        </p:tgtEl>
                                        <p:attrNameLst>
                                          <p:attrName>ppt_h</p:attrName>
                                        </p:attrNameLst>
                                      </p:cBhvr>
                                      <p:tavLst>
                                        <p:tav tm="0">
                                          <p:val>
                                            <p:fltVal val="0"/>
                                          </p:val>
                                        </p:tav>
                                        <p:tav tm="100000">
                                          <p:val>
                                            <p:strVal val="#ppt_h"/>
                                          </p:val>
                                        </p:tav>
                                      </p:tavLst>
                                    </p:anim>
                                    <p:animEffect transition="in" filter="fade">
                                      <p:cBhvr>
                                        <p:cTn id="57" dur="500"/>
                                        <p:tgtEl>
                                          <p:spTgt spid="9"/>
                                        </p:tgtEl>
                                      </p:cBhvr>
                                    </p:animEffect>
                                  </p:childTnLst>
                                </p:cTn>
                              </p:par>
                            </p:childTnLst>
                          </p:cTn>
                        </p:par>
                        <p:par>
                          <p:cTn id="58" fill="hold">
                            <p:stCondLst>
                              <p:cond delay="3360"/>
                            </p:stCondLst>
                            <p:childTnLst>
                              <p:par>
                                <p:cTn id="59" presetID="22" presetClass="entr" presetSubtype="2" fill="hold" nodeType="after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wipe(right)">
                                      <p:cBhvr>
                                        <p:cTn id="61" dur="500"/>
                                        <p:tgtEl>
                                          <p:spTgt spid="17"/>
                                        </p:tgtEl>
                                      </p:cBhvr>
                                    </p:animEffect>
                                  </p:childTnLst>
                                </p:cTn>
                              </p:par>
                            </p:childTnLst>
                          </p:cTn>
                        </p:par>
                        <p:par>
                          <p:cTn id="62" fill="hold">
                            <p:stCondLst>
                              <p:cond delay="3860"/>
                            </p:stCondLst>
                            <p:childTnLst>
                              <p:par>
                                <p:cTn id="63" presetID="53" presetClass="entr" presetSubtype="16" fill="hold" grpId="0" nodeType="afterEffect">
                                  <p:stCondLst>
                                    <p:cond delay="0"/>
                                  </p:stCondLst>
                                  <p:iterate type="lt">
                                    <p:tmPct val="10000"/>
                                  </p:iterate>
                                  <p:childTnLst>
                                    <p:set>
                                      <p:cBhvr>
                                        <p:cTn id="64" dur="1" fill="hold">
                                          <p:stCondLst>
                                            <p:cond delay="0"/>
                                          </p:stCondLst>
                                        </p:cTn>
                                        <p:tgtEl>
                                          <p:spTgt spid="12"/>
                                        </p:tgtEl>
                                        <p:attrNameLst>
                                          <p:attrName>style.visibility</p:attrName>
                                        </p:attrNameLst>
                                      </p:cBhvr>
                                      <p:to>
                                        <p:strVal val="visible"/>
                                      </p:to>
                                    </p:set>
                                    <p:anim calcmode="lin" valueType="num">
                                      <p:cBhvr>
                                        <p:cTn id="65" dur="100" fill="hold"/>
                                        <p:tgtEl>
                                          <p:spTgt spid="12"/>
                                        </p:tgtEl>
                                        <p:attrNameLst>
                                          <p:attrName>ppt_w</p:attrName>
                                        </p:attrNameLst>
                                      </p:cBhvr>
                                      <p:tavLst>
                                        <p:tav tm="0">
                                          <p:val>
                                            <p:fltVal val="0"/>
                                          </p:val>
                                        </p:tav>
                                        <p:tav tm="100000">
                                          <p:val>
                                            <p:strVal val="#ppt_w"/>
                                          </p:val>
                                        </p:tav>
                                      </p:tavLst>
                                    </p:anim>
                                    <p:anim calcmode="lin" valueType="num">
                                      <p:cBhvr>
                                        <p:cTn id="66" dur="100" fill="hold"/>
                                        <p:tgtEl>
                                          <p:spTgt spid="12"/>
                                        </p:tgtEl>
                                        <p:attrNameLst>
                                          <p:attrName>ppt_h</p:attrName>
                                        </p:attrNameLst>
                                      </p:cBhvr>
                                      <p:tavLst>
                                        <p:tav tm="0">
                                          <p:val>
                                            <p:fltVal val="0"/>
                                          </p:val>
                                        </p:tav>
                                        <p:tav tm="100000">
                                          <p:val>
                                            <p:strVal val="#ppt_h"/>
                                          </p:val>
                                        </p:tav>
                                      </p:tavLst>
                                    </p:anim>
                                    <p:animEffect transition="in" filter="fade">
                                      <p:cBhvr>
                                        <p:cTn id="67" dur="100"/>
                                        <p:tgtEl>
                                          <p:spTgt spid="12"/>
                                        </p:tgtEl>
                                      </p:cBhvr>
                                    </p:animEffect>
                                  </p:childTnLst>
                                </p:cTn>
                              </p:par>
                            </p:childTnLst>
                          </p:cTn>
                        </p:par>
                        <p:par>
                          <p:cTn id="68" fill="hold">
                            <p:stCondLst>
                              <p:cond delay="4220"/>
                            </p:stCondLst>
                            <p:childTnLst>
                              <p:par>
                                <p:cTn id="69" presetID="53" presetClass="entr" presetSubtype="16" fill="hold" grpId="0" nodeType="afterEffect">
                                  <p:stCondLst>
                                    <p:cond delay="0"/>
                                  </p:stCondLst>
                                  <p:childTnLst>
                                    <p:set>
                                      <p:cBhvr>
                                        <p:cTn id="70" dur="1" fill="hold">
                                          <p:stCondLst>
                                            <p:cond delay="0"/>
                                          </p:stCondLst>
                                        </p:cTn>
                                        <p:tgtEl>
                                          <p:spTgt spid="10"/>
                                        </p:tgtEl>
                                        <p:attrNameLst>
                                          <p:attrName>style.visibility</p:attrName>
                                        </p:attrNameLst>
                                      </p:cBhvr>
                                      <p:to>
                                        <p:strVal val="visible"/>
                                      </p:to>
                                    </p:set>
                                    <p:anim calcmode="lin" valueType="num">
                                      <p:cBhvr>
                                        <p:cTn id="71" dur="500" fill="hold"/>
                                        <p:tgtEl>
                                          <p:spTgt spid="10"/>
                                        </p:tgtEl>
                                        <p:attrNameLst>
                                          <p:attrName>ppt_w</p:attrName>
                                        </p:attrNameLst>
                                      </p:cBhvr>
                                      <p:tavLst>
                                        <p:tav tm="0">
                                          <p:val>
                                            <p:fltVal val="0"/>
                                          </p:val>
                                        </p:tav>
                                        <p:tav tm="100000">
                                          <p:val>
                                            <p:strVal val="#ppt_w"/>
                                          </p:val>
                                        </p:tav>
                                      </p:tavLst>
                                    </p:anim>
                                    <p:anim calcmode="lin" valueType="num">
                                      <p:cBhvr>
                                        <p:cTn id="72" dur="500" fill="hold"/>
                                        <p:tgtEl>
                                          <p:spTgt spid="10"/>
                                        </p:tgtEl>
                                        <p:attrNameLst>
                                          <p:attrName>ppt_h</p:attrName>
                                        </p:attrNameLst>
                                      </p:cBhvr>
                                      <p:tavLst>
                                        <p:tav tm="0">
                                          <p:val>
                                            <p:fltVal val="0"/>
                                          </p:val>
                                        </p:tav>
                                        <p:tav tm="100000">
                                          <p:val>
                                            <p:strVal val="#ppt_h"/>
                                          </p:val>
                                        </p:tav>
                                      </p:tavLst>
                                    </p:anim>
                                    <p:animEffect transition="in" filter="fade">
                                      <p:cBhvr>
                                        <p:cTn id="73" dur="500"/>
                                        <p:tgtEl>
                                          <p:spTgt spid="10"/>
                                        </p:tgtEl>
                                      </p:cBhvr>
                                    </p:animEffect>
                                  </p:childTnLst>
                                </p:cTn>
                              </p:par>
                            </p:childTnLst>
                          </p:cTn>
                        </p:par>
                        <p:par>
                          <p:cTn id="74" fill="hold">
                            <p:stCondLst>
                              <p:cond delay="4720"/>
                            </p:stCondLst>
                            <p:childTnLst>
                              <p:par>
                                <p:cTn id="75" presetID="22" presetClass="entr" presetSubtype="8" fill="hold" nodeType="after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wipe(left)">
                                      <p:cBhvr>
                                        <p:cTn id="77" dur="500"/>
                                        <p:tgtEl>
                                          <p:spTgt spid="18"/>
                                        </p:tgtEl>
                                      </p:cBhvr>
                                    </p:animEffect>
                                  </p:childTnLst>
                                </p:cTn>
                              </p:par>
                            </p:childTnLst>
                          </p:cTn>
                        </p:par>
                        <p:par>
                          <p:cTn id="78" fill="hold">
                            <p:stCondLst>
                              <p:cond delay="5220"/>
                            </p:stCondLst>
                            <p:childTnLst>
                              <p:par>
                                <p:cTn id="79" presetID="53" presetClass="entr" presetSubtype="16" fill="hold" grpId="0" nodeType="afterEffect">
                                  <p:stCondLst>
                                    <p:cond delay="0"/>
                                  </p:stCondLst>
                                  <p:iterate type="lt">
                                    <p:tmPct val="10000"/>
                                  </p:iterate>
                                  <p:childTnLst>
                                    <p:set>
                                      <p:cBhvr>
                                        <p:cTn id="80" dur="1" fill="hold">
                                          <p:stCondLst>
                                            <p:cond delay="0"/>
                                          </p:stCondLst>
                                        </p:cTn>
                                        <p:tgtEl>
                                          <p:spTgt spid="15"/>
                                        </p:tgtEl>
                                        <p:attrNameLst>
                                          <p:attrName>style.visibility</p:attrName>
                                        </p:attrNameLst>
                                      </p:cBhvr>
                                      <p:to>
                                        <p:strVal val="visible"/>
                                      </p:to>
                                    </p:set>
                                    <p:anim calcmode="lin" valueType="num">
                                      <p:cBhvr>
                                        <p:cTn id="81" dur="100" fill="hold"/>
                                        <p:tgtEl>
                                          <p:spTgt spid="15"/>
                                        </p:tgtEl>
                                        <p:attrNameLst>
                                          <p:attrName>ppt_w</p:attrName>
                                        </p:attrNameLst>
                                      </p:cBhvr>
                                      <p:tavLst>
                                        <p:tav tm="0">
                                          <p:val>
                                            <p:fltVal val="0"/>
                                          </p:val>
                                        </p:tav>
                                        <p:tav tm="100000">
                                          <p:val>
                                            <p:strVal val="#ppt_w"/>
                                          </p:val>
                                        </p:tav>
                                      </p:tavLst>
                                    </p:anim>
                                    <p:anim calcmode="lin" valueType="num">
                                      <p:cBhvr>
                                        <p:cTn id="82" dur="100" fill="hold"/>
                                        <p:tgtEl>
                                          <p:spTgt spid="15"/>
                                        </p:tgtEl>
                                        <p:attrNameLst>
                                          <p:attrName>ppt_h</p:attrName>
                                        </p:attrNameLst>
                                      </p:cBhvr>
                                      <p:tavLst>
                                        <p:tav tm="0">
                                          <p:val>
                                            <p:fltVal val="0"/>
                                          </p:val>
                                        </p:tav>
                                        <p:tav tm="100000">
                                          <p:val>
                                            <p:strVal val="#ppt_h"/>
                                          </p:val>
                                        </p:tav>
                                      </p:tavLst>
                                    </p:anim>
                                    <p:animEffect transition="in" filter="fade">
                                      <p:cBhvr>
                                        <p:cTn id="83" dur="100"/>
                                        <p:tgtEl>
                                          <p:spTgt spid="15"/>
                                        </p:tgtEl>
                                      </p:cBhvr>
                                    </p:animEffect>
                                  </p:childTnLst>
                                </p:cTn>
                              </p:par>
                            </p:childTnLst>
                          </p:cTn>
                        </p:par>
                        <p:par>
                          <p:cTn id="84" fill="hold">
                            <p:stCondLst>
                              <p:cond delay="5580"/>
                            </p:stCondLst>
                            <p:childTnLst>
                              <p:par>
                                <p:cTn id="85" presetID="53" presetClass="entr" presetSubtype="16" fill="hold" grpId="0" nodeType="afterEffect">
                                  <p:stCondLst>
                                    <p:cond delay="0"/>
                                  </p:stCondLst>
                                  <p:childTnLst>
                                    <p:set>
                                      <p:cBhvr>
                                        <p:cTn id="86" dur="1" fill="hold">
                                          <p:stCondLst>
                                            <p:cond delay="0"/>
                                          </p:stCondLst>
                                        </p:cTn>
                                        <p:tgtEl>
                                          <p:spTgt spid="11"/>
                                        </p:tgtEl>
                                        <p:attrNameLst>
                                          <p:attrName>style.visibility</p:attrName>
                                        </p:attrNameLst>
                                      </p:cBhvr>
                                      <p:to>
                                        <p:strVal val="visible"/>
                                      </p:to>
                                    </p:set>
                                    <p:anim calcmode="lin" valueType="num">
                                      <p:cBhvr>
                                        <p:cTn id="87" dur="500" fill="hold"/>
                                        <p:tgtEl>
                                          <p:spTgt spid="11"/>
                                        </p:tgtEl>
                                        <p:attrNameLst>
                                          <p:attrName>ppt_w</p:attrName>
                                        </p:attrNameLst>
                                      </p:cBhvr>
                                      <p:tavLst>
                                        <p:tav tm="0">
                                          <p:val>
                                            <p:fltVal val="0"/>
                                          </p:val>
                                        </p:tav>
                                        <p:tav tm="100000">
                                          <p:val>
                                            <p:strVal val="#ppt_w"/>
                                          </p:val>
                                        </p:tav>
                                      </p:tavLst>
                                    </p:anim>
                                    <p:anim calcmode="lin" valueType="num">
                                      <p:cBhvr>
                                        <p:cTn id="88" dur="500" fill="hold"/>
                                        <p:tgtEl>
                                          <p:spTgt spid="11"/>
                                        </p:tgtEl>
                                        <p:attrNameLst>
                                          <p:attrName>ppt_h</p:attrName>
                                        </p:attrNameLst>
                                      </p:cBhvr>
                                      <p:tavLst>
                                        <p:tav tm="0">
                                          <p:val>
                                            <p:fltVal val="0"/>
                                          </p:val>
                                        </p:tav>
                                        <p:tav tm="100000">
                                          <p:val>
                                            <p:strVal val="#ppt_h"/>
                                          </p:val>
                                        </p:tav>
                                      </p:tavLst>
                                    </p:anim>
                                    <p:animEffect transition="in" filter="fade">
                                      <p:cBhvr>
                                        <p:cTn id="89" dur="500"/>
                                        <p:tgtEl>
                                          <p:spTgt spid="11"/>
                                        </p:tgtEl>
                                      </p:cBhvr>
                                    </p:animEffect>
                                  </p:childTnLst>
                                </p:cTn>
                              </p:par>
                            </p:childTnLst>
                          </p:cTn>
                        </p:par>
                        <p:par>
                          <p:cTn id="90" fill="hold">
                            <p:stCondLst>
                              <p:cond delay="6080"/>
                            </p:stCondLst>
                            <p:childTnLst>
                              <p:par>
                                <p:cTn id="91" presetID="22" presetClass="entr" presetSubtype="2" fill="hold" nodeType="afterEffect">
                                  <p:stCondLst>
                                    <p:cond delay="0"/>
                                  </p:stCondLst>
                                  <p:childTnLst>
                                    <p:set>
                                      <p:cBhvr>
                                        <p:cTn id="92" dur="1" fill="hold">
                                          <p:stCondLst>
                                            <p:cond delay="0"/>
                                          </p:stCondLst>
                                        </p:cTn>
                                        <p:tgtEl>
                                          <p:spTgt spid="16"/>
                                        </p:tgtEl>
                                        <p:attrNameLst>
                                          <p:attrName>style.visibility</p:attrName>
                                        </p:attrNameLst>
                                      </p:cBhvr>
                                      <p:to>
                                        <p:strVal val="visible"/>
                                      </p:to>
                                    </p:set>
                                    <p:animEffect transition="in" filter="wipe(right)">
                                      <p:cBhvr>
                                        <p:cTn id="93" dur="500"/>
                                        <p:tgtEl>
                                          <p:spTgt spid="16"/>
                                        </p:tgtEl>
                                      </p:cBhvr>
                                    </p:animEffect>
                                  </p:childTnLst>
                                </p:cTn>
                              </p:par>
                            </p:childTnLst>
                          </p:cTn>
                        </p:par>
                        <p:par>
                          <p:cTn id="94" fill="hold">
                            <p:stCondLst>
                              <p:cond delay="6580"/>
                            </p:stCondLst>
                            <p:childTnLst>
                              <p:par>
                                <p:cTn id="95" presetID="53" presetClass="entr" presetSubtype="16" fill="hold" grpId="0" nodeType="afterEffect">
                                  <p:stCondLst>
                                    <p:cond delay="0"/>
                                  </p:stCondLst>
                                  <p:iterate type="lt">
                                    <p:tmPct val="10000"/>
                                  </p:iterate>
                                  <p:childTnLst>
                                    <p:set>
                                      <p:cBhvr>
                                        <p:cTn id="96" dur="1" fill="hold">
                                          <p:stCondLst>
                                            <p:cond delay="0"/>
                                          </p:stCondLst>
                                        </p:cTn>
                                        <p:tgtEl>
                                          <p:spTgt spid="13"/>
                                        </p:tgtEl>
                                        <p:attrNameLst>
                                          <p:attrName>style.visibility</p:attrName>
                                        </p:attrNameLst>
                                      </p:cBhvr>
                                      <p:to>
                                        <p:strVal val="visible"/>
                                      </p:to>
                                    </p:set>
                                    <p:anim calcmode="lin" valueType="num">
                                      <p:cBhvr>
                                        <p:cTn id="97" dur="100" fill="hold"/>
                                        <p:tgtEl>
                                          <p:spTgt spid="13"/>
                                        </p:tgtEl>
                                        <p:attrNameLst>
                                          <p:attrName>ppt_w</p:attrName>
                                        </p:attrNameLst>
                                      </p:cBhvr>
                                      <p:tavLst>
                                        <p:tav tm="0">
                                          <p:val>
                                            <p:fltVal val="0"/>
                                          </p:val>
                                        </p:tav>
                                        <p:tav tm="100000">
                                          <p:val>
                                            <p:strVal val="#ppt_w"/>
                                          </p:val>
                                        </p:tav>
                                      </p:tavLst>
                                    </p:anim>
                                    <p:anim calcmode="lin" valueType="num">
                                      <p:cBhvr>
                                        <p:cTn id="98" dur="100" fill="hold"/>
                                        <p:tgtEl>
                                          <p:spTgt spid="13"/>
                                        </p:tgtEl>
                                        <p:attrNameLst>
                                          <p:attrName>ppt_h</p:attrName>
                                        </p:attrNameLst>
                                      </p:cBhvr>
                                      <p:tavLst>
                                        <p:tav tm="0">
                                          <p:val>
                                            <p:fltVal val="0"/>
                                          </p:val>
                                        </p:tav>
                                        <p:tav tm="100000">
                                          <p:val>
                                            <p:strVal val="#ppt_h"/>
                                          </p:val>
                                        </p:tav>
                                      </p:tavLst>
                                    </p:anim>
                                    <p:animEffect transition="in" filter="fade">
                                      <p:cBhvr>
                                        <p:cTn id="99" dur="1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animBg="1"/>
      <p:bldP spid="5" grpId="0" animBg="1"/>
      <p:bldP spid="6" grpId="0" animBg="1"/>
      <p:bldP spid="7" grpId="0" animBg="1"/>
      <p:bldP spid="8" grpId="0"/>
      <p:bldP spid="9" grpId="0"/>
      <p:bldP spid="10" grpId="0"/>
      <p:bldP spid="11" grpId="0"/>
      <p:bldP spid="12" grpId="0"/>
      <p:bldP spid="13" grpId="0"/>
      <p:bldP spid="14"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椭圆 12"/>
          <p:cNvSpPr/>
          <p:nvPr/>
        </p:nvSpPr>
        <p:spPr>
          <a:xfrm>
            <a:off x="6760185" y="2179564"/>
            <a:ext cx="677952" cy="677952"/>
          </a:xfrm>
          <a:prstGeom prst="ellipse">
            <a:avLst/>
          </a:prstGeom>
          <a:gradFill flip="none" rotWithShape="1">
            <a:gsLst>
              <a:gs pos="0">
                <a:schemeClr val="accent1"/>
              </a:gs>
              <a:gs pos="100000">
                <a:schemeClr val="accent1">
                  <a:lumMod val="50000"/>
                </a:schemeClr>
              </a:gs>
            </a:gsLst>
            <a:lin ang="13500000" scaled="1"/>
            <a:tileRect/>
          </a:gradFill>
          <a:ln w="25400">
            <a:gradFill flip="none" rotWithShape="1">
              <a:gsLst>
                <a:gs pos="0">
                  <a:schemeClr val="accent1"/>
                </a:gs>
                <a:gs pos="100000">
                  <a:schemeClr val="accent1">
                    <a:lumMod val="50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5" name="椭圆 14"/>
          <p:cNvSpPr/>
          <p:nvPr/>
        </p:nvSpPr>
        <p:spPr>
          <a:xfrm>
            <a:off x="3718299" y="672641"/>
            <a:ext cx="829826" cy="829826"/>
          </a:xfrm>
          <a:prstGeom prst="ellipse">
            <a:avLst/>
          </a:prstGeom>
          <a:gradFill flip="none" rotWithShape="1">
            <a:gsLst>
              <a:gs pos="0">
                <a:schemeClr val="accent2"/>
              </a:gs>
              <a:gs pos="100000">
                <a:schemeClr val="accent2">
                  <a:lumMod val="50000"/>
                </a:schemeClr>
              </a:gs>
            </a:gsLst>
            <a:lin ang="13500000" scaled="1"/>
            <a:tileRect/>
          </a:gradFill>
          <a:ln w="25400">
            <a:gradFill flip="none" rotWithShape="1">
              <a:gsLst>
                <a:gs pos="0">
                  <a:schemeClr val="accent2"/>
                </a:gs>
                <a:gs pos="100000">
                  <a:schemeClr val="accent2">
                    <a:lumMod val="50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6" name="椭圆 15"/>
          <p:cNvSpPr/>
          <p:nvPr/>
        </p:nvSpPr>
        <p:spPr>
          <a:xfrm>
            <a:off x="5262738" y="1883120"/>
            <a:ext cx="770088" cy="770088"/>
          </a:xfrm>
          <a:prstGeom prst="ellipse">
            <a:avLst/>
          </a:prstGeom>
          <a:gradFill flip="none" rotWithShape="1">
            <a:gsLst>
              <a:gs pos="0">
                <a:schemeClr val="accent3"/>
              </a:gs>
              <a:gs pos="100000">
                <a:schemeClr val="accent3">
                  <a:lumMod val="50000"/>
                </a:schemeClr>
              </a:gs>
            </a:gsLst>
            <a:lin ang="13500000" scaled="1"/>
            <a:tileRect/>
          </a:gradFill>
          <a:ln w="25400">
            <a:gradFill flip="none" rotWithShape="1">
              <a:gsLst>
                <a:gs pos="0">
                  <a:schemeClr val="accent3"/>
                </a:gs>
                <a:gs pos="100000">
                  <a:schemeClr val="accent3">
                    <a:lumMod val="50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7" name="椭圆 16"/>
          <p:cNvSpPr/>
          <p:nvPr/>
        </p:nvSpPr>
        <p:spPr>
          <a:xfrm>
            <a:off x="7744290" y="76679"/>
            <a:ext cx="729411" cy="729411"/>
          </a:xfrm>
          <a:prstGeom prst="ellipse">
            <a:avLst/>
          </a:prstGeom>
          <a:gradFill flip="none" rotWithShape="1">
            <a:gsLst>
              <a:gs pos="0">
                <a:schemeClr val="accent4"/>
              </a:gs>
              <a:gs pos="100000">
                <a:schemeClr val="accent4">
                  <a:lumMod val="50000"/>
                </a:schemeClr>
              </a:gs>
            </a:gsLst>
            <a:lin ang="13500000" scaled="1"/>
            <a:tileRect/>
          </a:gradFill>
          <a:ln w="25400">
            <a:gradFill flip="none" rotWithShape="1">
              <a:gsLst>
                <a:gs pos="0">
                  <a:schemeClr val="accent4"/>
                </a:gs>
                <a:gs pos="100000">
                  <a:schemeClr val="accent4">
                    <a:lumMod val="50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8" name="椭圆 17"/>
          <p:cNvSpPr/>
          <p:nvPr/>
        </p:nvSpPr>
        <p:spPr>
          <a:xfrm>
            <a:off x="3888368" y="-718520"/>
            <a:ext cx="1120554" cy="1120554"/>
          </a:xfrm>
          <a:prstGeom prst="ellipse">
            <a:avLst/>
          </a:prstGeom>
          <a:gradFill flip="none" rotWithShape="1">
            <a:gsLst>
              <a:gs pos="0">
                <a:schemeClr val="bg1"/>
              </a:gs>
              <a:gs pos="100000">
                <a:schemeClr val="bg1">
                  <a:lumMod val="8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9" name="椭圆 18"/>
          <p:cNvSpPr/>
          <p:nvPr/>
        </p:nvSpPr>
        <p:spPr>
          <a:xfrm>
            <a:off x="7239036" y="1087554"/>
            <a:ext cx="822601" cy="822601"/>
          </a:xfrm>
          <a:prstGeom prst="ellipse">
            <a:avLst/>
          </a:prstGeom>
          <a:gradFill flip="none" rotWithShape="1">
            <a:gsLst>
              <a:gs pos="0">
                <a:schemeClr val="bg1"/>
              </a:gs>
              <a:gs pos="100000">
                <a:schemeClr val="bg1">
                  <a:lumMod val="8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26" name="矩形 25"/>
          <p:cNvSpPr/>
          <p:nvPr/>
        </p:nvSpPr>
        <p:spPr>
          <a:xfrm>
            <a:off x="1" y="3214257"/>
            <a:ext cx="12192000" cy="21621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1425238" y="3572038"/>
            <a:ext cx="9341527" cy="830997"/>
          </a:xfrm>
          <a:prstGeom prst="rect">
            <a:avLst/>
          </a:prstGeom>
          <a:noFill/>
        </p:spPr>
        <p:txBody>
          <a:bodyPr wrap="square" rtlCol="0">
            <a:spAutoFit/>
          </a:bodyPr>
          <a:lstStyle/>
          <a:p>
            <a:pPr algn="ctr"/>
            <a:r>
              <a:rPr lang="zh-CN" altLang="en-US" sz="48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The completion of the work</a:t>
            </a:r>
          </a:p>
        </p:txBody>
      </p:sp>
      <p:sp>
        <p:nvSpPr>
          <p:cNvPr id="4" name="椭圆 3"/>
          <p:cNvSpPr/>
          <p:nvPr/>
        </p:nvSpPr>
        <p:spPr>
          <a:xfrm>
            <a:off x="4869845" y="-339290"/>
            <a:ext cx="2568292" cy="2568292"/>
          </a:xfrm>
          <a:prstGeom prst="ellipse">
            <a:avLst/>
          </a:prstGeom>
          <a:gradFill flip="none" rotWithShape="1">
            <a:gsLst>
              <a:gs pos="0">
                <a:schemeClr val="bg1"/>
              </a:gs>
              <a:gs pos="100000">
                <a:schemeClr val="bg1">
                  <a:lumMod val="75000"/>
                </a:schemeClr>
              </a:gs>
            </a:gsLst>
            <a:lin ang="13500000" scaled="1"/>
            <a:tileRect/>
          </a:gradFill>
          <a:ln w="38100">
            <a:gradFill flip="none" rotWithShape="1">
              <a:gsLst>
                <a:gs pos="0">
                  <a:schemeClr val="bg1">
                    <a:lumMod val="100000"/>
                  </a:schemeClr>
                </a:gs>
                <a:gs pos="100000">
                  <a:schemeClr val="bg1">
                    <a:lumMod val="85000"/>
                  </a:schemeClr>
                </a:gs>
              </a:gsLst>
              <a:lin ang="2700000" scaled="1"/>
              <a:tileRect/>
            </a:gradFill>
          </a:ln>
          <a:effectLst>
            <a:outerShdw blurRad="254000" dist="203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21" name="文本框 20"/>
          <p:cNvSpPr txBox="1"/>
          <p:nvPr/>
        </p:nvSpPr>
        <p:spPr>
          <a:xfrm>
            <a:off x="5676938" y="-176487"/>
            <a:ext cx="1067921" cy="2185214"/>
          </a:xfrm>
          <a:prstGeom prst="rect">
            <a:avLst/>
          </a:prstGeom>
          <a:noFill/>
        </p:spPr>
        <p:txBody>
          <a:bodyPr wrap="none" rtlCol="0">
            <a:spAutoFit/>
          </a:bodyPr>
          <a:lstStyle/>
          <a:p>
            <a:r>
              <a:rPr lang="en-US" altLang="zh-CN" sz="13600" dirty="0">
                <a:solidFill>
                  <a:schemeClr val="accent2">
                    <a:lumMod val="75000"/>
                  </a:schemeClr>
                </a:solidFill>
                <a:latin typeface="AgencyFB" panose="02000806040000020003" pitchFamily="2" charset="0"/>
              </a:rPr>
              <a:t>2</a:t>
            </a:r>
            <a:endParaRPr lang="zh-CN" altLang="en-US" sz="13600" dirty="0">
              <a:solidFill>
                <a:schemeClr val="accent2">
                  <a:lumMod val="75000"/>
                </a:schemeClr>
              </a:solidFill>
              <a:latin typeface="AgencyFB" panose="02000806040000020003" pitchFamily="2" charset="0"/>
            </a:endParaRPr>
          </a:p>
        </p:txBody>
      </p:sp>
      <p:sp>
        <p:nvSpPr>
          <p:cNvPr id="23" name="文本框 22"/>
          <p:cNvSpPr txBox="1"/>
          <p:nvPr/>
        </p:nvSpPr>
        <p:spPr>
          <a:xfrm>
            <a:off x="5286500" y="1629489"/>
            <a:ext cx="1734982" cy="461665"/>
          </a:xfrm>
          <a:prstGeom prst="rect">
            <a:avLst/>
          </a:prstGeom>
          <a:noFill/>
        </p:spPr>
        <p:txBody>
          <a:bodyPr wrap="square" rtlCol="0">
            <a:spAutoFit/>
          </a:bodyPr>
          <a:lstStyle/>
          <a:p>
            <a:pPr algn="ctr"/>
            <a:r>
              <a:rPr lang="en-US" altLang="zh-CN" sz="2400" b="1" dirty="0">
                <a:solidFill>
                  <a:schemeClr val="accent2">
                    <a:lumMod val="75000"/>
                  </a:schemeClr>
                </a:solidFill>
                <a:latin typeface="微软雅黑" panose="020B0503020204020204" pitchFamily="34" charset="-122"/>
                <a:ea typeface="微软雅黑" panose="020B0503020204020204" pitchFamily="34" charset="-122"/>
                <a:cs typeface="Aharoni" panose="02010803020104030203" pitchFamily="2" charset="-79"/>
              </a:rPr>
              <a:t>PART 02.</a:t>
            </a:r>
            <a:endParaRPr lang="zh-CN" altLang="en-US" sz="2400" b="1" dirty="0">
              <a:solidFill>
                <a:schemeClr val="accent2">
                  <a:lumMod val="75000"/>
                </a:schemeClr>
              </a:solidFill>
              <a:latin typeface="微软雅黑" panose="020B0503020204020204" pitchFamily="34" charset="-122"/>
              <a:ea typeface="微软雅黑" panose="020B0503020204020204" pitchFamily="34" charset="-122"/>
              <a:cs typeface="Aharoni" panose="02010803020104030203" pitchFamily="2" charset="-79"/>
            </a:endParaRPr>
          </a:p>
        </p:txBody>
      </p:sp>
    </p:spTree>
    <p:extLst>
      <p:ext uri="{BB962C8B-B14F-4D97-AF65-F5344CB8AC3E}">
        <p14:creationId xmlns:p14="http://schemas.microsoft.com/office/powerpoint/2010/main" val="33464120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50" fill="hold"/>
                                        <p:tgtEl>
                                          <p:spTgt spid="4"/>
                                        </p:tgtEl>
                                        <p:attrNameLst>
                                          <p:attrName>ppt_w</p:attrName>
                                        </p:attrNameLst>
                                      </p:cBhvr>
                                      <p:tavLst>
                                        <p:tav tm="0">
                                          <p:val>
                                            <p:fltVal val="0"/>
                                          </p:val>
                                        </p:tav>
                                        <p:tav tm="100000">
                                          <p:val>
                                            <p:strVal val="#ppt_w"/>
                                          </p:val>
                                        </p:tav>
                                      </p:tavLst>
                                    </p:anim>
                                    <p:anim calcmode="lin" valueType="num">
                                      <p:cBhvr>
                                        <p:cTn id="8" dur="250" fill="hold"/>
                                        <p:tgtEl>
                                          <p:spTgt spid="4"/>
                                        </p:tgtEl>
                                        <p:attrNameLst>
                                          <p:attrName>ppt_h</p:attrName>
                                        </p:attrNameLst>
                                      </p:cBhvr>
                                      <p:tavLst>
                                        <p:tav tm="0">
                                          <p:val>
                                            <p:fltVal val="0"/>
                                          </p:val>
                                        </p:tav>
                                        <p:tav tm="100000">
                                          <p:val>
                                            <p:strVal val="#ppt_h"/>
                                          </p:val>
                                        </p:tav>
                                      </p:tavLst>
                                    </p:anim>
                                    <p:animEffect transition="in" filter="fade">
                                      <p:cBhvr>
                                        <p:cTn id="9" dur="250"/>
                                        <p:tgtEl>
                                          <p:spTgt spid="4"/>
                                        </p:tgtEl>
                                      </p:cBhvr>
                                    </p:animEffect>
                                  </p:childTnLst>
                                </p:cTn>
                              </p:par>
                              <p:par>
                                <p:cTn id="10" presetID="6" presetClass="emph" presetSubtype="0" decel="100000" fill="hold" grpId="1" nodeType="withEffect">
                                  <p:stCondLst>
                                    <p:cond delay="200"/>
                                  </p:stCondLst>
                                  <p:childTnLst>
                                    <p:animScale>
                                      <p:cBhvr>
                                        <p:cTn id="11" dur="250" fill="hold"/>
                                        <p:tgtEl>
                                          <p:spTgt spid="4"/>
                                        </p:tgtEl>
                                      </p:cBhvr>
                                      <p:by x="120000" y="120000"/>
                                    </p:animScale>
                                  </p:childTnLst>
                                </p:cTn>
                              </p:par>
                              <p:par>
                                <p:cTn id="12" presetID="6" presetClass="emph" presetSubtype="0" decel="100000" fill="hold" grpId="2" nodeType="withEffect">
                                  <p:stCondLst>
                                    <p:cond delay="400"/>
                                  </p:stCondLst>
                                  <p:childTnLst>
                                    <p:animScale>
                                      <p:cBhvr>
                                        <p:cTn id="13" dur="250" fill="hold"/>
                                        <p:tgtEl>
                                          <p:spTgt spid="4"/>
                                        </p:tgtEl>
                                      </p:cBhvr>
                                      <p:by x="83000" y="83000"/>
                                    </p:animScale>
                                  </p:childTnLst>
                                </p:cTn>
                              </p:par>
                              <p:par>
                                <p:cTn id="14" presetID="53" presetClass="entr" presetSubtype="16" fill="hold" grpId="0" nodeType="withEffect">
                                  <p:stCondLst>
                                    <p:cond delay="400"/>
                                  </p:stCondLst>
                                  <p:childTnLst>
                                    <p:set>
                                      <p:cBhvr>
                                        <p:cTn id="15" dur="1" fill="hold">
                                          <p:stCondLst>
                                            <p:cond delay="0"/>
                                          </p:stCondLst>
                                        </p:cTn>
                                        <p:tgtEl>
                                          <p:spTgt spid="21"/>
                                        </p:tgtEl>
                                        <p:attrNameLst>
                                          <p:attrName>style.visibility</p:attrName>
                                        </p:attrNameLst>
                                      </p:cBhvr>
                                      <p:to>
                                        <p:strVal val="visible"/>
                                      </p:to>
                                    </p:set>
                                    <p:anim calcmode="lin" valueType="num">
                                      <p:cBhvr>
                                        <p:cTn id="16" dur="250" fill="hold"/>
                                        <p:tgtEl>
                                          <p:spTgt spid="21"/>
                                        </p:tgtEl>
                                        <p:attrNameLst>
                                          <p:attrName>ppt_w</p:attrName>
                                        </p:attrNameLst>
                                      </p:cBhvr>
                                      <p:tavLst>
                                        <p:tav tm="0">
                                          <p:val>
                                            <p:fltVal val="0"/>
                                          </p:val>
                                        </p:tav>
                                        <p:tav tm="100000">
                                          <p:val>
                                            <p:strVal val="#ppt_w"/>
                                          </p:val>
                                        </p:tav>
                                      </p:tavLst>
                                    </p:anim>
                                    <p:anim calcmode="lin" valueType="num">
                                      <p:cBhvr>
                                        <p:cTn id="17" dur="250" fill="hold"/>
                                        <p:tgtEl>
                                          <p:spTgt spid="21"/>
                                        </p:tgtEl>
                                        <p:attrNameLst>
                                          <p:attrName>ppt_h</p:attrName>
                                        </p:attrNameLst>
                                      </p:cBhvr>
                                      <p:tavLst>
                                        <p:tav tm="0">
                                          <p:val>
                                            <p:fltVal val="0"/>
                                          </p:val>
                                        </p:tav>
                                        <p:tav tm="100000">
                                          <p:val>
                                            <p:strVal val="#ppt_h"/>
                                          </p:val>
                                        </p:tav>
                                      </p:tavLst>
                                    </p:anim>
                                    <p:animEffect transition="in" filter="fade">
                                      <p:cBhvr>
                                        <p:cTn id="18" dur="250"/>
                                        <p:tgtEl>
                                          <p:spTgt spid="21"/>
                                        </p:tgtEl>
                                      </p:cBhvr>
                                    </p:animEffect>
                                  </p:childTnLst>
                                </p:cTn>
                              </p:par>
                              <p:par>
                                <p:cTn id="19" presetID="6" presetClass="emph" presetSubtype="0" decel="100000" fill="hold" grpId="1" nodeType="withEffect">
                                  <p:stCondLst>
                                    <p:cond delay="600"/>
                                  </p:stCondLst>
                                  <p:childTnLst>
                                    <p:animScale>
                                      <p:cBhvr>
                                        <p:cTn id="20" dur="250" fill="hold"/>
                                        <p:tgtEl>
                                          <p:spTgt spid="21"/>
                                        </p:tgtEl>
                                      </p:cBhvr>
                                      <p:by x="120000" y="120000"/>
                                    </p:animScale>
                                  </p:childTnLst>
                                </p:cTn>
                              </p:par>
                              <p:par>
                                <p:cTn id="21" presetID="6" presetClass="emph" presetSubtype="0" decel="100000" fill="hold" grpId="2" nodeType="withEffect">
                                  <p:stCondLst>
                                    <p:cond delay="800"/>
                                  </p:stCondLst>
                                  <p:childTnLst>
                                    <p:animScale>
                                      <p:cBhvr>
                                        <p:cTn id="22" dur="250" fill="hold"/>
                                        <p:tgtEl>
                                          <p:spTgt spid="21"/>
                                        </p:tgtEl>
                                      </p:cBhvr>
                                      <p:by x="83000" y="83000"/>
                                    </p:animScale>
                                  </p:childTnLst>
                                </p:cTn>
                              </p:par>
                              <p:par>
                                <p:cTn id="23" presetID="53" presetClass="entr" presetSubtype="16" fill="hold" grpId="0" nodeType="withEffect">
                                  <p:stCondLst>
                                    <p:cond delay="600"/>
                                  </p:stCondLst>
                                  <p:childTnLst>
                                    <p:set>
                                      <p:cBhvr>
                                        <p:cTn id="24" dur="1" fill="hold">
                                          <p:stCondLst>
                                            <p:cond delay="0"/>
                                          </p:stCondLst>
                                        </p:cTn>
                                        <p:tgtEl>
                                          <p:spTgt spid="23"/>
                                        </p:tgtEl>
                                        <p:attrNameLst>
                                          <p:attrName>style.visibility</p:attrName>
                                        </p:attrNameLst>
                                      </p:cBhvr>
                                      <p:to>
                                        <p:strVal val="visible"/>
                                      </p:to>
                                    </p:set>
                                    <p:anim calcmode="lin" valueType="num">
                                      <p:cBhvr>
                                        <p:cTn id="25" dur="250" fill="hold"/>
                                        <p:tgtEl>
                                          <p:spTgt spid="23"/>
                                        </p:tgtEl>
                                        <p:attrNameLst>
                                          <p:attrName>ppt_w</p:attrName>
                                        </p:attrNameLst>
                                      </p:cBhvr>
                                      <p:tavLst>
                                        <p:tav tm="0">
                                          <p:val>
                                            <p:fltVal val="0"/>
                                          </p:val>
                                        </p:tav>
                                        <p:tav tm="100000">
                                          <p:val>
                                            <p:strVal val="#ppt_w"/>
                                          </p:val>
                                        </p:tav>
                                      </p:tavLst>
                                    </p:anim>
                                    <p:anim calcmode="lin" valueType="num">
                                      <p:cBhvr>
                                        <p:cTn id="26" dur="250" fill="hold"/>
                                        <p:tgtEl>
                                          <p:spTgt spid="23"/>
                                        </p:tgtEl>
                                        <p:attrNameLst>
                                          <p:attrName>ppt_h</p:attrName>
                                        </p:attrNameLst>
                                      </p:cBhvr>
                                      <p:tavLst>
                                        <p:tav tm="0">
                                          <p:val>
                                            <p:fltVal val="0"/>
                                          </p:val>
                                        </p:tav>
                                        <p:tav tm="100000">
                                          <p:val>
                                            <p:strVal val="#ppt_h"/>
                                          </p:val>
                                        </p:tav>
                                      </p:tavLst>
                                    </p:anim>
                                    <p:animEffect transition="in" filter="fade">
                                      <p:cBhvr>
                                        <p:cTn id="27" dur="250"/>
                                        <p:tgtEl>
                                          <p:spTgt spid="23"/>
                                        </p:tgtEl>
                                      </p:cBhvr>
                                    </p:animEffect>
                                  </p:childTnLst>
                                </p:cTn>
                              </p:par>
                              <p:par>
                                <p:cTn id="28" presetID="6" presetClass="emph" presetSubtype="0" decel="100000" fill="hold" grpId="1" nodeType="withEffect">
                                  <p:stCondLst>
                                    <p:cond delay="800"/>
                                  </p:stCondLst>
                                  <p:childTnLst>
                                    <p:animScale>
                                      <p:cBhvr>
                                        <p:cTn id="29" dur="250" fill="hold"/>
                                        <p:tgtEl>
                                          <p:spTgt spid="23"/>
                                        </p:tgtEl>
                                      </p:cBhvr>
                                      <p:by x="120000" y="120000"/>
                                    </p:animScale>
                                  </p:childTnLst>
                                </p:cTn>
                              </p:par>
                              <p:par>
                                <p:cTn id="30" presetID="6" presetClass="emph" presetSubtype="0" decel="100000" fill="hold" grpId="2" nodeType="withEffect">
                                  <p:stCondLst>
                                    <p:cond delay="1000"/>
                                  </p:stCondLst>
                                  <p:childTnLst>
                                    <p:animScale>
                                      <p:cBhvr>
                                        <p:cTn id="31" dur="250" fill="hold"/>
                                        <p:tgtEl>
                                          <p:spTgt spid="23"/>
                                        </p:tgtEl>
                                      </p:cBhvr>
                                      <p:by x="83000" y="83000"/>
                                    </p:animScale>
                                  </p:childTnLst>
                                </p:cTn>
                              </p:par>
                            </p:childTnLst>
                          </p:cTn>
                        </p:par>
                        <p:par>
                          <p:cTn id="32" fill="hold">
                            <p:stCondLst>
                              <p:cond delay="1250"/>
                            </p:stCondLst>
                            <p:childTnLst>
                              <p:par>
                                <p:cTn id="33" presetID="53" presetClass="entr" presetSubtype="16"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p:cTn id="35" dur="500" fill="hold"/>
                                        <p:tgtEl>
                                          <p:spTgt spid="18"/>
                                        </p:tgtEl>
                                        <p:attrNameLst>
                                          <p:attrName>ppt_w</p:attrName>
                                        </p:attrNameLst>
                                      </p:cBhvr>
                                      <p:tavLst>
                                        <p:tav tm="0">
                                          <p:val>
                                            <p:fltVal val="0"/>
                                          </p:val>
                                        </p:tav>
                                        <p:tav tm="100000">
                                          <p:val>
                                            <p:strVal val="#ppt_w"/>
                                          </p:val>
                                        </p:tav>
                                      </p:tavLst>
                                    </p:anim>
                                    <p:anim calcmode="lin" valueType="num">
                                      <p:cBhvr>
                                        <p:cTn id="36" dur="500" fill="hold"/>
                                        <p:tgtEl>
                                          <p:spTgt spid="18"/>
                                        </p:tgtEl>
                                        <p:attrNameLst>
                                          <p:attrName>ppt_h</p:attrName>
                                        </p:attrNameLst>
                                      </p:cBhvr>
                                      <p:tavLst>
                                        <p:tav tm="0">
                                          <p:val>
                                            <p:fltVal val="0"/>
                                          </p:val>
                                        </p:tav>
                                        <p:tav tm="100000">
                                          <p:val>
                                            <p:strVal val="#ppt_h"/>
                                          </p:val>
                                        </p:tav>
                                      </p:tavLst>
                                    </p:anim>
                                    <p:animEffect transition="in" filter="fade">
                                      <p:cBhvr>
                                        <p:cTn id="37" dur="500"/>
                                        <p:tgtEl>
                                          <p:spTgt spid="18"/>
                                        </p:tgtEl>
                                      </p:cBhvr>
                                    </p:animEffect>
                                  </p:childTnLst>
                                </p:cTn>
                              </p:par>
                              <p:par>
                                <p:cTn id="38" presetID="53" presetClass="entr" presetSubtype="16" fill="hold" grpId="0" nodeType="withEffect">
                                  <p:stCondLst>
                                    <p:cond delay="400"/>
                                  </p:stCondLst>
                                  <p:childTnLst>
                                    <p:set>
                                      <p:cBhvr>
                                        <p:cTn id="39" dur="1" fill="hold">
                                          <p:stCondLst>
                                            <p:cond delay="0"/>
                                          </p:stCondLst>
                                        </p:cTn>
                                        <p:tgtEl>
                                          <p:spTgt spid="15"/>
                                        </p:tgtEl>
                                        <p:attrNameLst>
                                          <p:attrName>style.visibility</p:attrName>
                                        </p:attrNameLst>
                                      </p:cBhvr>
                                      <p:to>
                                        <p:strVal val="visible"/>
                                      </p:to>
                                    </p:set>
                                    <p:anim calcmode="lin" valueType="num">
                                      <p:cBhvr>
                                        <p:cTn id="40" dur="500" fill="hold"/>
                                        <p:tgtEl>
                                          <p:spTgt spid="15"/>
                                        </p:tgtEl>
                                        <p:attrNameLst>
                                          <p:attrName>ppt_w</p:attrName>
                                        </p:attrNameLst>
                                      </p:cBhvr>
                                      <p:tavLst>
                                        <p:tav tm="0">
                                          <p:val>
                                            <p:fltVal val="0"/>
                                          </p:val>
                                        </p:tav>
                                        <p:tav tm="100000">
                                          <p:val>
                                            <p:strVal val="#ppt_w"/>
                                          </p:val>
                                        </p:tav>
                                      </p:tavLst>
                                    </p:anim>
                                    <p:anim calcmode="lin" valueType="num">
                                      <p:cBhvr>
                                        <p:cTn id="41" dur="500" fill="hold"/>
                                        <p:tgtEl>
                                          <p:spTgt spid="15"/>
                                        </p:tgtEl>
                                        <p:attrNameLst>
                                          <p:attrName>ppt_h</p:attrName>
                                        </p:attrNameLst>
                                      </p:cBhvr>
                                      <p:tavLst>
                                        <p:tav tm="0">
                                          <p:val>
                                            <p:fltVal val="0"/>
                                          </p:val>
                                        </p:tav>
                                        <p:tav tm="100000">
                                          <p:val>
                                            <p:strVal val="#ppt_h"/>
                                          </p:val>
                                        </p:tav>
                                      </p:tavLst>
                                    </p:anim>
                                    <p:animEffect transition="in" filter="fade">
                                      <p:cBhvr>
                                        <p:cTn id="42" dur="500"/>
                                        <p:tgtEl>
                                          <p:spTgt spid="15"/>
                                        </p:tgtEl>
                                      </p:cBhvr>
                                    </p:animEffect>
                                  </p:childTnLst>
                                </p:cTn>
                              </p:par>
                              <p:par>
                                <p:cTn id="43" presetID="53" presetClass="entr" presetSubtype="16" fill="hold" grpId="0" nodeType="withEffect">
                                  <p:stCondLst>
                                    <p:cond delay="200"/>
                                  </p:stCondLst>
                                  <p:childTnLst>
                                    <p:set>
                                      <p:cBhvr>
                                        <p:cTn id="44" dur="1" fill="hold">
                                          <p:stCondLst>
                                            <p:cond delay="0"/>
                                          </p:stCondLst>
                                        </p:cTn>
                                        <p:tgtEl>
                                          <p:spTgt spid="16"/>
                                        </p:tgtEl>
                                        <p:attrNameLst>
                                          <p:attrName>style.visibility</p:attrName>
                                        </p:attrNameLst>
                                      </p:cBhvr>
                                      <p:to>
                                        <p:strVal val="visible"/>
                                      </p:to>
                                    </p:set>
                                    <p:anim calcmode="lin" valueType="num">
                                      <p:cBhvr>
                                        <p:cTn id="45" dur="500" fill="hold"/>
                                        <p:tgtEl>
                                          <p:spTgt spid="16"/>
                                        </p:tgtEl>
                                        <p:attrNameLst>
                                          <p:attrName>ppt_w</p:attrName>
                                        </p:attrNameLst>
                                      </p:cBhvr>
                                      <p:tavLst>
                                        <p:tav tm="0">
                                          <p:val>
                                            <p:fltVal val="0"/>
                                          </p:val>
                                        </p:tav>
                                        <p:tav tm="100000">
                                          <p:val>
                                            <p:strVal val="#ppt_w"/>
                                          </p:val>
                                        </p:tav>
                                      </p:tavLst>
                                    </p:anim>
                                    <p:anim calcmode="lin" valueType="num">
                                      <p:cBhvr>
                                        <p:cTn id="46" dur="500" fill="hold"/>
                                        <p:tgtEl>
                                          <p:spTgt spid="16"/>
                                        </p:tgtEl>
                                        <p:attrNameLst>
                                          <p:attrName>ppt_h</p:attrName>
                                        </p:attrNameLst>
                                      </p:cBhvr>
                                      <p:tavLst>
                                        <p:tav tm="0">
                                          <p:val>
                                            <p:fltVal val="0"/>
                                          </p:val>
                                        </p:tav>
                                        <p:tav tm="100000">
                                          <p:val>
                                            <p:strVal val="#ppt_h"/>
                                          </p:val>
                                        </p:tav>
                                      </p:tavLst>
                                    </p:anim>
                                    <p:animEffect transition="in" filter="fade">
                                      <p:cBhvr>
                                        <p:cTn id="47" dur="500"/>
                                        <p:tgtEl>
                                          <p:spTgt spid="16"/>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p:cTn id="50" dur="500" fill="hold"/>
                                        <p:tgtEl>
                                          <p:spTgt spid="13"/>
                                        </p:tgtEl>
                                        <p:attrNameLst>
                                          <p:attrName>ppt_w</p:attrName>
                                        </p:attrNameLst>
                                      </p:cBhvr>
                                      <p:tavLst>
                                        <p:tav tm="0">
                                          <p:val>
                                            <p:fltVal val="0"/>
                                          </p:val>
                                        </p:tav>
                                        <p:tav tm="100000">
                                          <p:val>
                                            <p:strVal val="#ppt_w"/>
                                          </p:val>
                                        </p:tav>
                                      </p:tavLst>
                                    </p:anim>
                                    <p:anim calcmode="lin" valueType="num">
                                      <p:cBhvr>
                                        <p:cTn id="51" dur="500" fill="hold"/>
                                        <p:tgtEl>
                                          <p:spTgt spid="13"/>
                                        </p:tgtEl>
                                        <p:attrNameLst>
                                          <p:attrName>ppt_h</p:attrName>
                                        </p:attrNameLst>
                                      </p:cBhvr>
                                      <p:tavLst>
                                        <p:tav tm="0">
                                          <p:val>
                                            <p:fltVal val="0"/>
                                          </p:val>
                                        </p:tav>
                                        <p:tav tm="100000">
                                          <p:val>
                                            <p:strVal val="#ppt_h"/>
                                          </p:val>
                                        </p:tav>
                                      </p:tavLst>
                                    </p:anim>
                                    <p:animEffect transition="in" filter="fade">
                                      <p:cBhvr>
                                        <p:cTn id="52" dur="500"/>
                                        <p:tgtEl>
                                          <p:spTgt spid="13"/>
                                        </p:tgtEl>
                                      </p:cBhvr>
                                    </p:animEffect>
                                  </p:childTnLst>
                                </p:cTn>
                              </p:par>
                              <p:par>
                                <p:cTn id="53" presetID="53" presetClass="entr" presetSubtype="16" fill="hold" grpId="0" nodeType="withEffect">
                                  <p:stCondLst>
                                    <p:cond delay="400"/>
                                  </p:stCondLst>
                                  <p:childTnLst>
                                    <p:set>
                                      <p:cBhvr>
                                        <p:cTn id="54" dur="1" fill="hold">
                                          <p:stCondLst>
                                            <p:cond delay="0"/>
                                          </p:stCondLst>
                                        </p:cTn>
                                        <p:tgtEl>
                                          <p:spTgt spid="19"/>
                                        </p:tgtEl>
                                        <p:attrNameLst>
                                          <p:attrName>style.visibility</p:attrName>
                                        </p:attrNameLst>
                                      </p:cBhvr>
                                      <p:to>
                                        <p:strVal val="visible"/>
                                      </p:to>
                                    </p:set>
                                    <p:anim calcmode="lin" valueType="num">
                                      <p:cBhvr>
                                        <p:cTn id="55" dur="500" fill="hold"/>
                                        <p:tgtEl>
                                          <p:spTgt spid="19"/>
                                        </p:tgtEl>
                                        <p:attrNameLst>
                                          <p:attrName>ppt_w</p:attrName>
                                        </p:attrNameLst>
                                      </p:cBhvr>
                                      <p:tavLst>
                                        <p:tav tm="0">
                                          <p:val>
                                            <p:fltVal val="0"/>
                                          </p:val>
                                        </p:tav>
                                        <p:tav tm="100000">
                                          <p:val>
                                            <p:strVal val="#ppt_w"/>
                                          </p:val>
                                        </p:tav>
                                      </p:tavLst>
                                    </p:anim>
                                    <p:anim calcmode="lin" valueType="num">
                                      <p:cBhvr>
                                        <p:cTn id="56" dur="500" fill="hold"/>
                                        <p:tgtEl>
                                          <p:spTgt spid="19"/>
                                        </p:tgtEl>
                                        <p:attrNameLst>
                                          <p:attrName>ppt_h</p:attrName>
                                        </p:attrNameLst>
                                      </p:cBhvr>
                                      <p:tavLst>
                                        <p:tav tm="0">
                                          <p:val>
                                            <p:fltVal val="0"/>
                                          </p:val>
                                        </p:tav>
                                        <p:tav tm="100000">
                                          <p:val>
                                            <p:strVal val="#ppt_h"/>
                                          </p:val>
                                        </p:tav>
                                      </p:tavLst>
                                    </p:anim>
                                    <p:animEffect transition="in" filter="fade">
                                      <p:cBhvr>
                                        <p:cTn id="57" dur="500"/>
                                        <p:tgtEl>
                                          <p:spTgt spid="19"/>
                                        </p:tgtEl>
                                      </p:cBhvr>
                                    </p:animEffect>
                                  </p:childTnLst>
                                </p:cTn>
                              </p:par>
                              <p:par>
                                <p:cTn id="58" presetID="53" presetClass="entr" presetSubtype="16" fill="hold" grpId="0" nodeType="withEffect">
                                  <p:stCondLst>
                                    <p:cond delay="200"/>
                                  </p:stCondLst>
                                  <p:childTnLst>
                                    <p:set>
                                      <p:cBhvr>
                                        <p:cTn id="59" dur="1" fill="hold">
                                          <p:stCondLst>
                                            <p:cond delay="0"/>
                                          </p:stCondLst>
                                        </p:cTn>
                                        <p:tgtEl>
                                          <p:spTgt spid="17"/>
                                        </p:tgtEl>
                                        <p:attrNameLst>
                                          <p:attrName>style.visibility</p:attrName>
                                        </p:attrNameLst>
                                      </p:cBhvr>
                                      <p:to>
                                        <p:strVal val="visible"/>
                                      </p:to>
                                    </p:set>
                                    <p:anim calcmode="lin" valueType="num">
                                      <p:cBhvr>
                                        <p:cTn id="60" dur="500" fill="hold"/>
                                        <p:tgtEl>
                                          <p:spTgt spid="17"/>
                                        </p:tgtEl>
                                        <p:attrNameLst>
                                          <p:attrName>ppt_w</p:attrName>
                                        </p:attrNameLst>
                                      </p:cBhvr>
                                      <p:tavLst>
                                        <p:tav tm="0">
                                          <p:val>
                                            <p:fltVal val="0"/>
                                          </p:val>
                                        </p:tav>
                                        <p:tav tm="100000">
                                          <p:val>
                                            <p:strVal val="#ppt_w"/>
                                          </p:val>
                                        </p:tav>
                                      </p:tavLst>
                                    </p:anim>
                                    <p:anim calcmode="lin" valueType="num">
                                      <p:cBhvr>
                                        <p:cTn id="61" dur="500" fill="hold"/>
                                        <p:tgtEl>
                                          <p:spTgt spid="17"/>
                                        </p:tgtEl>
                                        <p:attrNameLst>
                                          <p:attrName>ppt_h</p:attrName>
                                        </p:attrNameLst>
                                      </p:cBhvr>
                                      <p:tavLst>
                                        <p:tav tm="0">
                                          <p:val>
                                            <p:fltVal val="0"/>
                                          </p:val>
                                        </p:tav>
                                        <p:tav tm="100000">
                                          <p:val>
                                            <p:strVal val="#ppt_h"/>
                                          </p:val>
                                        </p:tav>
                                      </p:tavLst>
                                    </p:anim>
                                    <p:animEffect transition="in" filter="fade">
                                      <p:cBhvr>
                                        <p:cTn id="62" dur="500"/>
                                        <p:tgtEl>
                                          <p:spTgt spid="17"/>
                                        </p:tgtEl>
                                      </p:cBhvr>
                                    </p:animEffect>
                                  </p:childTnLst>
                                </p:cTn>
                              </p:par>
                            </p:childTnLst>
                          </p:cTn>
                        </p:par>
                        <p:par>
                          <p:cTn id="63" fill="hold">
                            <p:stCondLst>
                              <p:cond delay="2150"/>
                            </p:stCondLst>
                            <p:childTnLst>
                              <p:par>
                                <p:cTn id="64" presetID="53" presetClass="entr" presetSubtype="16" fill="hold" grpId="0" nodeType="afterEffect">
                                  <p:stCondLst>
                                    <p:cond delay="0"/>
                                  </p:stCondLst>
                                  <p:childTnLst>
                                    <p:set>
                                      <p:cBhvr>
                                        <p:cTn id="65" dur="1" fill="hold">
                                          <p:stCondLst>
                                            <p:cond delay="0"/>
                                          </p:stCondLst>
                                        </p:cTn>
                                        <p:tgtEl>
                                          <p:spTgt spid="26"/>
                                        </p:tgtEl>
                                        <p:attrNameLst>
                                          <p:attrName>style.visibility</p:attrName>
                                        </p:attrNameLst>
                                      </p:cBhvr>
                                      <p:to>
                                        <p:strVal val="visible"/>
                                      </p:to>
                                    </p:set>
                                    <p:anim calcmode="lin" valueType="num">
                                      <p:cBhvr>
                                        <p:cTn id="66" dur="500" fill="hold"/>
                                        <p:tgtEl>
                                          <p:spTgt spid="26"/>
                                        </p:tgtEl>
                                        <p:attrNameLst>
                                          <p:attrName>ppt_w</p:attrName>
                                        </p:attrNameLst>
                                      </p:cBhvr>
                                      <p:tavLst>
                                        <p:tav tm="0">
                                          <p:val>
                                            <p:fltVal val="0"/>
                                          </p:val>
                                        </p:tav>
                                        <p:tav tm="100000">
                                          <p:val>
                                            <p:strVal val="#ppt_w"/>
                                          </p:val>
                                        </p:tav>
                                      </p:tavLst>
                                    </p:anim>
                                    <p:anim calcmode="lin" valueType="num">
                                      <p:cBhvr>
                                        <p:cTn id="67" dur="500" fill="hold"/>
                                        <p:tgtEl>
                                          <p:spTgt spid="26"/>
                                        </p:tgtEl>
                                        <p:attrNameLst>
                                          <p:attrName>ppt_h</p:attrName>
                                        </p:attrNameLst>
                                      </p:cBhvr>
                                      <p:tavLst>
                                        <p:tav tm="0">
                                          <p:val>
                                            <p:fltVal val="0"/>
                                          </p:val>
                                        </p:tav>
                                        <p:tav tm="100000">
                                          <p:val>
                                            <p:strVal val="#ppt_h"/>
                                          </p:val>
                                        </p:tav>
                                      </p:tavLst>
                                    </p:anim>
                                    <p:animEffect transition="in" filter="fade">
                                      <p:cBhvr>
                                        <p:cTn id="68" dur="500"/>
                                        <p:tgtEl>
                                          <p:spTgt spid="26"/>
                                        </p:tgtEl>
                                      </p:cBhvr>
                                    </p:animEffect>
                                  </p:childTnLst>
                                </p:cTn>
                              </p:par>
                            </p:childTnLst>
                          </p:cTn>
                        </p:par>
                        <p:par>
                          <p:cTn id="69" fill="hold">
                            <p:stCondLst>
                              <p:cond delay="2650"/>
                            </p:stCondLst>
                            <p:childTnLst>
                              <p:par>
                                <p:cTn id="70" presetID="53" presetClass="entr" presetSubtype="16" fill="hold" grpId="0" nodeType="afterEffect">
                                  <p:stCondLst>
                                    <p:cond delay="0"/>
                                  </p:stCondLst>
                                  <p:childTnLst>
                                    <p:set>
                                      <p:cBhvr>
                                        <p:cTn id="71" dur="1" fill="hold">
                                          <p:stCondLst>
                                            <p:cond delay="0"/>
                                          </p:stCondLst>
                                        </p:cTn>
                                        <p:tgtEl>
                                          <p:spTgt spid="22"/>
                                        </p:tgtEl>
                                        <p:attrNameLst>
                                          <p:attrName>style.visibility</p:attrName>
                                        </p:attrNameLst>
                                      </p:cBhvr>
                                      <p:to>
                                        <p:strVal val="visible"/>
                                      </p:to>
                                    </p:set>
                                    <p:anim calcmode="lin" valueType="num">
                                      <p:cBhvr>
                                        <p:cTn id="72" dur="250" fill="hold"/>
                                        <p:tgtEl>
                                          <p:spTgt spid="22"/>
                                        </p:tgtEl>
                                        <p:attrNameLst>
                                          <p:attrName>ppt_w</p:attrName>
                                        </p:attrNameLst>
                                      </p:cBhvr>
                                      <p:tavLst>
                                        <p:tav tm="0">
                                          <p:val>
                                            <p:fltVal val="0"/>
                                          </p:val>
                                        </p:tav>
                                        <p:tav tm="100000">
                                          <p:val>
                                            <p:strVal val="#ppt_w"/>
                                          </p:val>
                                        </p:tav>
                                      </p:tavLst>
                                    </p:anim>
                                    <p:anim calcmode="lin" valueType="num">
                                      <p:cBhvr>
                                        <p:cTn id="73" dur="250" fill="hold"/>
                                        <p:tgtEl>
                                          <p:spTgt spid="22"/>
                                        </p:tgtEl>
                                        <p:attrNameLst>
                                          <p:attrName>ppt_h</p:attrName>
                                        </p:attrNameLst>
                                      </p:cBhvr>
                                      <p:tavLst>
                                        <p:tav tm="0">
                                          <p:val>
                                            <p:fltVal val="0"/>
                                          </p:val>
                                        </p:tav>
                                        <p:tav tm="100000">
                                          <p:val>
                                            <p:strVal val="#ppt_h"/>
                                          </p:val>
                                        </p:tav>
                                      </p:tavLst>
                                    </p:anim>
                                    <p:animEffect transition="in" filter="fade">
                                      <p:cBhvr>
                                        <p:cTn id="74" dur="250"/>
                                        <p:tgtEl>
                                          <p:spTgt spid="22"/>
                                        </p:tgtEl>
                                      </p:cBhvr>
                                    </p:animEffect>
                                  </p:childTnLst>
                                </p:cTn>
                              </p:par>
                              <p:par>
                                <p:cTn id="75" presetID="6" presetClass="emph" presetSubtype="0" decel="100000" fill="hold" grpId="1" nodeType="withEffect">
                                  <p:stCondLst>
                                    <p:cond delay="200"/>
                                  </p:stCondLst>
                                  <p:childTnLst>
                                    <p:animScale>
                                      <p:cBhvr>
                                        <p:cTn id="76" dur="250" fill="hold"/>
                                        <p:tgtEl>
                                          <p:spTgt spid="22"/>
                                        </p:tgtEl>
                                      </p:cBhvr>
                                      <p:by x="120000" y="120000"/>
                                    </p:animScale>
                                  </p:childTnLst>
                                </p:cTn>
                              </p:par>
                              <p:par>
                                <p:cTn id="77" presetID="6" presetClass="emph" presetSubtype="0" decel="100000" fill="hold" grpId="2" nodeType="withEffect">
                                  <p:stCondLst>
                                    <p:cond delay="400"/>
                                  </p:stCondLst>
                                  <p:childTnLst>
                                    <p:animScale>
                                      <p:cBhvr>
                                        <p:cTn id="78" dur="250" fill="hold"/>
                                        <p:tgtEl>
                                          <p:spTgt spid="22"/>
                                        </p:tgtEl>
                                      </p:cBhvr>
                                      <p:by x="83000" y="83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6" grpId="0" animBg="1"/>
      <p:bldP spid="17" grpId="0" animBg="1"/>
      <p:bldP spid="18" grpId="0" animBg="1"/>
      <p:bldP spid="19" grpId="0" animBg="1"/>
      <p:bldP spid="26" grpId="0" animBg="1"/>
      <p:bldP spid="22" grpId="0"/>
      <p:bldP spid="22" grpId="1"/>
      <p:bldP spid="22" grpId="2"/>
      <p:bldP spid="4" grpId="0" animBg="1"/>
      <p:bldP spid="4" grpId="1" animBg="1"/>
      <p:bldP spid="4" grpId="2" animBg="1"/>
      <p:bldP spid="21" grpId="0"/>
      <p:bldP spid="21" grpId="1"/>
      <p:bldP spid="21" grpId="2"/>
      <p:bldP spid="23" grpId="0"/>
      <p:bldP spid="23" grpId="1"/>
      <p:bldP spid="23" grpId="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4038254" y="218741"/>
            <a:ext cx="6205676"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Freeform 19"/>
          <p:cNvSpPr>
            <a:spLocks/>
          </p:cNvSpPr>
          <p:nvPr/>
        </p:nvSpPr>
        <p:spPr bwMode="auto">
          <a:xfrm>
            <a:off x="1731169" y="3650622"/>
            <a:ext cx="8729663" cy="0"/>
          </a:xfrm>
          <a:custGeom>
            <a:avLst/>
            <a:gdLst>
              <a:gd name="T0" fmla="*/ 0 w 24000"/>
              <a:gd name="T1" fmla="*/ 24000 w 24000"/>
            </a:gdLst>
            <a:ahLst/>
            <a:cxnLst>
              <a:cxn ang="0">
                <a:pos x="T0" y="0"/>
              </a:cxn>
              <a:cxn ang="0">
                <a:pos x="T1" y="0"/>
              </a:cxn>
            </a:cxnLst>
            <a:rect l="0" t="0" r="r" b="b"/>
            <a:pathLst>
              <a:path w="24000">
                <a:moveTo>
                  <a:pt x="0" y="0"/>
                </a:moveTo>
                <a:cubicBezTo>
                  <a:pt x="24000" y="0"/>
                  <a:pt x="24000" y="0"/>
                  <a:pt x="24000" y="0"/>
                </a:cubicBezTo>
              </a:path>
            </a:pathLst>
          </a:custGeom>
          <a:noFill/>
          <a:ln w="12700" cap="flat">
            <a:solidFill>
              <a:srgbClr val="24211D"/>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ln w="12700">
                <a:solidFill>
                  <a:schemeClr val="tx1"/>
                </a:solidFill>
              </a:ln>
            </a:endParaRPr>
          </a:p>
        </p:txBody>
      </p:sp>
      <p:sp>
        <p:nvSpPr>
          <p:cNvPr id="5" name="Freeform 20"/>
          <p:cNvSpPr>
            <a:spLocks/>
          </p:cNvSpPr>
          <p:nvPr/>
        </p:nvSpPr>
        <p:spPr bwMode="auto">
          <a:xfrm>
            <a:off x="1731169" y="3966535"/>
            <a:ext cx="2909888" cy="1747838"/>
          </a:xfrm>
          <a:custGeom>
            <a:avLst/>
            <a:gdLst>
              <a:gd name="T0" fmla="*/ 0 w 8000"/>
              <a:gd name="T1" fmla="*/ 4800 h 4800"/>
              <a:gd name="T2" fmla="*/ 8000 w 8000"/>
              <a:gd name="T3" fmla="*/ 4800 h 4800"/>
              <a:gd name="T4" fmla="*/ 8000 w 8000"/>
              <a:gd name="T5" fmla="*/ 0 h 4800"/>
              <a:gd name="T6" fmla="*/ 0 w 8000"/>
              <a:gd name="T7" fmla="*/ 0 h 4800"/>
              <a:gd name="T8" fmla="*/ 0 w 8000"/>
              <a:gd name="T9" fmla="*/ 4800 h 4800"/>
            </a:gdLst>
            <a:ahLst/>
            <a:cxnLst>
              <a:cxn ang="0">
                <a:pos x="T0" y="T1"/>
              </a:cxn>
              <a:cxn ang="0">
                <a:pos x="T2" y="T3"/>
              </a:cxn>
              <a:cxn ang="0">
                <a:pos x="T4" y="T5"/>
              </a:cxn>
              <a:cxn ang="0">
                <a:pos x="T6" y="T7"/>
              </a:cxn>
              <a:cxn ang="0">
                <a:pos x="T8" y="T9"/>
              </a:cxn>
            </a:cxnLst>
            <a:rect l="0" t="0" r="r" b="b"/>
            <a:pathLst>
              <a:path w="8000" h="4800">
                <a:moveTo>
                  <a:pt x="0" y="4800"/>
                </a:moveTo>
                <a:lnTo>
                  <a:pt x="8000" y="4800"/>
                </a:lnTo>
                <a:lnTo>
                  <a:pt x="8000" y="0"/>
                </a:lnTo>
                <a:cubicBezTo>
                  <a:pt x="4948" y="0"/>
                  <a:pt x="3053" y="0"/>
                  <a:pt x="0" y="0"/>
                </a:cubicBezTo>
                <a:lnTo>
                  <a:pt x="0" y="4800"/>
                </a:lnTo>
                <a:close/>
              </a:path>
            </a:pathLst>
          </a:custGeom>
          <a:blipFill dpi="0" rotWithShape="1">
            <a:blip r:embed="rId2" cstate="email">
              <a:extLst>
                <a:ext uri="{28A0092B-C50C-407E-A947-70E740481C1C}">
                  <a14:useLocalDpi xmlns:a14="http://schemas.microsoft.com/office/drawing/2010/main"/>
                </a:ext>
              </a:extLst>
            </a:blip>
            <a:srcRect/>
            <a:stretch>
              <a:fillRect/>
            </a:stretch>
          </a:blipFill>
          <a:ln>
            <a:noFill/>
          </a:ln>
          <a:effectLst>
            <a:outerShdw blurRad="152400" dist="101600" dir="2700000" algn="tl" rotWithShape="0">
              <a:prstClr val="black">
                <a:alpha val="50000"/>
              </a:prstClr>
            </a:outerShdw>
          </a:effectLst>
        </p:spPr>
        <p:txBody>
          <a:bodyPr vert="horz" wrap="square" lIns="91440" tIns="45720" rIns="91440" bIns="45720" numCol="1" anchor="t" anchorCtr="0" compatLnSpc="1">
            <a:prstTxWarp prst="textNoShape">
              <a:avLst/>
            </a:prstTxWarp>
          </a:bodyPr>
          <a:lstStyle/>
          <a:p>
            <a:endParaRPr lang="zh-CN" altLang="en-US"/>
          </a:p>
        </p:txBody>
      </p:sp>
      <p:sp>
        <p:nvSpPr>
          <p:cNvPr id="6" name="Freeform 21"/>
          <p:cNvSpPr>
            <a:spLocks/>
          </p:cNvSpPr>
          <p:nvPr/>
        </p:nvSpPr>
        <p:spPr bwMode="auto">
          <a:xfrm>
            <a:off x="4641057" y="1586872"/>
            <a:ext cx="2909888" cy="1746250"/>
          </a:xfrm>
          <a:custGeom>
            <a:avLst/>
            <a:gdLst>
              <a:gd name="T0" fmla="*/ 0 w 8000"/>
              <a:gd name="T1" fmla="*/ 4800 h 4800"/>
              <a:gd name="T2" fmla="*/ 8000 w 8000"/>
              <a:gd name="T3" fmla="*/ 4800 h 4800"/>
              <a:gd name="T4" fmla="*/ 8000 w 8000"/>
              <a:gd name="T5" fmla="*/ 0 h 4800"/>
              <a:gd name="T6" fmla="*/ 0 w 8000"/>
              <a:gd name="T7" fmla="*/ 0 h 4800"/>
              <a:gd name="T8" fmla="*/ 0 w 8000"/>
              <a:gd name="T9" fmla="*/ 4800 h 4800"/>
            </a:gdLst>
            <a:ahLst/>
            <a:cxnLst>
              <a:cxn ang="0">
                <a:pos x="T0" y="T1"/>
              </a:cxn>
              <a:cxn ang="0">
                <a:pos x="T2" y="T3"/>
              </a:cxn>
              <a:cxn ang="0">
                <a:pos x="T4" y="T5"/>
              </a:cxn>
              <a:cxn ang="0">
                <a:pos x="T6" y="T7"/>
              </a:cxn>
              <a:cxn ang="0">
                <a:pos x="T8" y="T9"/>
              </a:cxn>
            </a:cxnLst>
            <a:rect l="0" t="0" r="r" b="b"/>
            <a:pathLst>
              <a:path w="8000" h="4800">
                <a:moveTo>
                  <a:pt x="0" y="4800"/>
                </a:moveTo>
                <a:cubicBezTo>
                  <a:pt x="3053" y="4800"/>
                  <a:pt x="4948" y="4800"/>
                  <a:pt x="8000" y="4800"/>
                </a:cubicBezTo>
                <a:lnTo>
                  <a:pt x="8000" y="0"/>
                </a:lnTo>
                <a:lnTo>
                  <a:pt x="0" y="0"/>
                </a:lnTo>
                <a:lnTo>
                  <a:pt x="0" y="4800"/>
                </a:lnTo>
                <a:close/>
              </a:path>
            </a:pathLst>
          </a:custGeom>
          <a:blipFill dpi="0" rotWithShape="1">
            <a:blip r:embed="rId3" cstate="email">
              <a:extLst>
                <a:ext uri="{28A0092B-C50C-407E-A947-70E740481C1C}">
                  <a14:useLocalDpi xmlns:a14="http://schemas.microsoft.com/office/drawing/2010/main"/>
                </a:ext>
              </a:extLst>
            </a:blip>
            <a:srcRect/>
            <a:stretch>
              <a:fillRect/>
            </a:stretch>
          </a:blipFill>
          <a:ln>
            <a:noFill/>
          </a:ln>
          <a:effectLst>
            <a:outerShdw blurRad="152400" dist="101600" dir="2700000" algn="tl" rotWithShape="0">
              <a:prstClr val="black">
                <a:alpha val="50000"/>
              </a:prstClr>
            </a:outerShdw>
          </a:effectLst>
        </p:spPr>
        <p:txBody>
          <a:bodyPr vert="horz" wrap="square" lIns="91440" tIns="45720" rIns="91440" bIns="45720" numCol="1" anchor="t" anchorCtr="0" compatLnSpc="1">
            <a:prstTxWarp prst="textNoShape">
              <a:avLst/>
            </a:prstTxWarp>
          </a:bodyPr>
          <a:lstStyle/>
          <a:p>
            <a:endParaRPr lang="zh-CN" altLang="en-US"/>
          </a:p>
        </p:txBody>
      </p:sp>
      <p:sp>
        <p:nvSpPr>
          <p:cNvPr id="7" name="Freeform 22"/>
          <p:cNvSpPr>
            <a:spLocks/>
          </p:cNvSpPr>
          <p:nvPr/>
        </p:nvSpPr>
        <p:spPr bwMode="auto">
          <a:xfrm>
            <a:off x="7550944" y="3966535"/>
            <a:ext cx="2909888" cy="1747838"/>
          </a:xfrm>
          <a:custGeom>
            <a:avLst/>
            <a:gdLst>
              <a:gd name="T0" fmla="*/ 0 w 8000"/>
              <a:gd name="T1" fmla="*/ 4800 h 4800"/>
              <a:gd name="T2" fmla="*/ 8000 w 8000"/>
              <a:gd name="T3" fmla="*/ 4800 h 4800"/>
              <a:gd name="T4" fmla="*/ 8000 w 8000"/>
              <a:gd name="T5" fmla="*/ 0 h 4800"/>
              <a:gd name="T6" fmla="*/ 0 w 8000"/>
              <a:gd name="T7" fmla="*/ 0 h 4800"/>
              <a:gd name="T8" fmla="*/ 0 w 8000"/>
              <a:gd name="T9" fmla="*/ 4800 h 4800"/>
            </a:gdLst>
            <a:ahLst/>
            <a:cxnLst>
              <a:cxn ang="0">
                <a:pos x="T0" y="T1"/>
              </a:cxn>
              <a:cxn ang="0">
                <a:pos x="T2" y="T3"/>
              </a:cxn>
              <a:cxn ang="0">
                <a:pos x="T4" y="T5"/>
              </a:cxn>
              <a:cxn ang="0">
                <a:pos x="T6" y="T7"/>
              </a:cxn>
              <a:cxn ang="0">
                <a:pos x="T8" y="T9"/>
              </a:cxn>
            </a:cxnLst>
            <a:rect l="0" t="0" r="r" b="b"/>
            <a:pathLst>
              <a:path w="8000" h="4800">
                <a:moveTo>
                  <a:pt x="0" y="4800"/>
                </a:moveTo>
                <a:lnTo>
                  <a:pt x="8000" y="4800"/>
                </a:lnTo>
                <a:lnTo>
                  <a:pt x="8000" y="0"/>
                </a:lnTo>
                <a:cubicBezTo>
                  <a:pt x="4948" y="0"/>
                  <a:pt x="3053" y="0"/>
                  <a:pt x="0" y="0"/>
                </a:cubicBezTo>
                <a:lnTo>
                  <a:pt x="0" y="4800"/>
                </a:lnTo>
                <a:close/>
              </a:path>
            </a:pathLst>
          </a:custGeom>
          <a:blipFill dpi="0" rotWithShape="1">
            <a:blip r:embed="rId4" cstate="email">
              <a:extLst>
                <a:ext uri="{28A0092B-C50C-407E-A947-70E740481C1C}">
                  <a14:useLocalDpi xmlns:a14="http://schemas.microsoft.com/office/drawing/2010/main"/>
                </a:ext>
              </a:extLst>
            </a:blip>
            <a:srcRect/>
            <a:stretch>
              <a:fillRect/>
            </a:stretch>
          </a:blipFill>
          <a:ln>
            <a:noFill/>
          </a:ln>
          <a:effectLst>
            <a:outerShdw blurRad="152400" dist="101600" dir="2700000" algn="tl" rotWithShape="0">
              <a:prstClr val="black">
                <a:alpha val="50000"/>
              </a:prstClr>
            </a:outerShdw>
          </a:effectLst>
        </p:spPr>
        <p:txBody>
          <a:bodyPr vert="horz" wrap="square" lIns="91440" tIns="45720" rIns="91440" bIns="45720" numCol="1" anchor="t" anchorCtr="0" compatLnSpc="1">
            <a:prstTxWarp prst="textNoShape">
              <a:avLst/>
            </a:prstTxWarp>
          </a:bodyPr>
          <a:lstStyle/>
          <a:p>
            <a:endParaRPr lang="zh-CN" altLang="en-US"/>
          </a:p>
        </p:txBody>
      </p:sp>
      <p:sp>
        <p:nvSpPr>
          <p:cNvPr id="8" name="Oval 23"/>
          <p:cNvSpPr>
            <a:spLocks noChangeArrowheads="1"/>
          </p:cNvSpPr>
          <p:nvPr/>
        </p:nvSpPr>
        <p:spPr bwMode="auto">
          <a:xfrm>
            <a:off x="3098007" y="3563310"/>
            <a:ext cx="174625" cy="174625"/>
          </a:xfrm>
          <a:prstGeom prst="ellipse">
            <a:avLst/>
          </a:prstGeom>
          <a:noFill/>
          <a:ln w="36513"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9" name="Oval 24"/>
          <p:cNvSpPr>
            <a:spLocks noChangeArrowheads="1"/>
          </p:cNvSpPr>
          <p:nvPr/>
        </p:nvSpPr>
        <p:spPr bwMode="auto">
          <a:xfrm>
            <a:off x="4596607" y="3606172"/>
            <a:ext cx="87313" cy="87313"/>
          </a:xfrm>
          <a:prstGeom prst="ellipse">
            <a:avLst/>
          </a:prstGeom>
          <a:solidFill>
            <a:srgbClr val="24211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 name="Oval 25"/>
          <p:cNvSpPr>
            <a:spLocks noChangeArrowheads="1"/>
          </p:cNvSpPr>
          <p:nvPr/>
        </p:nvSpPr>
        <p:spPr bwMode="auto">
          <a:xfrm>
            <a:off x="7508082" y="3606172"/>
            <a:ext cx="87313" cy="87313"/>
          </a:xfrm>
          <a:prstGeom prst="ellipse">
            <a:avLst/>
          </a:prstGeom>
          <a:solidFill>
            <a:srgbClr val="24211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 name="Oval 26"/>
          <p:cNvSpPr>
            <a:spLocks noChangeArrowheads="1"/>
          </p:cNvSpPr>
          <p:nvPr/>
        </p:nvSpPr>
        <p:spPr bwMode="auto">
          <a:xfrm>
            <a:off x="6007894" y="3563310"/>
            <a:ext cx="174625" cy="174625"/>
          </a:xfrm>
          <a:prstGeom prst="ellipse">
            <a:avLst/>
          </a:prstGeom>
          <a:noFill/>
          <a:ln w="36513" cap="flat">
            <a:solidFill>
              <a:schemeClr val="accent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2" name="Oval 27"/>
          <p:cNvSpPr>
            <a:spLocks noChangeArrowheads="1"/>
          </p:cNvSpPr>
          <p:nvPr/>
        </p:nvSpPr>
        <p:spPr bwMode="auto">
          <a:xfrm>
            <a:off x="8919369" y="3563310"/>
            <a:ext cx="174625" cy="174625"/>
          </a:xfrm>
          <a:prstGeom prst="ellipse">
            <a:avLst/>
          </a:prstGeom>
          <a:noFill/>
          <a:ln w="36513" cap="flat">
            <a:solidFill>
              <a:schemeClr val="accent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3" name="Freeform 28"/>
          <p:cNvSpPr>
            <a:spLocks/>
          </p:cNvSpPr>
          <p:nvPr/>
        </p:nvSpPr>
        <p:spPr bwMode="auto">
          <a:xfrm>
            <a:off x="3042444" y="3823660"/>
            <a:ext cx="287338" cy="142875"/>
          </a:xfrm>
          <a:custGeom>
            <a:avLst/>
            <a:gdLst>
              <a:gd name="T0" fmla="*/ 0 w 789"/>
              <a:gd name="T1" fmla="*/ 394 h 394"/>
              <a:gd name="T2" fmla="*/ 394 w 789"/>
              <a:gd name="T3" fmla="*/ 0 h 394"/>
              <a:gd name="T4" fmla="*/ 789 w 789"/>
              <a:gd name="T5" fmla="*/ 394 h 394"/>
              <a:gd name="T6" fmla="*/ 0 w 789"/>
              <a:gd name="T7" fmla="*/ 394 h 394"/>
            </a:gdLst>
            <a:ahLst/>
            <a:cxnLst>
              <a:cxn ang="0">
                <a:pos x="T0" y="T1"/>
              </a:cxn>
              <a:cxn ang="0">
                <a:pos x="T2" y="T3"/>
              </a:cxn>
              <a:cxn ang="0">
                <a:pos x="T4" y="T5"/>
              </a:cxn>
              <a:cxn ang="0">
                <a:pos x="T6" y="T7"/>
              </a:cxn>
            </a:cxnLst>
            <a:rect l="0" t="0" r="r" b="b"/>
            <a:pathLst>
              <a:path w="789" h="394">
                <a:moveTo>
                  <a:pt x="0" y="394"/>
                </a:moveTo>
                <a:lnTo>
                  <a:pt x="394" y="0"/>
                </a:lnTo>
                <a:lnTo>
                  <a:pt x="789" y="394"/>
                </a:lnTo>
                <a:lnTo>
                  <a:pt x="0" y="394"/>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29"/>
          <p:cNvSpPr>
            <a:spLocks/>
          </p:cNvSpPr>
          <p:nvPr/>
        </p:nvSpPr>
        <p:spPr bwMode="auto">
          <a:xfrm>
            <a:off x="8862219" y="3823660"/>
            <a:ext cx="287338" cy="142875"/>
          </a:xfrm>
          <a:custGeom>
            <a:avLst/>
            <a:gdLst>
              <a:gd name="T0" fmla="*/ 0 w 789"/>
              <a:gd name="T1" fmla="*/ 394 h 394"/>
              <a:gd name="T2" fmla="*/ 394 w 789"/>
              <a:gd name="T3" fmla="*/ 0 h 394"/>
              <a:gd name="T4" fmla="*/ 789 w 789"/>
              <a:gd name="T5" fmla="*/ 394 h 394"/>
              <a:gd name="T6" fmla="*/ 0 w 789"/>
              <a:gd name="T7" fmla="*/ 394 h 394"/>
            </a:gdLst>
            <a:ahLst/>
            <a:cxnLst>
              <a:cxn ang="0">
                <a:pos x="T0" y="T1"/>
              </a:cxn>
              <a:cxn ang="0">
                <a:pos x="T2" y="T3"/>
              </a:cxn>
              <a:cxn ang="0">
                <a:pos x="T4" y="T5"/>
              </a:cxn>
              <a:cxn ang="0">
                <a:pos x="T6" y="T7"/>
              </a:cxn>
            </a:cxnLst>
            <a:rect l="0" t="0" r="r" b="b"/>
            <a:pathLst>
              <a:path w="789" h="394">
                <a:moveTo>
                  <a:pt x="0" y="394"/>
                </a:moveTo>
                <a:lnTo>
                  <a:pt x="394" y="0"/>
                </a:lnTo>
                <a:lnTo>
                  <a:pt x="789" y="394"/>
                </a:lnTo>
                <a:lnTo>
                  <a:pt x="0" y="394"/>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5" name="Freeform 30"/>
          <p:cNvSpPr>
            <a:spLocks/>
          </p:cNvSpPr>
          <p:nvPr/>
        </p:nvSpPr>
        <p:spPr bwMode="auto">
          <a:xfrm>
            <a:off x="5952332" y="3333122"/>
            <a:ext cx="287338" cy="142875"/>
          </a:xfrm>
          <a:custGeom>
            <a:avLst/>
            <a:gdLst>
              <a:gd name="T0" fmla="*/ 0 w 789"/>
              <a:gd name="T1" fmla="*/ 0 h 394"/>
              <a:gd name="T2" fmla="*/ 394 w 789"/>
              <a:gd name="T3" fmla="*/ 394 h 394"/>
              <a:gd name="T4" fmla="*/ 789 w 789"/>
              <a:gd name="T5" fmla="*/ 0 h 394"/>
              <a:gd name="T6" fmla="*/ 0 w 789"/>
              <a:gd name="T7" fmla="*/ 0 h 394"/>
            </a:gdLst>
            <a:ahLst/>
            <a:cxnLst>
              <a:cxn ang="0">
                <a:pos x="T0" y="T1"/>
              </a:cxn>
              <a:cxn ang="0">
                <a:pos x="T2" y="T3"/>
              </a:cxn>
              <a:cxn ang="0">
                <a:pos x="T4" y="T5"/>
              </a:cxn>
              <a:cxn ang="0">
                <a:pos x="T6" y="T7"/>
              </a:cxn>
            </a:cxnLst>
            <a:rect l="0" t="0" r="r" b="b"/>
            <a:pathLst>
              <a:path w="789" h="394">
                <a:moveTo>
                  <a:pt x="0" y="0"/>
                </a:moveTo>
                <a:lnTo>
                  <a:pt x="394" y="394"/>
                </a:lnTo>
                <a:lnTo>
                  <a:pt x="789" y="0"/>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7" name="Oval 31"/>
          <p:cNvSpPr>
            <a:spLocks noChangeArrowheads="1"/>
          </p:cNvSpPr>
          <p:nvPr/>
        </p:nvSpPr>
        <p:spPr bwMode="auto">
          <a:xfrm>
            <a:off x="1686719" y="3606172"/>
            <a:ext cx="87313" cy="87313"/>
          </a:xfrm>
          <a:prstGeom prst="ellipse">
            <a:avLst/>
          </a:prstGeom>
          <a:solidFill>
            <a:srgbClr val="24211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 name="Oval 32"/>
          <p:cNvSpPr>
            <a:spLocks noChangeArrowheads="1"/>
          </p:cNvSpPr>
          <p:nvPr/>
        </p:nvSpPr>
        <p:spPr bwMode="auto">
          <a:xfrm>
            <a:off x="10417969" y="3606172"/>
            <a:ext cx="87313" cy="87313"/>
          </a:xfrm>
          <a:prstGeom prst="ellipse">
            <a:avLst/>
          </a:prstGeom>
          <a:solidFill>
            <a:srgbClr val="24211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矩形 18"/>
          <p:cNvSpPr/>
          <p:nvPr/>
        </p:nvSpPr>
        <p:spPr>
          <a:xfrm>
            <a:off x="1653143" y="1930000"/>
            <a:ext cx="2828419" cy="923330"/>
          </a:xfrm>
          <a:prstGeom prst="rect">
            <a:avLst/>
          </a:prstGeom>
        </p:spPr>
        <p:txBody>
          <a:bodyPr wrap="square">
            <a:spAutoFit/>
          </a:bodyPr>
          <a:lstStyle/>
          <a:p>
            <a:pPr>
              <a:lnSpc>
                <a:spcPct val="150000"/>
              </a:lnSpc>
            </a:pPr>
            <a:r>
              <a:rPr lang="zh-CN" altLang="en-US" sz="1200" dirty="0">
                <a:latin typeface="微软雅黑" panose="020B0503020204020204" pitchFamily="34" charset="-122"/>
                <a:ea typeface="微软雅黑" panose="020B0503020204020204" pitchFamily="34" charset="-122"/>
              </a:rPr>
              <a:t>First crop the picture you want to replace to the original picture length and width, and then right-click on the original picture to fill the picture.</a:t>
            </a:r>
          </a:p>
        </p:txBody>
      </p:sp>
      <p:sp>
        <p:nvSpPr>
          <p:cNvPr id="20" name="矩形 19"/>
          <p:cNvSpPr/>
          <p:nvPr/>
        </p:nvSpPr>
        <p:spPr>
          <a:xfrm>
            <a:off x="1653143" y="1585808"/>
            <a:ext cx="2828419" cy="338554"/>
          </a:xfrm>
          <a:prstGeom prst="rect">
            <a:avLst/>
          </a:prstGeom>
        </p:spPr>
        <p:txBody>
          <a:bodyPr wrap="square">
            <a:spAutoFit/>
          </a:bodyPr>
          <a:lstStyle/>
          <a:p>
            <a:r>
              <a:rPr lang="zh-CN" altLang="en-US" sz="1600" b="1" dirty="0">
                <a:solidFill>
                  <a:schemeClr val="accent1"/>
                </a:solidFill>
                <a:latin typeface="微软雅黑" panose="020B0503020204020204" pitchFamily="34" charset="-122"/>
                <a:ea typeface="微软雅黑" panose="020B0503020204020204" pitchFamily="34" charset="-122"/>
              </a:rPr>
              <a:t>Enter your text here.</a:t>
            </a:r>
          </a:p>
        </p:txBody>
      </p:sp>
      <p:sp>
        <p:nvSpPr>
          <p:cNvPr id="22" name="矩形 21"/>
          <p:cNvSpPr/>
          <p:nvPr/>
        </p:nvSpPr>
        <p:spPr>
          <a:xfrm>
            <a:off x="7762009" y="1930000"/>
            <a:ext cx="2828419" cy="923330"/>
          </a:xfrm>
          <a:prstGeom prst="rect">
            <a:avLst/>
          </a:prstGeom>
        </p:spPr>
        <p:txBody>
          <a:bodyPr wrap="square">
            <a:spAutoFit/>
          </a:bodyPr>
          <a:lstStyle/>
          <a:p>
            <a:pPr>
              <a:lnSpc>
                <a:spcPct val="150000"/>
              </a:lnSpc>
            </a:pPr>
            <a:r>
              <a:rPr lang="zh-CN" altLang="en-US" sz="1200" dirty="0">
                <a:latin typeface="微软雅黑" panose="020B0503020204020204" pitchFamily="34" charset="-122"/>
                <a:ea typeface="微软雅黑" panose="020B0503020204020204" pitchFamily="34" charset="-122"/>
              </a:rPr>
              <a:t>First crop the picture you want to replace to the original picture length and width, and then right-click on the original picture to fill the picture.</a:t>
            </a:r>
          </a:p>
        </p:txBody>
      </p:sp>
      <p:sp>
        <p:nvSpPr>
          <p:cNvPr id="23" name="矩形 22"/>
          <p:cNvSpPr/>
          <p:nvPr/>
        </p:nvSpPr>
        <p:spPr>
          <a:xfrm>
            <a:off x="7762009" y="1585808"/>
            <a:ext cx="2828419" cy="338554"/>
          </a:xfrm>
          <a:prstGeom prst="rect">
            <a:avLst/>
          </a:prstGeom>
        </p:spPr>
        <p:txBody>
          <a:bodyPr wrap="square">
            <a:spAutoFit/>
          </a:bodyPr>
          <a:lstStyle/>
          <a:p>
            <a:r>
              <a:rPr lang="zh-CN" altLang="en-US" sz="1600" b="1" dirty="0">
                <a:solidFill>
                  <a:schemeClr val="accent1"/>
                </a:solidFill>
                <a:latin typeface="微软雅黑" panose="020B0503020204020204" pitchFamily="34" charset="-122"/>
                <a:ea typeface="微软雅黑" panose="020B0503020204020204" pitchFamily="34" charset="-122"/>
              </a:rPr>
              <a:t>Enter your text here.</a:t>
            </a:r>
          </a:p>
        </p:txBody>
      </p:sp>
      <p:sp>
        <p:nvSpPr>
          <p:cNvPr id="24" name="矩形 23"/>
          <p:cNvSpPr/>
          <p:nvPr/>
        </p:nvSpPr>
        <p:spPr>
          <a:xfrm>
            <a:off x="4707581" y="4361773"/>
            <a:ext cx="2828419" cy="890693"/>
          </a:xfrm>
          <a:prstGeom prst="rect">
            <a:avLst/>
          </a:prstGeom>
        </p:spPr>
        <p:txBody>
          <a:bodyPr wrap="square">
            <a:spAutoFit/>
          </a:bodyPr>
          <a:lstStyle/>
          <a:p>
            <a:pPr>
              <a:lnSpc>
                <a:spcPct val="150000"/>
              </a:lnSpc>
            </a:pPr>
            <a:r>
              <a:rPr lang="zh-CN" altLang="en-US" sz="1200" dirty="0">
                <a:latin typeface="微软雅黑" panose="020B0503020204020204" pitchFamily="34" charset="-122"/>
                <a:ea typeface="微软雅黑" panose="020B0503020204020204" pitchFamily="34" charset="-122"/>
              </a:rPr>
              <a:t>First crop the picture you want to replace to the original picture length and width, and then right-click on the original picture to fill the picture.</a:t>
            </a:r>
          </a:p>
        </p:txBody>
      </p:sp>
      <p:sp>
        <p:nvSpPr>
          <p:cNvPr id="25" name="矩形 24"/>
          <p:cNvSpPr/>
          <p:nvPr/>
        </p:nvSpPr>
        <p:spPr>
          <a:xfrm>
            <a:off x="4707581" y="4017581"/>
            <a:ext cx="2828419" cy="338554"/>
          </a:xfrm>
          <a:prstGeom prst="rect">
            <a:avLst/>
          </a:prstGeom>
        </p:spPr>
        <p:txBody>
          <a:bodyPr wrap="square">
            <a:spAutoFit/>
          </a:bodyPr>
          <a:lstStyle/>
          <a:p>
            <a:r>
              <a:rPr lang="zh-CN" altLang="en-US" sz="1600" b="1" dirty="0">
                <a:solidFill>
                  <a:schemeClr val="accent1"/>
                </a:solidFill>
                <a:latin typeface="微软雅黑" panose="020B0503020204020204" pitchFamily="34" charset="-122"/>
                <a:ea typeface="微软雅黑" panose="020B0503020204020204" pitchFamily="34" charset="-122"/>
              </a:rPr>
              <a:t>Enter your text here.</a:t>
            </a:r>
          </a:p>
        </p:txBody>
      </p:sp>
    </p:spTree>
    <p:extLst>
      <p:ext uri="{BB962C8B-B14F-4D97-AF65-F5344CB8AC3E}">
        <p14:creationId xmlns:p14="http://schemas.microsoft.com/office/powerpoint/2010/main" val="3332782280"/>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16"/>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fltVal val="0"/>
                                          </p:val>
                                        </p:tav>
                                        <p:tav tm="100000">
                                          <p:val>
                                            <p:strVal val="#ppt_h"/>
                                          </p:val>
                                        </p:tav>
                                      </p:tavLst>
                                    </p:anim>
                                    <p:animEffect transition="in" filter="fade">
                                      <p:cBhvr>
                                        <p:cTn id="16" dur="500"/>
                                        <p:tgtEl>
                                          <p:spTgt spid="21"/>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21"/>
                                        </p:tgtEl>
                                        <p:attrNameLst>
                                          <p:attrName>ppt_x</p:attrName>
                                          <p:attrName>ppt_y</p:attrName>
                                        </p:attrNameLst>
                                      </p:cBhvr>
                                      <p:rCtr x="6068" y="0"/>
                                    </p:animMotion>
                                  </p:childTnLst>
                                </p:cTn>
                              </p:par>
                            </p:childTnLst>
                          </p:cTn>
                        </p:par>
                        <p:par>
                          <p:cTn id="19" fill="hold">
                            <p:stCondLst>
                              <p:cond delay="1000"/>
                            </p:stCondLst>
                            <p:childTnLst>
                              <p:par>
                                <p:cTn id="20" presetID="22" presetClass="entr" presetSubtype="8"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par>
                          <p:cTn id="23" fill="hold">
                            <p:stCondLst>
                              <p:cond delay="1500"/>
                            </p:stCondLst>
                            <p:childTnLst>
                              <p:par>
                                <p:cTn id="24" presetID="10" presetClass="entr" presetSubtype="0"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500"/>
                                        <p:tgtEl>
                                          <p:spTgt spid="17"/>
                                        </p:tgtEl>
                                      </p:cBhvr>
                                    </p:animEffect>
                                  </p:childTnLst>
                                </p:cTn>
                              </p:par>
                            </p:childTnLst>
                          </p:cTn>
                        </p:par>
                        <p:par>
                          <p:cTn id="27" fill="hold">
                            <p:stCondLst>
                              <p:cond delay="2000"/>
                            </p:stCondLst>
                            <p:childTnLst>
                              <p:par>
                                <p:cTn id="28" presetID="10" presetClass="entr" presetSubtype="0" fill="hold" grpId="0" nodeType="after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500"/>
                                        <p:tgtEl>
                                          <p:spTgt spid="9"/>
                                        </p:tgtEl>
                                      </p:cBhvr>
                                    </p:animEffect>
                                  </p:childTnLst>
                                </p:cTn>
                              </p:par>
                            </p:childTnLst>
                          </p:cTn>
                        </p:par>
                        <p:par>
                          <p:cTn id="31" fill="hold">
                            <p:stCondLst>
                              <p:cond delay="2500"/>
                            </p:stCondLst>
                            <p:childTnLst>
                              <p:par>
                                <p:cTn id="32" presetID="10" presetClass="entr" presetSubtype="0" fill="hold" grpId="0" nodeType="after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500"/>
                                        <p:tgtEl>
                                          <p:spTgt spid="10"/>
                                        </p:tgtEl>
                                      </p:cBhvr>
                                    </p:animEffect>
                                  </p:childTnLst>
                                </p:cTn>
                              </p:par>
                            </p:childTnLst>
                          </p:cTn>
                        </p:par>
                        <p:par>
                          <p:cTn id="35" fill="hold">
                            <p:stCondLst>
                              <p:cond delay="3000"/>
                            </p:stCondLst>
                            <p:childTnLst>
                              <p:par>
                                <p:cTn id="36" presetID="10" presetClass="entr" presetSubtype="0" fill="hold" grpId="0" nodeType="after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500"/>
                                        <p:tgtEl>
                                          <p:spTgt spid="18"/>
                                        </p:tgtEl>
                                      </p:cBhvr>
                                    </p:animEffect>
                                  </p:childTnLst>
                                </p:cTn>
                              </p:par>
                            </p:childTnLst>
                          </p:cTn>
                        </p:par>
                        <p:par>
                          <p:cTn id="39" fill="hold">
                            <p:stCondLst>
                              <p:cond delay="3500"/>
                            </p:stCondLst>
                            <p:childTnLst>
                              <p:par>
                                <p:cTn id="40" presetID="1" presetClass="entr" presetSubtype="0" fill="hold" grpId="0" nodeType="afterEffect">
                                  <p:stCondLst>
                                    <p:cond delay="0"/>
                                  </p:stCondLst>
                                  <p:childTnLst>
                                    <p:set>
                                      <p:cBhvr>
                                        <p:cTn id="41" dur="1" fill="hold">
                                          <p:stCondLst>
                                            <p:cond delay="0"/>
                                          </p:stCondLst>
                                        </p:cTn>
                                        <p:tgtEl>
                                          <p:spTgt spid="8"/>
                                        </p:tgtEl>
                                        <p:attrNameLst>
                                          <p:attrName>style.visibility</p:attrName>
                                        </p:attrNameLst>
                                      </p:cBhvr>
                                      <p:to>
                                        <p:strVal val="visible"/>
                                      </p:to>
                                    </p:set>
                                  </p:childTnLst>
                                </p:cTn>
                              </p:par>
                            </p:childTnLst>
                          </p:cTn>
                        </p:par>
                        <p:par>
                          <p:cTn id="42" fill="hold">
                            <p:stCondLst>
                              <p:cond delay="3500"/>
                            </p:stCondLst>
                            <p:childTnLst>
                              <p:par>
                                <p:cTn id="43" presetID="10" presetClass="entr" presetSubtype="0" fill="hold" grpId="0" nodeType="after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fade">
                                      <p:cBhvr>
                                        <p:cTn id="45" dur="250"/>
                                        <p:tgtEl>
                                          <p:spTgt spid="13"/>
                                        </p:tgtEl>
                                      </p:cBhvr>
                                    </p:animEffect>
                                  </p:childTnLst>
                                </p:cTn>
                              </p:par>
                            </p:childTnLst>
                          </p:cTn>
                        </p:par>
                        <p:par>
                          <p:cTn id="46" fill="hold">
                            <p:stCondLst>
                              <p:cond delay="3750"/>
                            </p:stCondLst>
                            <p:childTnLst>
                              <p:par>
                                <p:cTn id="47" presetID="22" presetClass="entr" presetSubtype="1" fill="hold" grpId="0" nodeType="after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wipe(up)">
                                      <p:cBhvr>
                                        <p:cTn id="49" dur="500"/>
                                        <p:tgtEl>
                                          <p:spTgt spid="5"/>
                                        </p:tgtEl>
                                      </p:cBhvr>
                                    </p:animEffect>
                                  </p:childTnLst>
                                </p:cTn>
                              </p:par>
                            </p:childTnLst>
                          </p:cTn>
                        </p:par>
                        <p:par>
                          <p:cTn id="50" fill="hold">
                            <p:stCondLst>
                              <p:cond delay="4250"/>
                            </p:stCondLst>
                            <p:childTnLst>
                              <p:par>
                                <p:cTn id="51" presetID="42" presetClass="entr" presetSubtype="0"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500"/>
                                        <p:tgtEl>
                                          <p:spTgt spid="20"/>
                                        </p:tgtEl>
                                      </p:cBhvr>
                                    </p:animEffect>
                                    <p:anim calcmode="lin" valueType="num">
                                      <p:cBhvr>
                                        <p:cTn id="54" dur="500" fill="hold"/>
                                        <p:tgtEl>
                                          <p:spTgt spid="20"/>
                                        </p:tgtEl>
                                        <p:attrNameLst>
                                          <p:attrName>ppt_x</p:attrName>
                                        </p:attrNameLst>
                                      </p:cBhvr>
                                      <p:tavLst>
                                        <p:tav tm="0">
                                          <p:val>
                                            <p:strVal val="#ppt_x"/>
                                          </p:val>
                                        </p:tav>
                                        <p:tav tm="100000">
                                          <p:val>
                                            <p:strVal val="#ppt_x"/>
                                          </p:val>
                                        </p:tav>
                                      </p:tavLst>
                                    </p:anim>
                                    <p:anim calcmode="lin" valueType="num">
                                      <p:cBhvr>
                                        <p:cTn id="55" dur="500" fill="hold"/>
                                        <p:tgtEl>
                                          <p:spTgt spid="20"/>
                                        </p:tgtEl>
                                        <p:attrNameLst>
                                          <p:attrName>ppt_y</p:attrName>
                                        </p:attrNameLst>
                                      </p:cBhvr>
                                      <p:tavLst>
                                        <p:tav tm="0">
                                          <p:val>
                                            <p:strVal val="#ppt_y+.1"/>
                                          </p:val>
                                        </p:tav>
                                        <p:tav tm="100000">
                                          <p:val>
                                            <p:strVal val="#ppt_y"/>
                                          </p:val>
                                        </p:tav>
                                      </p:tavLst>
                                    </p:anim>
                                  </p:childTnLst>
                                </p:cTn>
                              </p:par>
                            </p:childTnLst>
                          </p:cTn>
                        </p:par>
                        <p:par>
                          <p:cTn id="56" fill="hold">
                            <p:stCondLst>
                              <p:cond delay="4750"/>
                            </p:stCondLst>
                            <p:childTnLst>
                              <p:par>
                                <p:cTn id="57" presetID="42" presetClass="entr" presetSubtype="0"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fade">
                                      <p:cBhvr>
                                        <p:cTn id="59" dur="500"/>
                                        <p:tgtEl>
                                          <p:spTgt spid="19"/>
                                        </p:tgtEl>
                                      </p:cBhvr>
                                    </p:animEffect>
                                    <p:anim calcmode="lin" valueType="num">
                                      <p:cBhvr>
                                        <p:cTn id="60" dur="500" fill="hold"/>
                                        <p:tgtEl>
                                          <p:spTgt spid="19"/>
                                        </p:tgtEl>
                                        <p:attrNameLst>
                                          <p:attrName>ppt_x</p:attrName>
                                        </p:attrNameLst>
                                      </p:cBhvr>
                                      <p:tavLst>
                                        <p:tav tm="0">
                                          <p:val>
                                            <p:strVal val="#ppt_x"/>
                                          </p:val>
                                        </p:tav>
                                        <p:tav tm="100000">
                                          <p:val>
                                            <p:strVal val="#ppt_x"/>
                                          </p:val>
                                        </p:tav>
                                      </p:tavLst>
                                    </p:anim>
                                    <p:anim calcmode="lin" valueType="num">
                                      <p:cBhvr>
                                        <p:cTn id="61" dur="500" fill="hold"/>
                                        <p:tgtEl>
                                          <p:spTgt spid="19"/>
                                        </p:tgtEl>
                                        <p:attrNameLst>
                                          <p:attrName>ppt_y</p:attrName>
                                        </p:attrNameLst>
                                      </p:cBhvr>
                                      <p:tavLst>
                                        <p:tav tm="0">
                                          <p:val>
                                            <p:strVal val="#ppt_y+.1"/>
                                          </p:val>
                                        </p:tav>
                                        <p:tav tm="100000">
                                          <p:val>
                                            <p:strVal val="#ppt_y"/>
                                          </p:val>
                                        </p:tav>
                                      </p:tavLst>
                                    </p:anim>
                                  </p:childTnLst>
                                </p:cTn>
                              </p:par>
                            </p:childTnLst>
                          </p:cTn>
                        </p:par>
                        <p:par>
                          <p:cTn id="62" fill="hold">
                            <p:stCondLst>
                              <p:cond delay="5250"/>
                            </p:stCondLst>
                            <p:childTnLst>
                              <p:par>
                                <p:cTn id="63" presetID="1" presetClass="entr" presetSubtype="0" fill="hold" grpId="0" nodeType="afterEffect">
                                  <p:stCondLst>
                                    <p:cond delay="0"/>
                                  </p:stCondLst>
                                  <p:childTnLst>
                                    <p:set>
                                      <p:cBhvr>
                                        <p:cTn id="64" dur="1" fill="hold">
                                          <p:stCondLst>
                                            <p:cond delay="0"/>
                                          </p:stCondLst>
                                        </p:cTn>
                                        <p:tgtEl>
                                          <p:spTgt spid="11"/>
                                        </p:tgtEl>
                                        <p:attrNameLst>
                                          <p:attrName>style.visibility</p:attrName>
                                        </p:attrNameLst>
                                      </p:cBhvr>
                                      <p:to>
                                        <p:strVal val="visible"/>
                                      </p:to>
                                    </p:set>
                                  </p:childTnLst>
                                </p:cTn>
                              </p:par>
                            </p:childTnLst>
                          </p:cTn>
                        </p:par>
                        <p:par>
                          <p:cTn id="65" fill="hold">
                            <p:stCondLst>
                              <p:cond delay="5250"/>
                            </p:stCondLst>
                            <p:childTnLst>
                              <p:par>
                                <p:cTn id="66" presetID="10" presetClass="entr" presetSubtype="0" fill="hold" grpId="0" nodeType="after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fade">
                                      <p:cBhvr>
                                        <p:cTn id="68" dur="250"/>
                                        <p:tgtEl>
                                          <p:spTgt spid="15"/>
                                        </p:tgtEl>
                                      </p:cBhvr>
                                    </p:animEffect>
                                  </p:childTnLst>
                                </p:cTn>
                              </p:par>
                            </p:childTnLst>
                          </p:cTn>
                        </p:par>
                        <p:par>
                          <p:cTn id="69" fill="hold">
                            <p:stCondLst>
                              <p:cond delay="5500"/>
                            </p:stCondLst>
                            <p:childTnLst>
                              <p:par>
                                <p:cTn id="70" presetID="22" presetClass="entr" presetSubtype="4" fill="hold" grpId="0" nodeType="afterEffect">
                                  <p:stCondLst>
                                    <p:cond delay="0"/>
                                  </p:stCondLst>
                                  <p:childTnLst>
                                    <p:set>
                                      <p:cBhvr>
                                        <p:cTn id="71" dur="1" fill="hold">
                                          <p:stCondLst>
                                            <p:cond delay="0"/>
                                          </p:stCondLst>
                                        </p:cTn>
                                        <p:tgtEl>
                                          <p:spTgt spid="6"/>
                                        </p:tgtEl>
                                        <p:attrNameLst>
                                          <p:attrName>style.visibility</p:attrName>
                                        </p:attrNameLst>
                                      </p:cBhvr>
                                      <p:to>
                                        <p:strVal val="visible"/>
                                      </p:to>
                                    </p:set>
                                    <p:animEffect transition="in" filter="wipe(down)">
                                      <p:cBhvr>
                                        <p:cTn id="72" dur="500"/>
                                        <p:tgtEl>
                                          <p:spTgt spid="6"/>
                                        </p:tgtEl>
                                      </p:cBhvr>
                                    </p:animEffect>
                                  </p:childTnLst>
                                </p:cTn>
                              </p:par>
                            </p:childTnLst>
                          </p:cTn>
                        </p:par>
                        <p:par>
                          <p:cTn id="73" fill="hold">
                            <p:stCondLst>
                              <p:cond delay="6000"/>
                            </p:stCondLst>
                            <p:childTnLst>
                              <p:par>
                                <p:cTn id="74" presetID="47" presetClass="entr" presetSubtype="0" fill="hold" grpId="0" nodeType="after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fade">
                                      <p:cBhvr>
                                        <p:cTn id="76" dur="500"/>
                                        <p:tgtEl>
                                          <p:spTgt spid="25"/>
                                        </p:tgtEl>
                                      </p:cBhvr>
                                    </p:animEffect>
                                    <p:anim calcmode="lin" valueType="num">
                                      <p:cBhvr>
                                        <p:cTn id="77" dur="500" fill="hold"/>
                                        <p:tgtEl>
                                          <p:spTgt spid="25"/>
                                        </p:tgtEl>
                                        <p:attrNameLst>
                                          <p:attrName>ppt_x</p:attrName>
                                        </p:attrNameLst>
                                      </p:cBhvr>
                                      <p:tavLst>
                                        <p:tav tm="0">
                                          <p:val>
                                            <p:strVal val="#ppt_x"/>
                                          </p:val>
                                        </p:tav>
                                        <p:tav tm="100000">
                                          <p:val>
                                            <p:strVal val="#ppt_x"/>
                                          </p:val>
                                        </p:tav>
                                      </p:tavLst>
                                    </p:anim>
                                    <p:anim calcmode="lin" valueType="num">
                                      <p:cBhvr>
                                        <p:cTn id="78" dur="500" fill="hold"/>
                                        <p:tgtEl>
                                          <p:spTgt spid="25"/>
                                        </p:tgtEl>
                                        <p:attrNameLst>
                                          <p:attrName>ppt_y</p:attrName>
                                        </p:attrNameLst>
                                      </p:cBhvr>
                                      <p:tavLst>
                                        <p:tav tm="0">
                                          <p:val>
                                            <p:strVal val="#ppt_y-.1"/>
                                          </p:val>
                                        </p:tav>
                                        <p:tav tm="100000">
                                          <p:val>
                                            <p:strVal val="#ppt_y"/>
                                          </p:val>
                                        </p:tav>
                                      </p:tavLst>
                                    </p:anim>
                                  </p:childTnLst>
                                </p:cTn>
                              </p:par>
                            </p:childTnLst>
                          </p:cTn>
                        </p:par>
                        <p:par>
                          <p:cTn id="79" fill="hold">
                            <p:stCondLst>
                              <p:cond delay="6500"/>
                            </p:stCondLst>
                            <p:childTnLst>
                              <p:par>
                                <p:cTn id="80" presetID="47" presetClass="entr" presetSubtype="0" fill="hold" grpId="0" nodeType="afterEffect">
                                  <p:stCondLst>
                                    <p:cond delay="0"/>
                                  </p:stCondLst>
                                  <p:childTnLst>
                                    <p:set>
                                      <p:cBhvr>
                                        <p:cTn id="81" dur="1" fill="hold">
                                          <p:stCondLst>
                                            <p:cond delay="0"/>
                                          </p:stCondLst>
                                        </p:cTn>
                                        <p:tgtEl>
                                          <p:spTgt spid="24"/>
                                        </p:tgtEl>
                                        <p:attrNameLst>
                                          <p:attrName>style.visibility</p:attrName>
                                        </p:attrNameLst>
                                      </p:cBhvr>
                                      <p:to>
                                        <p:strVal val="visible"/>
                                      </p:to>
                                    </p:set>
                                    <p:animEffect transition="in" filter="fade">
                                      <p:cBhvr>
                                        <p:cTn id="82" dur="500"/>
                                        <p:tgtEl>
                                          <p:spTgt spid="24"/>
                                        </p:tgtEl>
                                      </p:cBhvr>
                                    </p:animEffect>
                                    <p:anim calcmode="lin" valueType="num">
                                      <p:cBhvr>
                                        <p:cTn id="83" dur="500" fill="hold"/>
                                        <p:tgtEl>
                                          <p:spTgt spid="24"/>
                                        </p:tgtEl>
                                        <p:attrNameLst>
                                          <p:attrName>ppt_x</p:attrName>
                                        </p:attrNameLst>
                                      </p:cBhvr>
                                      <p:tavLst>
                                        <p:tav tm="0">
                                          <p:val>
                                            <p:strVal val="#ppt_x"/>
                                          </p:val>
                                        </p:tav>
                                        <p:tav tm="100000">
                                          <p:val>
                                            <p:strVal val="#ppt_x"/>
                                          </p:val>
                                        </p:tav>
                                      </p:tavLst>
                                    </p:anim>
                                    <p:anim calcmode="lin" valueType="num">
                                      <p:cBhvr>
                                        <p:cTn id="84" dur="500" fill="hold"/>
                                        <p:tgtEl>
                                          <p:spTgt spid="24"/>
                                        </p:tgtEl>
                                        <p:attrNameLst>
                                          <p:attrName>ppt_y</p:attrName>
                                        </p:attrNameLst>
                                      </p:cBhvr>
                                      <p:tavLst>
                                        <p:tav tm="0">
                                          <p:val>
                                            <p:strVal val="#ppt_y-.1"/>
                                          </p:val>
                                        </p:tav>
                                        <p:tav tm="100000">
                                          <p:val>
                                            <p:strVal val="#ppt_y"/>
                                          </p:val>
                                        </p:tav>
                                      </p:tavLst>
                                    </p:anim>
                                  </p:childTnLst>
                                </p:cTn>
                              </p:par>
                            </p:childTnLst>
                          </p:cTn>
                        </p:par>
                        <p:par>
                          <p:cTn id="85" fill="hold">
                            <p:stCondLst>
                              <p:cond delay="7000"/>
                            </p:stCondLst>
                            <p:childTnLst>
                              <p:par>
                                <p:cTn id="86" presetID="1" presetClass="entr" presetSubtype="0" fill="hold" grpId="0" nodeType="afterEffect">
                                  <p:stCondLst>
                                    <p:cond delay="0"/>
                                  </p:stCondLst>
                                  <p:childTnLst>
                                    <p:set>
                                      <p:cBhvr>
                                        <p:cTn id="87" dur="1" fill="hold">
                                          <p:stCondLst>
                                            <p:cond delay="0"/>
                                          </p:stCondLst>
                                        </p:cTn>
                                        <p:tgtEl>
                                          <p:spTgt spid="12"/>
                                        </p:tgtEl>
                                        <p:attrNameLst>
                                          <p:attrName>style.visibility</p:attrName>
                                        </p:attrNameLst>
                                      </p:cBhvr>
                                      <p:to>
                                        <p:strVal val="visible"/>
                                      </p:to>
                                    </p:set>
                                  </p:childTnLst>
                                </p:cTn>
                              </p:par>
                            </p:childTnLst>
                          </p:cTn>
                        </p:par>
                        <p:par>
                          <p:cTn id="88" fill="hold">
                            <p:stCondLst>
                              <p:cond delay="7000"/>
                            </p:stCondLst>
                            <p:childTnLst>
                              <p:par>
                                <p:cTn id="89" presetID="10" presetClass="entr" presetSubtype="0" fill="hold" grpId="0" nodeType="afterEffect">
                                  <p:stCondLst>
                                    <p:cond delay="0"/>
                                  </p:stCondLst>
                                  <p:childTnLst>
                                    <p:set>
                                      <p:cBhvr>
                                        <p:cTn id="90" dur="1" fill="hold">
                                          <p:stCondLst>
                                            <p:cond delay="0"/>
                                          </p:stCondLst>
                                        </p:cTn>
                                        <p:tgtEl>
                                          <p:spTgt spid="14"/>
                                        </p:tgtEl>
                                        <p:attrNameLst>
                                          <p:attrName>style.visibility</p:attrName>
                                        </p:attrNameLst>
                                      </p:cBhvr>
                                      <p:to>
                                        <p:strVal val="visible"/>
                                      </p:to>
                                    </p:set>
                                    <p:animEffect transition="in" filter="fade">
                                      <p:cBhvr>
                                        <p:cTn id="91" dur="250"/>
                                        <p:tgtEl>
                                          <p:spTgt spid="14"/>
                                        </p:tgtEl>
                                      </p:cBhvr>
                                    </p:animEffect>
                                  </p:childTnLst>
                                </p:cTn>
                              </p:par>
                            </p:childTnLst>
                          </p:cTn>
                        </p:par>
                        <p:par>
                          <p:cTn id="92" fill="hold">
                            <p:stCondLst>
                              <p:cond delay="7250"/>
                            </p:stCondLst>
                            <p:childTnLst>
                              <p:par>
                                <p:cTn id="93" presetID="22" presetClass="entr" presetSubtype="1" fill="hold" grpId="0" nodeType="afterEffect">
                                  <p:stCondLst>
                                    <p:cond delay="0"/>
                                  </p:stCondLst>
                                  <p:childTnLst>
                                    <p:set>
                                      <p:cBhvr>
                                        <p:cTn id="94" dur="1" fill="hold">
                                          <p:stCondLst>
                                            <p:cond delay="0"/>
                                          </p:stCondLst>
                                        </p:cTn>
                                        <p:tgtEl>
                                          <p:spTgt spid="7"/>
                                        </p:tgtEl>
                                        <p:attrNameLst>
                                          <p:attrName>style.visibility</p:attrName>
                                        </p:attrNameLst>
                                      </p:cBhvr>
                                      <p:to>
                                        <p:strVal val="visible"/>
                                      </p:to>
                                    </p:set>
                                    <p:animEffect transition="in" filter="wipe(up)">
                                      <p:cBhvr>
                                        <p:cTn id="95" dur="500"/>
                                        <p:tgtEl>
                                          <p:spTgt spid="7"/>
                                        </p:tgtEl>
                                      </p:cBhvr>
                                    </p:animEffect>
                                  </p:childTnLst>
                                </p:cTn>
                              </p:par>
                            </p:childTnLst>
                          </p:cTn>
                        </p:par>
                        <p:par>
                          <p:cTn id="96" fill="hold">
                            <p:stCondLst>
                              <p:cond delay="7750"/>
                            </p:stCondLst>
                            <p:childTnLst>
                              <p:par>
                                <p:cTn id="97" presetID="42" presetClass="entr" presetSubtype="0" fill="hold" grpId="0" nodeType="after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fade">
                                      <p:cBhvr>
                                        <p:cTn id="99" dur="500"/>
                                        <p:tgtEl>
                                          <p:spTgt spid="23"/>
                                        </p:tgtEl>
                                      </p:cBhvr>
                                    </p:animEffect>
                                    <p:anim calcmode="lin" valueType="num">
                                      <p:cBhvr>
                                        <p:cTn id="100" dur="500" fill="hold"/>
                                        <p:tgtEl>
                                          <p:spTgt spid="23"/>
                                        </p:tgtEl>
                                        <p:attrNameLst>
                                          <p:attrName>ppt_x</p:attrName>
                                        </p:attrNameLst>
                                      </p:cBhvr>
                                      <p:tavLst>
                                        <p:tav tm="0">
                                          <p:val>
                                            <p:strVal val="#ppt_x"/>
                                          </p:val>
                                        </p:tav>
                                        <p:tav tm="100000">
                                          <p:val>
                                            <p:strVal val="#ppt_x"/>
                                          </p:val>
                                        </p:tav>
                                      </p:tavLst>
                                    </p:anim>
                                    <p:anim calcmode="lin" valueType="num">
                                      <p:cBhvr>
                                        <p:cTn id="101" dur="500" fill="hold"/>
                                        <p:tgtEl>
                                          <p:spTgt spid="23"/>
                                        </p:tgtEl>
                                        <p:attrNameLst>
                                          <p:attrName>ppt_y</p:attrName>
                                        </p:attrNameLst>
                                      </p:cBhvr>
                                      <p:tavLst>
                                        <p:tav tm="0">
                                          <p:val>
                                            <p:strVal val="#ppt_y+.1"/>
                                          </p:val>
                                        </p:tav>
                                        <p:tav tm="100000">
                                          <p:val>
                                            <p:strVal val="#ppt_y"/>
                                          </p:val>
                                        </p:tav>
                                      </p:tavLst>
                                    </p:anim>
                                  </p:childTnLst>
                                </p:cTn>
                              </p:par>
                            </p:childTnLst>
                          </p:cTn>
                        </p:par>
                        <p:par>
                          <p:cTn id="102" fill="hold">
                            <p:stCondLst>
                              <p:cond delay="8250"/>
                            </p:stCondLst>
                            <p:childTnLst>
                              <p:par>
                                <p:cTn id="103" presetID="42" presetClass="entr" presetSubtype="0" fill="hold" grpId="0" nodeType="afterEffect">
                                  <p:stCondLst>
                                    <p:cond delay="0"/>
                                  </p:stCondLst>
                                  <p:childTnLst>
                                    <p:set>
                                      <p:cBhvr>
                                        <p:cTn id="104" dur="1" fill="hold">
                                          <p:stCondLst>
                                            <p:cond delay="0"/>
                                          </p:stCondLst>
                                        </p:cTn>
                                        <p:tgtEl>
                                          <p:spTgt spid="22"/>
                                        </p:tgtEl>
                                        <p:attrNameLst>
                                          <p:attrName>style.visibility</p:attrName>
                                        </p:attrNameLst>
                                      </p:cBhvr>
                                      <p:to>
                                        <p:strVal val="visible"/>
                                      </p:to>
                                    </p:set>
                                    <p:animEffect transition="in" filter="fade">
                                      <p:cBhvr>
                                        <p:cTn id="105" dur="500"/>
                                        <p:tgtEl>
                                          <p:spTgt spid="22"/>
                                        </p:tgtEl>
                                      </p:cBhvr>
                                    </p:animEffect>
                                    <p:anim calcmode="lin" valueType="num">
                                      <p:cBhvr>
                                        <p:cTn id="106" dur="500" fill="hold"/>
                                        <p:tgtEl>
                                          <p:spTgt spid="22"/>
                                        </p:tgtEl>
                                        <p:attrNameLst>
                                          <p:attrName>ppt_x</p:attrName>
                                        </p:attrNameLst>
                                      </p:cBhvr>
                                      <p:tavLst>
                                        <p:tav tm="0">
                                          <p:val>
                                            <p:strVal val="#ppt_x"/>
                                          </p:val>
                                        </p:tav>
                                        <p:tav tm="100000">
                                          <p:val>
                                            <p:strVal val="#ppt_x"/>
                                          </p:val>
                                        </p:tav>
                                      </p:tavLst>
                                    </p:anim>
                                    <p:anim calcmode="lin" valueType="num">
                                      <p:cBhvr>
                                        <p:cTn id="107" dur="5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1" grpId="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7" grpId="0" animBg="1"/>
      <p:bldP spid="18" grpId="0" animBg="1"/>
      <p:bldP spid="19" grpId="0"/>
      <p:bldP spid="20" grpId="0"/>
      <p:bldP spid="22" grpId="0"/>
      <p:bldP spid="23" grpId="0"/>
      <p:bldP spid="24" grpId="0"/>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4" y="218741"/>
            <a:ext cx="6603242"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Freeform 9"/>
          <p:cNvSpPr>
            <a:spLocks/>
          </p:cNvSpPr>
          <p:nvPr/>
        </p:nvSpPr>
        <p:spPr bwMode="auto">
          <a:xfrm>
            <a:off x="1675184" y="1418354"/>
            <a:ext cx="8841633" cy="4299253"/>
          </a:xfrm>
          <a:custGeom>
            <a:avLst/>
            <a:gdLst>
              <a:gd name="T0" fmla="*/ 30278 w 32079"/>
              <a:gd name="T1" fmla="*/ 4424 h 15622"/>
              <a:gd name="T2" fmla="*/ 2783 w 32079"/>
              <a:gd name="T3" fmla="*/ 15622 h 15622"/>
              <a:gd name="T4" fmla="*/ 0 w 32079"/>
              <a:gd name="T5" fmla="*/ 15523 h 15622"/>
              <a:gd name="T6" fmla="*/ 26897 w 32079"/>
              <a:gd name="T7" fmla="*/ 2112 h 15622"/>
              <a:gd name="T8" fmla="*/ 25060 w 32079"/>
              <a:gd name="T9" fmla="*/ 856 h 15622"/>
              <a:gd name="T10" fmla="*/ 27928 w 32079"/>
              <a:gd name="T11" fmla="*/ 428 h 15622"/>
              <a:gd name="T12" fmla="*/ 30796 w 32079"/>
              <a:gd name="T13" fmla="*/ 0 h 15622"/>
              <a:gd name="T14" fmla="*/ 31438 w 32079"/>
              <a:gd name="T15" fmla="*/ 2828 h 15622"/>
              <a:gd name="T16" fmla="*/ 32079 w 32079"/>
              <a:gd name="T17" fmla="*/ 5656 h 15622"/>
              <a:gd name="T18" fmla="*/ 30278 w 32079"/>
              <a:gd name="T19" fmla="*/ 4424 h 15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079" h="15622">
                <a:moveTo>
                  <a:pt x="30278" y="4424"/>
                </a:moveTo>
                <a:cubicBezTo>
                  <a:pt x="23182" y="11352"/>
                  <a:pt x="13481" y="15622"/>
                  <a:pt x="2783" y="15622"/>
                </a:cubicBezTo>
                <a:cubicBezTo>
                  <a:pt x="1847" y="15622"/>
                  <a:pt x="920" y="15587"/>
                  <a:pt x="0" y="15523"/>
                </a:cubicBezTo>
                <a:cubicBezTo>
                  <a:pt x="10716" y="14774"/>
                  <a:pt x="20250" y="9734"/>
                  <a:pt x="26897" y="2112"/>
                </a:cubicBezTo>
                <a:lnTo>
                  <a:pt x="25060" y="856"/>
                </a:lnTo>
                <a:lnTo>
                  <a:pt x="27928" y="428"/>
                </a:lnTo>
                <a:lnTo>
                  <a:pt x="30796" y="0"/>
                </a:lnTo>
                <a:lnTo>
                  <a:pt x="31438" y="2828"/>
                </a:lnTo>
                <a:lnTo>
                  <a:pt x="32079" y="5656"/>
                </a:lnTo>
                <a:lnTo>
                  <a:pt x="30278" y="4424"/>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5" name="椭圆 4"/>
          <p:cNvSpPr/>
          <p:nvPr/>
        </p:nvSpPr>
        <p:spPr>
          <a:xfrm>
            <a:off x="4659689" y="5118156"/>
            <a:ext cx="239150" cy="2391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2"/>
                </a:solidFill>
              </a:rPr>
              <a:t>1。</a:t>
            </a:r>
            <a:endParaRPr lang="zh-CN" altLang="en-US" dirty="0">
              <a:solidFill>
                <a:schemeClr val="tx2"/>
              </a:solidFill>
            </a:endParaRPr>
          </a:p>
        </p:txBody>
      </p:sp>
      <p:sp>
        <p:nvSpPr>
          <p:cNvPr id="6" name="椭圆 5"/>
          <p:cNvSpPr/>
          <p:nvPr/>
        </p:nvSpPr>
        <p:spPr>
          <a:xfrm>
            <a:off x="7068483" y="4038545"/>
            <a:ext cx="309489" cy="30948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2"/>
                </a:solidFill>
              </a:rPr>
              <a:t>2。</a:t>
            </a:r>
            <a:endParaRPr lang="zh-CN" altLang="en-US" dirty="0">
              <a:solidFill>
                <a:schemeClr val="accent2"/>
              </a:solidFill>
            </a:endParaRPr>
          </a:p>
        </p:txBody>
      </p:sp>
      <p:sp>
        <p:nvSpPr>
          <p:cNvPr id="7" name="椭圆 6"/>
          <p:cNvSpPr/>
          <p:nvPr/>
        </p:nvSpPr>
        <p:spPr>
          <a:xfrm>
            <a:off x="8891187" y="2567157"/>
            <a:ext cx="393895" cy="39389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3"/>
                </a:solidFill>
              </a:rPr>
              <a:t>3。</a:t>
            </a:r>
            <a:endParaRPr lang="zh-CN" altLang="en-US" dirty="0">
              <a:solidFill>
                <a:schemeClr val="accent3"/>
              </a:solidFill>
            </a:endParaRPr>
          </a:p>
        </p:txBody>
      </p:sp>
      <p:sp>
        <p:nvSpPr>
          <p:cNvPr id="8" name="文本框 7"/>
          <p:cNvSpPr txBox="1"/>
          <p:nvPr/>
        </p:nvSpPr>
        <p:spPr>
          <a:xfrm>
            <a:off x="1595647" y="4345631"/>
            <a:ext cx="2963996" cy="523220"/>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9" name="文本框 8"/>
          <p:cNvSpPr txBox="1"/>
          <p:nvPr/>
        </p:nvSpPr>
        <p:spPr>
          <a:xfrm>
            <a:off x="1595647" y="3933860"/>
            <a:ext cx="1980000" cy="400110"/>
          </a:xfrm>
          <a:prstGeom prst="rect">
            <a:avLst/>
          </a:prstGeom>
          <a:noFill/>
        </p:spPr>
        <p:txBody>
          <a:bodyPr wrap="square" rtlCol="0">
            <a:spAutoFit/>
          </a:bodyPr>
          <a:lstStyle/>
          <a:p>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10" name="文本框 9"/>
          <p:cNvSpPr txBox="1"/>
          <p:nvPr/>
        </p:nvSpPr>
        <p:spPr>
          <a:xfrm>
            <a:off x="5344122" y="2151432"/>
            <a:ext cx="2999433" cy="523220"/>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11" name="文本框 10"/>
          <p:cNvSpPr txBox="1"/>
          <p:nvPr/>
        </p:nvSpPr>
        <p:spPr>
          <a:xfrm>
            <a:off x="5344122" y="1739661"/>
            <a:ext cx="1980000" cy="400110"/>
          </a:xfrm>
          <a:prstGeom prst="rect">
            <a:avLst/>
          </a:prstGeom>
          <a:noFill/>
        </p:spPr>
        <p:txBody>
          <a:bodyPr wrap="square" rtlCol="0">
            <a:spAutoFit/>
          </a:bodyPr>
          <a:lstStyle/>
          <a:p>
            <a:r>
              <a:rPr lang="zh-CN" altLang="en-US" sz="2000" b="1" dirty="0">
                <a:solidFill>
                  <a:schemeClr val="accent3"/>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12" name="文本框 11"/>
          <p:cNvSpPr txBox="1"/>
          <p:nvPr/>
        </p:nvSpPr>
        <p:spPr>
          <a:xfrm>
            <a:off x="7454938" y="4831433"/>
            <a:ext cx="2924738" cy="523220"/>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13" name="文本框 12"/>
          <p:cNvSpPr txBox="1"/>
          <p:nvPr/>
        </p:nvSpPr>
        <p:spPr>
          <a:xfrm>
            <a:off x="7454938" y="4419662"/>
            <a:ext cx="1980000" cy="400110"/>
          </a:xfrm>
          <a:prstGeom prst="rect">
            <a:avLst/>
          </a:prstGeom>
          <a:noFill/>
        </p:spPr>
        <p:txBody>
          <a:bodyPr wrap="square" rtlCol="0">
            <a:spAutoFit/>
          </a:bodyPr>
          <a:lstStyle/>
          <a:p>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Tree>
    <p:extLst>
      <p:ext uri="{BB962C8B-B14F-4D97-AF65-F5344CB8AC3E}">
        <p14:creationId xmlns:p14="http://schemas.microsoft.com/office/powerpoint/2010/main" val="6275859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p14="http://schemas.microsoft.com/office/powerpoint/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par>
                                <p:cTn id="25" presetID="35" presetClass="path" presetSubtype="0" accel="50000" decel="50000" fill="hold" grpId="1" nodeType="withEffect">
                                  <p:stCondLst>
                                    <p:cond delay="0"/>
                                  </p:stCondLst>
                                  <p:childTnLst>
                                    <p:animMotion origin="layout" path="M 0 1.11111E-6 L -0.35482 0.28542 " pathEditMode="relative" rAng="0" ptsTypes="AA">
                                      <p:cBhvr>
                                        <p:cTn id="26" dur="1000" spd="-100000" fill="hold"/>
                                        <p:tgtEl>
                                          <p:spTgt spid="4"/>
                                        </p:tgtEl>
                                        <p:attrNameLst>
                                          <p:attrName>ppt_x</p:attrName>
                                          <p:attrName>ppt_y</p:attrName>
                                        </p:attrNameLst>
                                      </p:cBhvr>
                                      <p:rCtr x="-17747" y="14259"/>
                                    </p:animMotion>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500" fill="hold"/>
                                        <p:tgtEl>
                                          <p:spTgt spid="5"/>
                                        </p:tgtEl>
                                        <p:attrNameLst>
                                          <p:attrName>ppt_w</p:attrName>
                                        </p:attrNameLst>
                                      </p:cBhvr>
                                      <p:tavLst>
                                        <p:tav tm="0">
                                          <p:val>
                                            <p:fltVal val="0"/>
                                          </p:val>
                                        </p:tav>
                                        <p:tav tm="100000">
                                          <p:val>
                                            <p:strVal val="#ppt_w"/>
                                          </p:val>
                                        </p:tav>
                                      </p:tavLst>
                                    </p:anim>
                                    <p:anim calcmode="lin" valueType="num">
                                      <p:cBhvr>
                                        <p:cTn id="31" dur="500" fill="hold"/>
                                        <p:tgtEl>
                                          <p:spTgt spid="5"/>
                                        </p:tgtEl>
                                        <p:attrNameLst>
                                          <p:attrName>ppt_h</p:attrName>
                                        </p:attrNameLst>
                                      </p:cBhvr>
                                      <p:tavLst>
                                        <p:tav tm="0">
                                          <p:val>
                                            <p:fltVal val="0"/>
                                          </p:val>
                                        </p:tav>
                                        <p:tav tm="100000">
                                          <p:val>
                                            <p:strVal val="#ppt_h"/>
                                          </p:val>
                                        </p:tav>
                                      </p:tavLst>
                                    </p:anim>
                                    <p:animEffect transition="in" filter="fade">
                                      <p:cBhvr>
                                        <p:cTn id="32" dur="500"/>
                                        <p:tgtEl>
                                          <p:spTgt spid="5"/>
                                        </p:tgtEl>
                                      </p:cBhvr>
                                    </p:animEffect>
                                  </p:childTnLst>
                                </p:cTn>
                              </p:par>
                              <p:par>
                                <p:cTn id="33" presetID="53" presetClass="entr" presetSubtype="16" fill="hold" grpId="0" nodeType="withEffect">
                                  <p:stCondLst>
                                    <p:cond delay="150"/>
                                  </p:stCondLst>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fltVal val="0"/>
                                          </p:val>
                                        </p:tav>
                                        <p:tav tm="100000">
                                          <p:val>
                                            <p:strVal val="#ppt_h"/>
                                          </p:val>
                                        </p:tav>
                                      </p:tavLst>
                                    </p:anim>
                                    <p:animEffect transition="in" filter="fade">
                                      <p:cBhvr>
                                        <p:cTn id="37" dur="500"/>
                                        <p:tgtEl>
                                          <p:spTgt spid="6"/>
                                        </p:tgtEl>
                                      </p:cBhvr>
                                    </p:animEffect>
                                  </p:childTnLst>
                                </p:cTn>
                              </p:par>
                              <p:par>
                                <p:cTn id="38" presetID="53" presetClass="entr" presetSubtype="16" fill="hold" grpId="0" nodeType="withEffect">
                                  <p:stCondLst>
                                    <p:cond delay="300"/>
                                  </p:stCondLst>
                                  <p:childTnLst>
                                    <p:set>
                                      <p:cBhvr>
                                        <p:cTn id="39" dur="1" fill="hold">
                                          <p:stCondLst>
                                            <p:cond delay="0"/>
                                          </p:stCondLst>
                                        </p:cTn>
                                        <p:tgtEl>
                                          <p:spTgt spid="7"/>
                                        </p:tgtEl>
                                        <p:attrNameLst>
                                          <p:attrName>style.visibility</p:attrName>
                                        </p:attrNameLst>
                                      </p:cBhvr>
                                      <p:to>
                                        <p:strVal val="visible"/>
                                      </p:to>
                                    </p:set>
                                    <p:anim calcmode="lin" valueType="num">
                                      <p:cBhvr>
                                        <p:cTn id="40" dur="500" fill="hold"/>
                                        <p:tgtEl>
                                          <p:spTgt spid="7"/>
                                        </p:tgtEl>
                                        <p:attrNameLst>
                                          <p:attrName>ppt_w</p:attrName>
                                        </p:attrNameLst>
                                      </p:cBhvr>
                                      <p:tavLst>
                                        <p:tav tm="0">
                                          <p:val>
                                            <p:fltVal val="0"/>
                                          </p:val>
                                        </p:tav>
                                        <p:tav tm="100000">
                                          <p:val>
                                            <p:strVal val="#ppt_w"/>
                                          </p:val>
                                        </p:tav>
                                      </p:tavLst>
                                    </p:anim>
                                    <p:anim calcmode="lin" valueType="num">
                                      <p:cBhvr>
                                        <p:cTn id="41" dur="500" fill="hold"/>
                                        <p:tgtEl>
                                          <p:spTgt spid="7"/>
                                        </p:tgtEl>
                                        <p:attrNameLst>
                                          <p:attrName>ppt_h</p:attrName>
                                        </p:attrNameLst>
                                      </p:cBhvr>
                                      <p:tavLst>
                                        <p:tav tm="0">
                                          <p:val>
                                            <p:fltVal val="0"/>
                                          </p:val>
                                        </p:tav>
                                        <p:tav tm="100000">
                                          <p:val>
                                            <p:strVal val="#ppt_h"/>
                                          </p:val>
                                        </p:tav>
                                      </p:tavLst>
                                    </p:anim>
                                    <p:animEffect transition="in" filter="fade">
                                      <p:cBhvr>
                                        <p:cTn id="42" dur="500"/>
                                        <p:tgtEl>
                                          <p:spTgt spid="7"/>
                                        </p:tgtEl>
                                      </p:cBhvr>
                                    </p:animEffect>
                                  </p:childTnLst>
                                </p:cTn>
                              </p:par>
                            </p:childTnLst>
                          </p:cTn>
                        </p:par>
                        <p:par>
                          <p:cTn id="43" fill="hold">
                            <p:stCondLst>
                              <p:cond delay="2800"/>
                            </p:stCondLst>
                            <p:childTnLst>
                              <p:par>
                                <p:cTn id="44" presetID="53" presetClass="entr" presetSubtype="16"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p:cTn id="46" dur="500" fill="hold"/>
                                        <p:tgtEl>
                                          <p:spTgt spid="9"/>
                                        </p:tgtEl>
                                        <p:attrNameLst>
                                          <p:attrName>ppt_w</p:attrName>
                                        </p:attrNameLst>
                                      </p:cBhvr>
                                      <p:tavLst>
                                        <p:tav tm="0">
                                          <p:val>
                                            <p:fltVal val="0"/>
                                          </p:val>
                                        </p:tav>
                                        <p:tav tm="100000">
                                          <p:val>
                                            <p:strVal val="#ppt_w"/>
                                          </p:val>
                                        </p:tav>
                                      </p:tavLst>
                                    </p:anim>
                                    <p:anim calcmode="lin" valueType="num">
                                      <p:cBhvr>
                                        <p:cTn id="47" dur="500" fill="hold"/>
                                        <p:tgtEl>
                                          <p:spTgt spid="9"/>
                                        </p:tgtEl>
                                        <p:attrNameLst>
                                          <p:attrName>ppt_h</p:attrName>
                                        </p:attrNameLst>
                                      </p:cBhvr>
                                      <p:tavLst>
                                        <p:tav tm="0">
                                          <p:val>
                                            <p:fltVal val="0"/>
                                          </p:val>
                                        </p:tav>
                                        <p:tav tm="100000">
                                          <p:val>
                                            <p:strVal val="#ppt_h"/>
                                          </p:val>
                                        </p:tav>
                                      </p:tavLst>
                                    </p:anim>
                                    <p:animEffect transition="in" filter="fade">
                                      <p:cBhvr>
                                        <p:cTn id="48" dur="500"/>
                                        <p:tgtEl>
                                          <p:spTgt spid="9"/>
                                        </p:tgtEl>
                                      </p:cBhvr>
                                    </p:animEffect>
                                  </p:childTnLst>
                                </p:cTn>
                              </p:par>
                            </p:childTnLst>
                          </p:cTn>
                        </p:par>
                        <p:par>
                          <p:cTn id="49" fill="hold">
                            <p:stCondLst>
                              <p:cond delay="3300"/>
                            </p:stCondLst>
                            <p:childTnLst>
                              <p:par>
                                <p:cTn id="50" presetID="53" presetClass="entr" presetSubtype="16" fill="hold" grpId="0" nodeType="afterEffect">
                                  <p:stCondLst>
                                    <p:cond delay="0"/>
                                  </p:stCondLst>
                                  <p:iterate type="lt">
                                    <p:tmPct val="10000"/>
                                  </p:iterate>
                                  <p:childTnLst>
                                    <p:set>
                                      <p:cBhvr>
                                        <p:cTn id="51" dur="1" fill="hold">
                                          <p:stCondLst>
                                            <p:cond delay="0"/>
                                          </p:stCondLst>
                                        </p:cTn>
                                        <p:tgtEl>
                                          <p:spTgt spid="8"/>
                                        </p:tgtEl>
                                        <p:attrNameLst>
                                          <p:attrName>style.visibility</p:attrName>
                                        </p:attrNameLst>
                                      </p:cBhvr>
                                      <p:to>
                                        <p:strVal val="visible"/>
                                      </p:to>
                                    </p:set>
                                    <p:anim calcmode="lin" valueType="num">
                                      <p:cBhvr>
                                        <p:cTn id="52" dur="250" fill="hold"/>
                                        <p:tgtEl>
                                          <p:spTgt spid="8"/>
                                        </p:tgtEl>
                                        <p:attrNameLst>
                                          <p:attrName>ppt_w</p:attrName>
                                        </p:attrNameLst>
                                      </p:cBhvr>
                                      <p:tavLst>
                                        <p:tav tm="0">
                                          <p:val>
                                            <p:fltVal val="0"/>
                                          </p:val>
                                        </p:tav>
                                        <p:tav tm="100000">
                                          <p:val>
                                            <p:strVal val="#ppt_w"/>
                                          </p:val>
                                        </p:tav>
                                      </p:tavLst>
                                    </p:anim>
                                    <p:anim calcmode="lin" valueType="num">
                                      <p:cBhvr>
                                        <p:cTn id="53" dur="250" fill="hold"/>
                                        <p:tgtEl>
                                          <p:spTgt spid="8"/>
                                        </p:tgtEl>
                                        <p:attrNameLst>
                                          <p:attrName>ppt_h</p:attrName>
                                        </p:attrNameLst>
                                      </p:cBhvr>
                                      <p:tavLst>
                                        <p:tav tm="0">
                                          <p:val>
                                            <p:fltVal val="0"/>
                                          </p:val>
                                        </p:tav>
                                        <p:tav tm="100000">
                                          <p:val>
                                            <p:strVal val="#ppt_h"/>
                                          </p:val>
                                        </p:tav>
                                      </p:tavLst>
                                    </p:anim>
                                    <p:animEffect transition="in" filter="fade">
                                      <p:cBhvr>
                                        <p:cTn id="54" dur="250"/>
                                        <p:tgtEl>
                                          <p:spTgt spid="8"/>
                                        </p:tgtEl>
                                      </p:cBhvr>
                                    </p:animEffect>
                                  </p:childTnLst>
                                </p:cTn>
                              </p:par>
                            </p:childTnLst>
                          </p:cTn>
                        </p:par>
                        <p:par>
                          <p:cTn id="55" fill="hold">
                            <p:stCondLst>
                              <p:cond delay="4175"/>
                            </p:stCondLst>
                            <p:childTnLst>
                              <p:par>
                                <p:cTn id="56" presetID="53" presetClass="entr" presetSubtype="16"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 calcmode="lin" valueType="num">
                                      <p:cBhvr>
                                        <p:cTn id="58" dur="500" fill="hold"/>
                                        <p:tgtEl>
                                          <p:spTgt spid="13"/>
                                        </p:tgtEl>
                                        <p:attrNameLst>
                                          <p:attrName>ppt_w</p:attrName>
                                        </p:attrNameLst>
                                      </p:cBhvr>
                                      <p:tavLst>
                                        <p:tav tm="0">
                                          <p:val>
                                            <p:fltVal val="0"/>
                                          </p:val>
                                        </p:tav>
                                        <p:tav tm="100000">
                                          <p:val>
                                            <p:strVal val="#ppt_w"/>
                                          </p:val>
                                        </p:tav>
                                      </p:tavLst>
                                    </p:anim>
                                    <p:anim calcmode="lin" valueType="num">
                                      <p:cBhvr>
                                        <p:cTn id="59" dur="500" fill="hold"/>
                                        <p:tgtEl>
                                          <p:spTgt spid="13"/>
                                        </p:tgtEl>
                                        <p:attrNameLst>
                                          <p:attrName>ppt_h</p:attrName>
                                        </p:attrNameLst>
                                      </p:cBhvr>
                                      <p:tavLst>
                                        <p:tav tm="0">
                                          <p:val>
                                            <p:fltVal val="0"/>
                                          </p:val>
                                        </p:tav>
                                        <p:tav tm="100000">
                                          <p:val>
                                            <p:strVal val="#ppt_h"/>
                                          </p:val>
                                        </p:tav>
                                      </p:tavLst>
                                    </p:anim>
                                    <p:animEffect transition="in" filter="fade">
                                      <p:cBhvr>
                                        <p:cTn id="60" dur="500"/>
                                        <p:tgtEl>
                                          <p:spTgt spid="13"/>
                                        </p:tgtEl>
                                      </p:cBhvr>
                                    </p:animEffect>
                                  </p:childTnLst>
                                </p:cTn>
                              </p:par>
                            </p:childTnLst>
                          </p:cTn>
                        </p:par>
                        <p:par>
                          <p:cTn id="61" fill="hold">
                            <p:stCondLst>
                              <p:cond delay="4675"/>
                            </p:stCondLst>
                            <p:childTnLst>
                              <p:par>
                                <p:cTn id="62" presetID="53" presetClass="entr" presetSubtype="16" fill="hold" grpId="0" nodeType="afterEffect">
                                  <p:stCondLst>
                                    <p:cond delay="0"/>
                                  </p:stCondLst>
                                  <p:iterate type="lt">
                                    <p:tmPct val="10000"/>
                                  </p:iterate>
                                  <p:childTnLst>
                                    <p:set>
                                      <p:cBhvr>
                                        <p:cTn id="63" dur="1" fill="hold">
                                          <p:stCondLst>
                                            <p:cond delay="0"/>
                                          </p:stCondLst>
                                        </p:cTn>
                                        <p:tgtEl>
                                          <p:spTgt spid="12"/>
                                        </p:tgtEl>
                                        <p:attrNameLst>
                                          <p:attrName>style.visibility</p:attrName>
                                        </p:attrNameLst>
                                      </p:cBhvr>
                                      <p:to>
                                        <p:strVal val="visible"/>
                                      </p:to>
                                    </p:set>
                                    <p:anim calcmode="lin" valueType="num">
                                      <p:cBhvr>
                                        <p:cTn id="64" dur="250" fill="hold"/>
                                        <p:tgtEl>
                                          <p:spTgt spid="12"/>
                                        </p:tgtEl>
                                        <p:attrNameLst>
                                          <p:attrName>ppt_w</p:attrName>
                                        </p:attrNameLst>
                                      </p:cBhvr>
                                      <p:tavLst>
                                        <p:tav tm="0">
                                          <p:val>
                                            <p:fltVal val="0"/>
                                          </p:val>
                                        </p:tav>
                                        <p:tav tm="100000">
                                          <p:val>
                                            <p:strVal val="#ppt_w"/>
                                          </p:val>
                                        </p:tav>
                                      </p:tavLst>
                                    </p:anim>
                                    <p:anim calcmode="lin" valueType="num">
                                      <p:cBhvr>
                                        <p:cTn id="65" dur="250" fill="hold"/>
                                        <p:tgtEl>
                                          <p:spTgt spid="12"/>
                                        </p:tgtEl>
                                        <p:attrNameLst>
                                          <p:attrName>ppt_h</p:attrName>
                                        </p:attrNameLst>
                                      </p:cBhvr>
                                      <p:tavLst>
                                        <p:tav tm="0">
                                          <p:val>
                                            <p:fltVal val="0"/>
                                          </p:val>
                                        </p:tav>
                                        <p:tav tm="100000">
                                          <p:val>
                                            <p:strVal val="#ppt_h"/>
                                          </p:val>
                                        </p:tav>
                                      </p:tavLst>
                                    </p:anim>
                                    <p:animEffect transition="in" filter="fade">
                                      <p:cBhvr>
                                        <p:cTn id="66" dur="250"/>
                                        <p:tgtEl>
                                          <p:spTgt spid="12"/>
                                        </p:tgtEl>
                                      </p:cBhvr>
                                    </p:animEffect>
                                  </p:childTnLst>
                                </p:cTn>
                              </p:par>
                            </p:childTnLst>
                          </p:cTn>
                        </p:par>
                        <p:par>
                          <p:cTn id="67" fill="hold">
                            <p:stCondLst>
                              <p:cond delay="5550"/>
                            </p:stCondLst>
                            <p:childTnLst>
                              <p:par>
                                <p:cTn id="68" presetID="53" presetClass="entr" presetSubtype="16" fill="hold" grpId="0" nodeType="afterEffect">
                                  <p:stCondLst>
                                    <p:cond delay="0"/>
                                  </p:stCondLst>
                                  <p:childTnLst>
                                    <p:set>
                                      <p:cBhvr>
                                        <p:cTn id="69" dur="1" fill="hold">
                                          <p:stCondLst>
                                            <p:cond delay="0"/>
                                          </p:stCondLst>
                                        </p:cTn>
                                        <p:tgtEl>
                                          <p:spTgt spid="11"/>
                                        </p:tgtEl>
                                        <p:attrNameLst>
                                          <p:attrName>style.visibility</p:attrName>
                                        </p:attrNameLst>
                                      </p:cBhvr>
                                      <p:to>
                                        <p:strVal val="visible"/>
                                      </p:to>
                                    </p:set>
                                    <p:anim calcmode="lin" valueType="num">
                                      <p:cBhvr>
                                        <p:cTn id="70" dur="500" fill="hold"/>
                                        <p:tgtEl>
                                          <p:spTgt spid="11"/>
                                        </p:tgtEl>
                                        <p:attrNameLst>
                                          <p:attrName>ppt_w</p:attrName>
                                        </p:attrNameLst>
                                      </p:cBhvr>
                                      <p:tavLst>
                                        <p:tav tm="0">
                                          <p:val>
                                            <p:fltVal val="0"/>
                                          </p:val>
                                        </p:tav>
                                        <p:tav tm="100000">
                                          <p:val>
                                            <p:strVal val="#ppt_w"/>
                                          </p:val>
                                        </p:tav>
                                      </p:tavLst>
                                    </p:anim>
                                    <p:anim calcmode="lin" valueType="num">
                                      <p:cBhvr>
                                        <p:cTn id="71" dur="500" fill="hold"/>
                                        <p:tgtEl>
                                          <p:spTgt spid="11"/>
                                        </p:tgtEl>
                                        <p:attrNameLst>
                                          <p:attrName>ppt_h</p:attrName>
                                        </p:attrNameLst>
                                      </p:cBhvr>
                                      <p:tavLst>
                                        <p:tav tm="0">
                                          <p:val>
                                            <p:fltVal val="0"/>
                                          </p:val>
                                        </p:tav>
                                        <p:tav tm="100000">
                                          <p:val>
                                            <p:strVal val="#ppt_h"/>
                                          </p:val>
                                        </p:tav>
                                      </p:tavLst>
                                    </p:anim>
                                    <p:animEffect transition="in" filter="fade">
                                      <p:cBhvr>
                                        <p:cTn id="72" dur="500"/>
                                        <p:tgtEl>
                                          <p:spTgt spid="11"/>
                                        </p:tgtEl>
                                      </p:cBhvr>
                                    </p:animEffect>
                                  </p:childTnLst>
                                </p:cTn>
                              </p:par>
                            </p:childTnLst>
                          </p:cTn>
                        </p:par>
                        <p:par>
                          <p:cTn id="73" fill="hold">
                            <p:stCondLst>
                              <p:cond delay="6050"/>
                            </p:stCondLst>
                            <p:childTnLst>
                              <p:par>
                                <p:cTn id="74" presetID="53" presetClass="entr" presetSubtype="16" fill="hold" grpId="0" nodeType="afterEffect">
                                  <p:stCondLst>
                                    <p:cond delay="0"/>
                                  </p:stCondLst>
                                  <p:iterate type="lt">
                                    <p:tmPct val="10000"/>
                                  </p:iterate>
                                  <p:childTnLst>
                                    <p:set>
                                      <p:cBhvr>
                                        <p:cTn id="75" dur="1" fill="hold">
                                          <p:stCondLst>
                                            <p:cond delay="0"/>
                                          </p:stCondLst>
                                        </p:cTn>
                                        <p:tgtEl>
                                          <p:spTgt spid="10"/>
                                        </p:tgtEl>
                                        <p:attrNameLst>
                                          <p:attrName>style.visibility</p:attrName>
                                        </p:attrNameLst>
                                      </p:cBhvr>
                                      <p:to>
                                        <p:strVal val="visible"/>
                                      </p:to>
                                    </p:set>
                                    <p:anim calcmode="lin" valueType="num">
                                      <p:cBhvr>
                                        <p:cTn id="76" dur="250" fill="hold"/>
                                        <p:tgtEl>
                                          <p:spTgt spid="10"/>
                                        </p:tgtEl>
                                        <p:attrNameLst>
                                          <p:attrName>ppt_w</p:attrName>
                                        </p:attrNameLst>
                                      </p:cBhvr>
                                      <p:tavLst>
                                        <p:tav tm="0">
                                          <p:val>
                                            <p:fltVal val="0"/>
                                          </p:val>
                                        </p:tav>
                                        <p:tav tm="100000">
                                          <p:val>
                                            <p:strVal val="#ppt_w"/>
                                          </p:val>
                                        </p:tav>
                                      </p:tavLst>
                                    </p:anim>
                                    <p:anim calcmode="lin" valueType="num">
                                      <p:cBhvr>
                                        <p:cTn id="77" dur="250" fill="hold"/>
                                        <p:tgtEl>
                                          <p:spTgt spid="10"/>
                                        </p:tgtEl>
                                        <p:attrNameLst>
                                          <p:attrName>ppt_h</p:attrName>
                                        </p:attrNameLst>
                                      </p:cBhvr>
                                      <p:tavLst>
                                        <p:tav tm="0">
                                          <p:val>
                                            <p:fltVal val="0"/>
                                          </p:val>
                                        </p:tav>
                                        <p:tav tm="100000">
                                          <p:val>
                                            <p:strVal val="#ppt_h"/>
                                          </p:val>
                                        </p:tav>
                                      </p:tavLst>
                                    </p:anim>
                                    <p:animEffect transition="in" filter="fade">
                                      <p:cBhvr>
                                        <p:cTn id="78" dur="2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animBg="1"/>
      <p:bldP spid="4" grpId="1" animBg="1"/>
      <p:bldP spid="5" grpId="0" animBg="1"/>
      <p:bldP spid="6" grpId="0" animBg="1"/>
      <p:bldP spid="7" grpId="0" animBg="1"/>
      <p:bldP spid="8" grpId="0"/>
      <p:bldP spid="9" grpId="0"/>
      <p:bldP spid="10" grpId="0"/>
      <p:bldP spid="11" grpId="0"/>
      <p:bldP spid="12"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4" y="218741"/>
            <a:ext cx="6179172"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Pie 45"/>
          <p:cNvSpPr/>
          <p:nvPr/>
        </p:nvSpPr>
        <p:spPr>
          <a:xfrm>
            <a:off x="4490713" y="1994889"/>
            <a:ext cx="1571126" cy="1571534"/>
          </a:xfrm>
          <a:prstGeom prst="pieWedge">
            <a:avLst/>
          </a:prstGeom>
          <a:solidFill>
            <a:schemeClr val="accent1"/>
          </a:solid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5" name="Pie 48"/>
          <p:cNvSpPr/>
          <p:nvPr/>
        </p:nvSpPr>
        <p:spPr>
          <a:xfrm rot="5400000">
            <a:off x="6129956" y="1984840"/>
            <a:ext cx="1571534" cy="1571126"/>
          </a:xfrm>
          <a:prstGeom prst="pieWedge">
            <a:avLst/>
          </a:prstGeom>
          <a:solidFill>
            <a:schemeClr val="accent4"/>
          </a:solid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6" name="Pie 51"/>
          <p:cNvSpPr/>
          <p:nvPr/>
        </p:nvSpPr>
        <p:spPr>
          <a:xfrm rot="16200000">
            <a:off x="4490509" y="3624762"/>
            <a:ext cx="1571534" cy="1571126"/>
          </a:xfrm>
          <a:prstGeom prst="pieWedge">
            <a:avLst/>
          </a:prstGeom>
          <a:solidFill>
            <a:schemeClr val="accent2"/>
          </a:solidFill>
          <a:ln>
            <a:noFill/>
          </a:ln>
        </p:spPr>
        <p:style>
          <a:lnRef idx="2">
            <a:scrgbClr r="0" g="0" b="0"/>
          </a:lnRef>
          <a:fillRef idx="1">
            <a:scrgbClr r="0" g="0" b="0"/>
          </a:fillRef>
          <a:effectRef idx="0">
            <a:schemeClr val="accent5">
              <a:hueOff val="0"/>
              <a:satOff val="0"/>
              <a:lumOff val="0"/>
              <a:alphaOff val="0"/>
            </a:schemeClr>
          </a:effectRef>
          <a:fontRef idx="minor">
            <a:schemeClr val="lt1"/>
          </a:fontRef>
        </p:style>
      </p:sp>
      <p:sp>
        <p:nvSpPr>
          <p:cNvPr id="7" name="Pie 54"/>
          <p:cNvSpPr/>
          <p:nvPr/>
        </p:nvSpPr>
        <p:spPr>
          <a:xfrm rot="10800000">
            <a:off x="6130161" y="3624557"/>
            <a:ext cx="1571126" cy="1571534"/>
          </a:xfrm>
          <a:prstGeom prst="pieWedge">
            <a:avLst/>
          </a:prstGeom>
          <a:solidFill>
            <a:schemeClr val="accent3"/>
          </a:solid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cxnSp>
        <p:nvCxnSpPr>
          <p:cNvPr id="8" name="Straight Arrow Connector 98"/>
          <p:cNvCxnSpPr/>
          <p:nvPr/>
        </p:nvCxnSpPr>
        <p:spPr>
          <a:xfrm>
            <a:off x="1670480" y="2328150"/>
            <a:ext cx="2787653" cy="0"/>
          </a:xfrm>
          <a:prstGeom prst="straightConnector1">
            <a:avLst/>
          </a:prstGeom>
          <a:ln w="12700">
            <a:solidFill>
              <a:schemeClr val="bg1">
                <a:lumMod val="65000"/>
              </a:schemeClr>
            </a:solidFill>
            <a:prstDash val="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1546910" y="2397418"/>
            <a:ext cx="2840754" cy="523220"/>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10" name="文本框 9"/>
          <p:cNvSpPr txBox="1"/>
          <p:nvPr/>
        </p:nvSpPr>
        <p:spPr>
          <a:xfrm>
            <a:off x="1546910" y="1858081"/>
            <a:ext cx="1980000" cy="400110"/>
          </a:xfrm>
          <a:prstGeom prst="rect">
            <a:avLst/>
          </a:prstGeom>
          <a:noFill/>
        </p:spPr>
        <p:txBody>
          <a:bodyPr wrap="square" rtlCol="0">
            <a:spAutoFit/>
          </a:bodyPr>
          <a:lstStyle/>
          <a:p>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cxnSp>
        <p:nvCxnSpPr>
          <p:cNvPr id="11" name="Straight Arrow Connector 98"/>
          <p:cNvCxnSpPr/>
          <p:nvPr/>
        </p:nvCxnSpPr>
        <p:spPr>
          <a:xfrm>
            <a:off x="1670480" y="4432352"/>
            <a:ext cx="2787653" cy="0"/>
          </a:xfrm>
          <a:prstGeom prst="straightConnector1">
            <a:avLst/>
          </a:prstGeom>
          <a:ln w="12700">
            <a:solidFill>
              <a:schemeClr val="bg1">
                <a:lumMod val="65000"/>
              </a:schemeClr>
            </a:solidFill>
            <a:prstDash val="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1546910" y="4501620"/>
            <a:ext cx="2840754" cy="523220"/>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13" name="文本框 12"/>
          <p:cNvSpPr txBox="1"/>
          <p:nvPr/>
        </p:nvSpPr>
        <p:spPr>
          <a:xfrm>
            <a:off x="1546910" y="3962283"/>
            <a:ext cx="1980000" cy="400110"/>
          </a:xfrm>
          <a:prstGeom prst="rect">
            <a:avLst/>
          </a:prstGeom>
          <a:noFill/>
        </p:spPr>
        <p:txBody>
          <a:bodyPr wrap="square" rtlCol="0">
            <a:spAutoFit/>
          </a:bodyPr>
          <a:lstStyle/>
          <a:p>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cxnSp>
        <p:nvCxnSpPr>
          <p:cNvPr id="14" name="Straight Arrow Connector 98"/>
          <p:cNvCxnSpPr/>
          <p:nvPr/>
        </p:nvCxnSpPr>
        <p:spPr>
          <a:xfrm flipH="1">
            <a:off x="7734456" y="2328150"/>
            <a:ext cx="2787653" cy="0"/>
          </a:xfrm>
          <a:prstGeom prst="straightConnector1">
            <a:avLst/>
          </a:prstGeom>
          <a:ln w="12700">
            <a:solidFill>
              <a:schemeClr val="bg1">
                <a:lumMod val="65000"/>
              </a:schemeClr>
            </a:solidFill>
            <a:prstDash val="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flipH="1">
            <a:off x="7804925" y="2397418"/>
            <a:ext cx="2840754" cy="523220"/>
          </a:xfrm>
          <a:prstGeom prst="rect">
            <a:avLst/>
          </a:prstGeom>
          <a:noFill/>
        </p:spPr>
        <p:txBody>
          <a:bodyPr wrap="square" rtlCol="0">
            <a:spAutoFit/>
          </a:bodyPr>
          <a:lstStyle/>
          <a:p>
            <a:pPr algn="r"/>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16" name="文本框 15"/>
          <p:cNvSpPr txBox="1"/>
          <p:nvPr/>
        </p:nvSpPr>
        <p:spPr>
          <a:xfrm flipH="1">
            <a:off x="8665679" y="1858081"/>
            <a:ext cx="1980000" cy="400110"/>
          </a:xfrm>
          <a:prstGeom prst="rect">
            <a:avLst/>
          </a:prstGeom>
          <a:noFill/>
        </p:spPr>
        <p:txBody>
          <a:bodyPr wrap="square" rtlCol="0">
            <a:spAutoFit/>
          </a:bodyPr>
          <a:lstStyle/>
          <a:p>
            <a:pPr algn="r"/>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cxnSp>
        <p:nvCxnSpPr>
          <p:cNvPr id="17" name="Straight Arrow Connector 98"/>
          <p:cNvCxnSpPr/>
          <p:nvPr/>
        </p:nvCxnSpPr>
        <p:spPr>
          <a:xfrm flipH="1">
            <a:off x="7734456" y="4432352"/>
            <a:ext cx="2787653" cy="0"/>
          </a:xfrm>
          <a:prstGeom prst="straightConnector1">
            <a:avLst/>
          </a:prstGeom>
          <a:ln w="12700">
            <a:solidFill>
              <a:schemeClr val="bg1">
                <a:lumMod val="65000"/>
              </a:schemeClr>
            </a:solidFill>
            <a:prstDash val="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flipH="1">
            <a:off x="7804925" y="4501620"/>
            <a:ext cx="2840754" cy="523220"/>
          </a:xfrm>
          <a:prstGeom prst="rect">
            <a:avLst/>
          </a:prstGeom>
          <a:noFill/>
        </p:spPr>
        <p:txBody>
          <a:bodyPr wrap="square" rtlCol="0">
            <a:spAutoFit/>
          </a:bodyPr>
          <a:lstStyle/>
          <a:p>
            <a:pPr algn="r"/>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19" name="文本框 18"/>
          <p:cNvSpPr txBox="1"/>
          <p:nvPr/>
        </p:nvSpPr>
        <p:spPr>
          <a:xfrm flipH="1">
            <a:off x="8665679" y="3962283"/>
            <a:ext cx="1980000" cy="400110"/>
          </a:xfrm>
          <a:prstGeom prst="rect">
            <a:avLst/>
          </a:prstGeom>
          <a:noFill/>
        </p:spPr>
        <p:txBody>
          <a:bodyPr wrap="square" rtlCol="0">
            <a:spAutoFit/>
          </a:bodyPr>
          <a:lstStyle/>
          <a:p>
            <a:pPr algn="r"/>
            <a:r>
              <a:rPr lang="zh-CN" altLang="en-US" sz="2000" b="1" dirty="0">
                <a:solidFill>
                  <a:schemeClr val="accent3"/>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grpSp>
        <p:nvGrpSpPr>
          <p:cNvPr id="20" name="组合 19"/>
          <p:cNvGrpSpPr/>
          <p:nvPr/>
        </p:nvGrpSpPr>
        <p:grpSpPr>
          <a:xfrm>
            <a:off x="769746" y="4219842"/>
            <a:ext cx="764860" cy="765060"/>
            <a:chOff x="769746" y="4058478"/>
            <a:chExt cx="764860" cy="765060"/>
          </a:xfrm>
        </p:grpSpPr>
        <p:sp>
          <p:nvSpPr>
            <p:cNvPr id="21" name="Oval 76"/>
            <p:cNvSpPr/>
            <p:nvPr/>
          </p:nvSpPr>
          <p:spPr bwMode="auto">
            <a:xfrm>
              <a:off x="769746" y="4058478"/>
              <a:ext cx="764860" cy="765060"/>
            </a:xfrm>
            <a:prstGeom prst="ellipse">
              <a:avLst/>
            </a:prstGeom>
            <a:solidFill>
              <a:schemeClr val="accent2"/>
            </a:solidFill>
            <a:ln>
              <a:noFill/>
            </a:ln>
          </p:spPr>
          <p:style>
            <a:lnRef idx="2">
              <a:scrgbClr r="0" g="0" b="0"/>
            </a:lnRef>
            <a:fillRef idx="1">
              <a:scrgbClr r="0" g="0" b="0"/>
            </a:fillRef>
            <a:effectRef idx="0">
              <a:schemeClr val="accent5">
                <a:hueOff val="0"/>
                <a:satOff val="0"/>
                <a:lumOff val="0"/>
                <a:alphaOff val="0"/>
              </a:schemeClr>
            </a:effectRef>
            <a:fontRef idx="minor">
              <a:schemeClr val="lt1"/>
            </a:fontRef>
          </p:style>
          <p:txBody>
            <a:bodyPr anchor="ctr"/>
            <a:lstStyle/>
            <a:p>
              <a:pPr algn="ctr" defTabSz="609492">
                <a:defRPr/>
              </a:pPr>
              <a:endParaRPr lang="en-US" sz="900" dirty="0">
                <a:latin typeface="微软雅黑" panose="020B0503020204020204" pitchFamily="34" charset="-122"/>
              </a:endParaRPr>
            </a:p>
          </p:txBody>
        </p:sp>
        <p:sp>
          <p:nvSpPr>
            <p:cNvPr id="22" name="Freeform 184"/>
            <p:cNvSpPr>
              <a:spLocks noChangeAspect="1"/>
            </p:cNvSpPr>
            <p:nvPr/>
          </p:nvSpPr>
          <p:spPr bwMode="auto">
            <a:xfrm>
              <a:off x="936176" y="4254342"/>
              <a:ext cx="432000" cy="373333"/>
            </a:xfrm>
            <a:custGeom>
              <a:avLst/>
              <a:gdLst>
                <a:gd name="T0" fmla="*/ 368 w 1590"/>
                <a:gd name="T1" fmla="*/ 1376 h 1376"/>
                <a:gd name="T2" fmla="*/ 43 w 1590"/>
                <a:gd name="T3" fmla="*/ 843 h 1376"/>
                <a:gd name="T4" fmla="*/ 206 w 1590"/>
                <a:gd name="T5" fmla="*/ 401 h 1376"/>
                <a:gd name="T6" fmla="*/ 262 w 1590"/>
                <a:gd name="T7" fmla="*/ 630 h 1376"/>
                <a:gd name="T8" fmla="*/ 523 w 1590"/>
                <a:gd name="T9" fmla="*/ 0 h 1376"/>
                <a:gd name="T10" fmla="*/ 908 w 1590"/>
                <a:gd name="T11" fmla="*/ 592 h 1376"/>
                <a:gd name="T12" fmla="*/ 951 w 1590"/>
                <a:gd name="T13" fmla="*/ 214 h 1376"/>
                <a:gd name="T14" fmla="*/ 847 w 1590"/>
                <a:gd name="T15" fmla="*/ 1376 h 1376"/>
                <a:gd name="T16" fmla="*/ 641 w 1590"/>
                <a:gd name="T17" fmla="*/ 568 h 1376"/>
                <a:gd name="T18" fmla="*/ 530 w 1590"/>
                <a:gd name="T19" fmla="*/ 951 h 1376"/>
                <a:gd name="T20" fmla="*/ 493 w 1590"/>
                <a:gd name="T21" fmla="*/ 705 h 1376"/>
                <a:gd name="T22" fmla="*/ 396 w 1590"/>
                <a:gd name="T23" fmla="*/ 973 h 1376"/>
                <a:gd name="T24" fmla="*/ 368 w 1590"/>
                <a:gd name="T25" fmla="*/ 1376 h 1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90" h="1376">
                  <a:moveTo>
                    <a:pt x="368" y="1376"/>
                  </a:moveTo>
                  <a:cubicBezTo>
                    <a:pt x="76" y="1212"/>
                    <a:pt x="0" y="1056"/>
                    <a:pt x="43" y="843"/>
                  </a:cubicBezTo>
                  <a:cubicBezTo>
                    <a:pt x="76" y="686"/>
                    <a:pt x="196" y="558"/>
                    <a:pt x="206" y="401"/>
                  </a:cubicBezTo>
                  <a:cubicBezTo>
                    <a:pt x="251" y="484"/>
                    <a:pt x="257" y="544"/>
                    <a:pt x="262" y="630"/>
                  </a:cubicBezTo>
                  <a:cubicBezTo>
                    <a:pt x="406" y="453"/>
                    <a:pt x="556" y="216"/>
                    <a:pt x="523" y="0"/>
                  </a:cubicBezTo>
                  <a:cubicBezTo>
                    <a:pt x="523" y="0"/>
                    <a:pt x="883" y="258"/>
                    <a:pt x="908" y="592"/>
                  </a:cubicBezTo>
                  <a:cubicBezTo>
                    <a:pt x="940" y="523"/>
                    <a:pt x="983" y="285"/>
                    <a:pt x="951" y="214"/>
                  </a:cubicBezTo>
                  <a:cubicBezTo>
                    <a:pt x="1048" y="285"/>
                    <a:pt x="1590" y="956"/>
                    <a:pt x="847" y="1376"/>
                  </a:cubicBezTo>
                  <a:cubicBezTo>
                    <a:pt x="987" y="1104"/>
                    <a:pt x="883" y="738"/>
                    <a:pt x="641" y="568"/>
                  </a:cubicBezTo>
                  <a:cubicBezTo>
                    <a:pt x="657" y="641"/>
                    <a:pt x="637" y="831"/>
                    <a:pt x="530" y="951"/>
                  </a:cubicBezTo>
                  <a:cubicBezTo>
                    <a:pt x="554" y="827"/>
                    <a:pt x="493" y="705"/>
                    <a:pt x="493" y="705"/>
                  </a:cubicBezTo>
                  <a:cubicBezTo>
                    <a:pt x="493" y="705"/>
                    <a:pt x="473" y="860"/>
                    <a:pt x="396" y="973"/>
                  </a:cubicBezTo>
                  <a:cubicBezTo>
                    <a:pt x="326" y="1076"/>
                    <a:pt x="277" y="1185"/>
                    <a:pt x="368" y="137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grpSp>
      <p:grpSp>
        <p:nvGrpSpPr>
          <p:cNvPr id="23" name="组合 22"/>
          <p:cNvGrpSpPr/>
          <p:nvPr/>
        </p:nvGrpSpPr>
        <p:grpSpPr>
          <a:xfrm>
            <a:off x="10657983" y="4219842"/>
            <a:ext cx="764860" cy="765060"/>
            <a:chOff x="10657983" y="4058478"/>
            <a:chExt cx="764860" cy="765060"/>
          </a:xfrm>
        </p:grpSpPr>
        <p:sp>
          <p:nvSpPr>
            <p:cNvPr id="24" name="Oval 76"/>
            <p:cNvSpPr/>
            <p:nvPr/>
          </p:nvSpPr>
          <p:spPr bwMode="auto">
            <a:xfrm flipH="1">
              <a:off x="10657983" y="4058478"/>
              <a:ext cx="764860" cy="765060"/>
            </a:xfrm>
            <a:prstGeom prst="ellipse">
              <a:avLst/>
            </a:prstGeom>
            <a:solidFill>
              <a:schemeClr val="accent3"/>
            </a:solid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txBody>
            <a:bodyPr anchor="ctr"/>
            <a:lstStyle/>
            <a:p>
              <a:pPr algn="ctr" defTabSz="609492">
                <a:defRPr/>
              </a:pPr>
              <a:endParaRPr lang="en-US" sz="900" dirty="0">
                <a:latin typeface="微软雅黑" panose="020B0503020204020204" pitchFamily="34" charset="-122"/>
              </a:endParaRPr>
            </a:p>
          </p:txBody>
        </p:sp>
        <p:sp>
          <p:nvSpPr>
            <p:cNvPr id="25" name="Freeform 185"/>
            <p:cNvSpPr>
              <a:spLocks noChangeAspect="1" noEditPoints="1"/>
            </p:cNvSpPr>
            <p:nvPr/>
          </p:nvSpPr>
          <p:spPr bwMode="auto">
            <a:xfrm>
              <a:off x="10879484" y="4244618"/>
              <a:ext cx="396000" cy="392780"/>
            </a:xfrm>
            <a:custGeom>
              <a:avLst/>
              <a:gdLst>
                <a:gd name="T0" fmla="*/ 0 w 1200"/>
                <a:gd name="T1" fmla="*/ 0 h 1200"/>
                <a:gd name="T2" fmla="*/ 150 w 1200"/>
                <a:gd name="T3" fmla="*/ 0 h 1200"/>
                <a:gd name="T4" fmla="*/ 150 w 1200"/>
                <a:gd name="T5" fmla="*/ 1200 h 1200"/>
                <a:gd name="T6" fmla="*/ 0 w 1200"/>
                <a:gd name="T7" fmla="*/ 1200 h 1200"/>
                <a:gd name="T8" fmla="*/ 0 w 1200"/>
                <a:gd name="T9" fmla="*/ 0 h 1200"/>
                <a:gd name="T10" fmla="*/ 596 w 1200"/>
                <a:gd name="T11" fmla="*/ 143 h 1200"/>
                <a:gd name="T12" fmla="*/ 225 w 1200"/>
                <a:gd name="T13" fmla="*/ 0 h 1200"/>
                <a:gd name="T14" fmla="*/ 225 w 1200"/>
                <a:gd name="T15" fmla="*/ 600 h 1200"/>
                <a:gd name="T16" fmla="*/ 749 w 1200"/>
                <a:gd name="T17" fmla="*/ 602 h 1200"/>
                <a:gd name="T18" fmla="*/ 1200 w 1200"/>
                <a:gd name="T19" fmla="*/ 300 h 1200"/>
                <a:gd name="T20" fmla="*/ 596 w 1200"/>
                <a:gd name="T21" fmla="*/ 143 h 1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00" h="1200">
                  <a:moveTo>
                    <a:pt x="0" y="0"/>
                  </a:moveTo>
                  <a:lnTo>
                    <a:pt x="150" y="0"/>
                  </a:lnTo>
                  <a:lnTo>
                    <a:pt x="150" y="1200"/>
                  </a:lnTo>
                  <a:lnTo>
                    <a:pt x="0" y="1200"/>
                  </a:lnTo>
                  <a:lnTo>
                    <a:pt x="0" y="0"/>
                  </a:lnTo>
                  <a:close/>
                  <a:moveTo>
                    <a:pt x="596" y="143"/>
                  </a:moveTo>
                  <a:cubicBezTo>
                    <a:pt x="483" y="9"/>
                    <a:pt x="397" y="0"/>
                    <a:pt x="225" y="0"/>
                  </a:cubicBezTo>
                  <a:lnTo>
                    <a:pt x="225" y="600"/>
                  </a:lnTo>
                  <a:cubicBezTo>
                    <a:pt x="526" y="450"/>
                    <a:pt x="560" y="620"/>
                    <a:pt x="749" y="602"/>
                  </a:cubicBezTo>
                  <a:cubicBezTo>
                    <a:pt x="936" y="586"/>
                    <a:pt x="1095" y="442"/>
                    <a:pt x="1200" y="300"/>
                  </a:cubicBezTo>
                  <a:cubicBezTo>
                    <a:pt x="902" y="369"/>
                    <a:pt x="752" y="328"/>
                    <a:pt x="596" y="14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grpSp>
      <p:grpSp>
        <p:nvGrpSpPr>
          <p:cNvPr id="26" name="组合 25"/>
          <p:cNvGrpSpPr/>
          <p:nvPr/>
        </p:nvGrpSpPr>
        <p:grpSpPr>
          <a:xfrm>
            <a:off x="10657983" y="2115640"/>
            <a:ext cx="764860" cy="765060"/>
            <a:chOff x="10657983" y="1954276"/>
            <a:chExt cx="764860" cy="765060"/>
          </a:xfrm>
        </p:grpSpPr>
        <p:sp>
          <p:nvSpPr>
            <p:cNvPr id="27" name="Oval 76"/>
            <p:cNvSpPr/>
            <p:nvPr/>
          </p:nvSpPr>
          <p:spPr bwMode="auto">
            <a:xfrm flipH="1">
              <a:off x="10657983" y="1954276"/>
              <a:ext cx="764860" cy="765060"/>
            </a:xfrm>
            <a:prstGeom prst="ellipse">
              <a:avLst/>
            </a:prstGeom>
            <a:solidFill>
              <a:schemeClr val="accent4"/>
            </a:solid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nchor="ctr"/>
            <a:lstStyle/>
            <a:p>
              <a:pPr algn="ctr" defTabSz="609492">
                <a:defRPr/>
              </a:pPr>
              <a:endParaRPr lang="en-US" sz="900" dirty="0">
                <a:latin typeface="微软雅黑" panose="020B0503020204020204" pitchFamily="34" charset="-122"/>
              </a:endParaRPr>
            </a:p>
          </p:txBody>
        </p:sp>
        <p:sp>
          <p:nvSpPr>
            <p:cNvPr id="28" name="Freeform 36"/>
            <p:cNvSpPr>
              <a:spLocks noChangeAspect="1" noEditPoints="1"/>
            </p:cNvSpPr>
            <p:nvPr/>
          </p:nvSpPr>
          <p:spPr bwMode="auto">
            <a:xfrm>
              <a:off x="10842413" y="2141893"/>
              <a:ext cx="396000" cy="389827"/>
            </a:xfrm>
            <a:custGeom>
              <a:avLst/>
              <a:gdLst>
                <a:gd name="T0" fmla="*/ 188097 w 792"/>
                <a:gd name="T1" fmla="*/ 307152 h 779"/>
                <a:gd name="T2" fmla="*/ 249296 w 792"/>
                <a:gd name="T3" fmla="*/ 200865 h 779"/>
                <a:gd name="T4" fmla="*/ 350994 w 792"/>
                <a:gd name="T5" fmla="*/ 290938 h 779"/>
                <a:gd name="T6" fmla="*/ 264596 w 792"/>
                <a:gd name="T7" fmla="*/ 182850 h 779"/>
                <a:gd name="T8" fmla="*/ 350994 w 792"/>
                <a:gd name="T9" fmla="*/ 290938 h 779"/>
                <a:gd name="T10" fmla="*/ 350994 w 792"/>
                <a:gd name="T11" fmla="*/ 290938 h 779"/>
                <a:gd name="T12" fmla="*/ 420293 w 792"/>
                <a:gd name="T13" fmla="*/ 174743 h 779"/>
                <a:gd name="T14" fmla="*/ 442793 w 792"/>
                <a:gd name="T15" fmla="*/ 163034 h 779"/>
                <a:gd name="T16" fmla="*/ 445493 w 792"/>
                <a:gd name="T17" fmla="*/ 182850 h 779"/>
                <a:gd name="T18" fmla="*/ 439193 w 792"/>
                <a:gd name="T19" fmla="*/ 215276 h 779"/>
                <a:gd name="T20" fmla="*/ 418493 w 792"/>
                <a:gd name="T21" fmla="*/ 207170 h 779"/>
                <a:gd name="T22" fmla="*/ 393293 w 792"/>
                <a:gd name="T23" fmla="*/ 185552 h 779"/>
                <a:gd name="T24" fmla="*/ 410393 w 792"/>
                <a:gd name="T25" fmla="*/ 172942 h 779"/>
                <a:gd name="T26" fmla="*/ 442793 w 792"/>
                <a:gd name="T27" fmla="*/ 163034 h 779"/>
                <a:gd name="T28" fmla="*/ 337494 w 792"/>
                <a:gd name="T29" fmla="*/ 308953 h 779"/>
                <a:gd name="T30" fmla="*/ 325795 w 792"/>
                <a:gd name="T31" fmla="*/ 440461 h 779"/>
                <a:gd name="T32" fmla="*/ 371694 w 792"/>
                <a:gd name="T33" fmla="*/ 320663 h 779"/>
                <a:gd name="T34" fmla="*/ 280795 w 792"/>
                <a:gd name="T35" fmla="*/ 268420 h 779"/>
                <a:gd name="T36" fmla="*/ 246596 w 792"/>
                <a:gd name="T37" fmla="*/ 280130 h 779"/>
                <a:gd name="T38" fmla="*/ 292495 w 792"/>
                <a:gd name="T39" fmla="*/ 440461 h 779"/>
                <a:gd name="T40" fmla="*/ 280795 w 792"/>
                <a:gd name="T41" fmla="*/ 268420 h 779"/>
                <a:gd name="T42" fmla="*/ 416693 w 792"/>
                <a:gd name="T43" fmla="*/ 240497 h 779"/>
                <a:gd name="T44" fmla="*/ 404993 w 792"/>
                <a:gd name="T45" fmla="*/ 440461 h 779"/>
                <a:gd name="T46" fmla="*/ 450892 w 792"/>
                <a:gd name="T47" fmla="*/ 253107 h 779"/>
                <a:gd name="T48" fmla="*/ 201597 w 792"/>
                <a:gd name="T49" fmla="*/ 351288 h 779"/>
                <a:gd name="T50" fmla="*/ 167397 w 792"/>
                <a:gd name="T51" fmla="*/ 362997 h 779"/>
                <a:gd name="T52" fmla="*/ 213296 w 792"/>
                <a:gd name="T53" fmla="*/ 440461 h 779"/>
                <a:gd name="T54" fmla="*/ 201597 w 792"/>
                <a:gd name="T55" fmla="*/ 351288 h 779"/>
                <a:gd name="T56" fmla="*/ 122398 w 792"/>
                <a:gd name="T57" fmla="*/ 440461 h 779"/>
                <a:gd name="T58" fmla="*/ 110698 w 792"/>
                <a:gd name="T59" fmla="*/ 170240 h 779"/>
                <a:gd name="T60" fmla="*/ 134098 w 792"/>
                <a:gd name="T61" fmla="*/ 170240 h 779"/>
                <a:gd name="T62" fmla="*/ 477892 w 792"/>
                <a:gd name="T63" fmla="*/ 417042 h 779"/>
                <a:gd name="T64" fmla="*/ 477892 w 792"/>
                <a:gd name="T65" fmla="*/ 440461 h 779"/>
                <a:gd name="T66" fmla="*/ 110698 w 792"/>
                <a:gd name="T67" fmla="*/ 428751 h 779"/>
                <a:gd name="T68" fmla="*/ 477892 w 792"/>
                <a:gd name="T69" fmla="*/ 417042 h 779"/>
                <a:gd name="T70" fmla="*/ 611990 w 792"/>
                <a:gd name="T71" fmla="*/ 701675 h 779"/>
                <a:gd name="T72" fmla="*/ 436493 w 792"/>
                <a:gd name="T73" fmla="*/ 566564 h 779"/>
                <a:gd name="T74" fmla="*/ 0 w 792"/>
                <a:gd name="T75" fmla="*/ 299045 h 779"/>
                <a:gd name="T76" fmla="*/ 599390 w 792"/>
                <a:gd name="T77" fmla="*/ 299045 h 779"/>
                <a:gd name="T78" fmla="*/ 677689 w 792"/>
                <a:gd name="T79" fmla="*/ 544947 h 779"/>
                <a:gd name="T80" fmla="*/ 300595 w 792"/>
                <a:gd name="T81" fmla="*/ 561160 h 779"/>
                <a:gd name="T82" fmla="*/ 561591 w 792"/>
                <a:gd name="T83" fmla="*/ 299045 h 779"/>
                <a:gd name="T84" fmla="*/ 38699 w 792"/>
                <a:gd name="T85" fmla="*/ 299045 h 77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792" h="779">
                  <a:moveTo>
                    <a:pt x="297" y="240"/>
                  </a:moveTo>
                  <a:lnTo>
                    <a:pt x="209" y="341"/>
                  </a:lnTo>
                  <a:lnTo>
                    <a:pt x="188" y="323"/>
                  </a:lnTo>
                  <a:lnTo>
                    <a:pt x="277" y="223"/>
                  </a:lnTo>
                  <a:lnTo>
                    <a:pt x="297" y="240"/>
                  </a:lnTo>
                  <a:close/>
                  <a:moveTo>
                    <a:pt x="390" y="323"/>
                  </a:moveTo>
                  <a:lnTo>
                    <a:pt x="276" y="224"/>
                  </a:lnTo>
                  <a:lnTo>
                    <a:pt x="294" y="203"/>
                  </a:lnTo>
                  <a:lnTo>
                    <a:pt x="408" y="303"/>
                  </a:lnTo>
                  <a:lnTo>
                    <a:pt x="390" y="323"/>
                  </a:lnTo>
                  <a:close/>
                  <a:moveTo>
                    <a:pt x="487" y="212"/>
                  </a:moveTo>
                  <a:lnTo>
                    <a:pt x="390" y="323"/>
                  </a:lnTo>
                  <a:lnTo>
                    <a:pt x="369" y="305"/>
                  </a:lnTo>
                  <a:lnTo>
                    <a:pt x="467" y="194"/>
                  </a:lnTo>
                  <a:lnTo>
                    <a:pt x="487" y="212"/>
                  </a:lnTo>
                  <a:close/>
                  <a:moveTo>
                    <a:pt x="492" y="181"/>
                  </a:moveTo>
                  <a:cubicBezTo>
                    <a:pt x="497" y="179"/>
                    <a:pt x="500" y="182"/>
                    <a:pt x="499" y="187"/>
                  </a:cubicBezTo>
                  <a:lnTo>
                    <a:pt x="495" y="203"/>
                  </a:lnTo>
                  <a:cubicBezTo>
                    <a:pt x="494" y="209"/>
                    <a:pt x="492" y="217"/>
                    <a:pt x="491" y="222"/>
                  </a:cubicBezTo>
                  <a:lnTo>
                    <a:pt x="488" y="239"/>
                  </a:lnTo>
                  <a:cubicBezTo>
                    <a:pt x="487" y="244"/>
                    <a:pt x="483" y="245"/>
                    <a:pt x="479" y="242"/>
                  </a:cubicBezTo>
                  <a:lnTo>
                    <a:pt x="465" y="230"/>
                  </a:lnTo>
                  <a:cubicBezTo>
                    <a:pt x="461" y="227"/>
                    <a:pt x="455" y="221"/>
                    <a:pt x="451" y="217"/>
                  </a:cubicBezTo>
                  <a:lnTo>
                    <a:pt x="437" y="206"/>
                  </a:lnTo>
                  <a:cubicBezTo>
                    <a:pt x="433" y="202"/>
                    <a:pt x="434" y="198"/>
                    <a:pt x="439" y="197"/>
                  </a:cubicBezTo>
                  <a:lnTo>
                    <a:pt x="456" y="192"/>
                  </a:lnTo>
                  <a:cubicBezTo>
                    <a:pt x="461" y="190"/>
                    <a:pt x="470" y="187"/>
                    <a:pt x="475" y="186"/>
                  </a:cubicBezTo>
                  <a:lnTo>
                    <a:pt x="492" y="181"/>
                  </a:lnTo>
                  <a:close/>
                  <a:moveTo>
                    <a:pt x="400" y="343"/>
                  </a:moveTo>
                  <a:lnTo>
                    <a:pt x="375" y="343"/>
                  </a:lnTo>
                  <a:cubicBezTo>
                    <a:pt x="368" y="343"/>
                    <a:pt x="362" y="349"/>
                    <a:pt x="362" y="356"/>
                  </a:cubicBezTo>
                  <a:lnTo>
                    <a:pt x="362" y="489"/>
                  </a:lnTo>
                  <a:lnTo>
                    <a:pt x="413" y="489"/>
                  </a:lnTo>
                  <a:lnTo>
                    <a:pt x="413" y="356"/>
                  </a:lnTo>
                  <a:cubicBezTo>
                    <a:pt x="413" y="349"/>
                    <a:pt x="407" y="343"/>
                    <a:pt x="400" y="343"/>
                  </a:cubicBezTo>
                  <a:close/>
                  <a:moveTo>
                    <a:pt x="312" y="298"/>
                  </a:moveTo>
                  <a:lnTo>
                    <a:pt x="287" y="298"/>
                  </a:lnTo>
                  <a:cubicBezTo>
                    <a:pt x="280" y="298"/>
                    <a:pt x="274" y="304"/>
                    <a:pt x="274" y="311"/>
                  </a:cubicBezTo>
                  <a:lnTo>
                    <a:pt x="274" y="489"/>
                  </a:lnTo>
                  <a:lnTo>
                    <a:pt x="325" y="489"/>
                  </a:lnTo>
                  <a:lnTo>
                    <a:pt x="325" y="311"/>
                  </a:lnTo>
                  <a:cubicBezTo>
                    <a:pt x="325" y="304"/>
                    <a:pt x="319" y="298"/>
                    <a:pt x="312" y="298"/>
                  </a:cubicBezTo>
                  <a:close/>
                  <a:moveTo>
                    <a:pt x="488" y="267"/>
                  </a:moveTo>
                  <a:lnTo>
                    <a:pt x="463" y="267"/>
                  </a:lnTo>
                  <a:cubicBezTo>
                    <a:pt x="456" y="267"/>
                    <a:pt x="450" y="273"/>
                    <a:pt x="450" y="281"/>
                  </a:cubicBezTo>
                  <a:lnTo>
                    <a:pt x="450" y="489"/>
                  </a:lnTo>
                  <a:lnTo>
                    <a:pt x="501" y="489"/>
                  </a:lnTo>
                  <a:lnTo>
                    <a:pt x="501" y="281"/>
                  </a:lnTo>
                  <a:cubicBezTo>
                    <a:pt x="501" y="273"/>
                    <a:pt x="495" y="267"/>
                    <a:pt x="488" y="267"/>
                  </a:cubicBezTo>
                  <a:close/>
                  <a:moveTo>
                    <a:pt x="224" y="390"/>
                  </a:moveTo>
                  <a:lnTo>
                    <a:pt x="200" y="390"/>
                  </a:lnTo>
                  <a:cubicBezTo>
                    <a:pt x="192" y="390"/>
                    <a:pt x="186" y="396"/>
                    <a:pt x="186" y="403"/>
                  </a:cubicBezTo>
                  <a:lnTo>
                    <a:pt x="186" y="489"/>
                  </a:lnTo>
                  <a:lnTo>
                    <a:pt x="237" y="489"/>
                  </a:lnTo>
                  <a:lnTo>
                    <a:pt x="237" y="403"/>
                  </a:lnTo>
                  <a:cubicBezTo>
                    <a:pt x="237" y="396"/>
                    <a:pt x="231" y="390"/>
                    <a:pt x="224" y="390"/>
                  </a:cubicBezTo>
                  <a:close/>
                  <a:moveTo>
                    <a:pt x="149" y="476"/>
                  </a:moveTo>
                  <a:cubicBezTo>
                    <a:pt x="149" y="483"/>
                    <a:pt x="144" y="489"/>
                    <a:pt x="136" y="489"/>
                  </a:cubicBezTo>
                  <a:cubicBezTo>
                    <a:pt x="129" y="489"/>
                    <a:pt x="123" y="483"/>
                    <a:pt x="123" y="476"/>
                  </a:cubicBezTo>
                  <a:lnTo>
                    <a:pt x="123" y="189"/>
                  </a:lnTo>
                  <a:cubicBezTo>
                    <a:pt x="123" y="182"/>
                    <a:pt x="129" y="176"/>
                    <a:pt x="136" y="176"/>
                  </a:cubicBezTo>
                  <a:cubicBezTo>
                    <a:pt x="143" y="176"/>
                    <a:pt x="149" y="182"/>
                    <a:pt x="149" y="189"/>
                  </a:cubicBezTo>
                  <a:lnTo>
                    <a:pt x="149" y="476"/>
                  </a:lnTo>
                  <a:close/>
                  <a:moveTo>
                    <a:pt x="531" y="463"/>
                  </a:moveTo>
                  <a:cubicBezTo>
                    <a:pt x="538" y="463"/>
                    <a:pt x="544" y="469"/>
                    <a:pt x="544" y="476"/>
                  </a:cubicBezTo>
                  <a:cubicBezTo>
                    <a:pt x="544" y="483"/>
                    <a:pt x="538" y="489"/>
                    <a:pt x="531" y="489"/>
                  </a:cubicBezTo>
                  <a:lnTo>
                    <a:pt x="136" y="489"/>
                  </a:lnTo>
                  <a:cubicBezTo>
                    <a:pt x="129" y="489"/>
                    <a:pt x="123" y="483"/>
                    <a:pt x="123" y="476"/>
                  </a:cubicBezTo>
                  <a:cubicBezTo>
                    <a:pt x="123" y="469"/>
                    <a:pt x="129" y="463"/>
                    <a:pt x="136" y="463"/>
                  </a:cubicBezTo>
                  <a:lnTo>
                    <a:pt x="531" y="463"/>
                  </a:lnTo>
                  <a:close/>
                  <a:moveTo>
                    <a:pt x="753" y="750"/>
                  </a:moveTo>
                  <a:cubicBezTo>
                    <a:pt x="732" y="770"/>
                    <a:pt x="706" y="779"/>
                    <a:pt x="680" y="779"/>
                  </a:cubicBezTo>
                  <a:cubicBezTo>
                    <a:pt x="654" y="779"/>
                    <a:pt x="628" y="770"/>
                    <a:pt x="608" y="750"/>
                  </a:cubicBezTo>
                  <a:lnTo>
                    <a:pt x="485" y="629"/>
                  </a:lnTo>
                  <a:cubicBezTo>
                    <a:pt x="440" y="653"/>
                    <a:pt x="388" y="666"/>
                    <a:pt x="334" y="666"/>
                  </a:cubicBezTo>
                  <a:cubicBezTo>
                    <a:pt x="149" y="666"/>
                    <a:pt x="0" y="517"/>
                    <a:pt x="0" y="332"/>
                  </a:cubicBezTo>
                  <a:cubicBezTo>
                    <a:pt x="0" y="149"/>
                    <a:pt x="149" y="0"/>
                    <a:pt x="334" y="0"/>
                  </a:cubicBezTo>
                  <a:cubicBezTo>
                    <a:pt x="517" y="0"/>
                    <a:pt x="666" y="149"/>
                    <a:pt x="666" y="332"/>
                  </a:cubicBezTo>
                  <a:cubicBezTo>
                    <a:pt x="666" y="387"/>
                    <a:pt x="653" y="439"/>
                    <a:pt x="630" y="484"/>
                  </a:cubicBezTo>
                  <a:lnTo>
                    <a:pt x="753" y="605"/>
                  </a:lnTo>
                  <a:cubicBezTo>
                    <a:pt x="792" y="645"/>
                    <a:pt x="792" y="709"/>
                    <a:pt x="753" y="750"/>
                  </a:cubicBezTo>
                  <a:close/>
                  <a:moveTo>
                    <a:pt x="334" y="623"/>
                  </a:moveTo>
                  <a:lnTo>
                    <a:pt x="334" y="623"/>
                  </a:lnTo>
                  <a:cubicBezTo>
                    <a:pt x="494" y="623"/>
                    <a:pt x="624" y="493"/>
                    <a:pt x="624" y="332"/>
                  </a:cubicBezTo>
                  <a:cubicBezTo>
                    <a:pt x="624" y="172"/>
                    <a:pt x="494" y="42"/>
                    <a:pt x="334" y="42"/>
                  </a:cubicBezTo>
                  <a:cubicBezTo>
                    <a:pt x="173" y="42"/>
                    <a:pt x="43" y="172"/>
                    <a:pt x="43" y="332"/>
                  </a:cubicBezTo>
                  <a:cubicBezTo>
                    <a:pt x="43" y="493"/>
                    <a:pt x="173" y="623"/>
                    <a:pt x="334" y="623"/>
                  </a:cubicBezTo>
                  <a:close/>
                </a:path>
              </a:pathLst>
            </a:custGeom>
            <a:solidFill>
              <a:schemeClr val="bg1"/>
            </a:solidFill>
            <a:ln>
              <a:noFill/>
            </a:ln>
          </p:spPr>
          <p:txBody>
            <a:bodyPr/>
            <a:lstStyle/>
            <a:p>
              <a:endParaRPr lang="zh-CN" altLang="en-US" sz="1180">
                <a:solidFill>
                  <a:schemeClr val="accent1"/>
                </a:solidFill>
              </a:endParaRPr>
            </a:p>
          </p:txBody>
        </p:sp>
      </p:grpSp>
      <p:grpSp>
        <p:nvGrpSpPr>
          <p:cNvPr id="29" name="组合 28"/>
          <p:cNvGrpSpPr/>
          <p:nvPr/>
        </p:nvGrpSpPr>
        <p:grpSpPr>
          <a:xfrm>
            <a:off x="769746" y="2115640"/>
            <a:ext cx="764860" cy="765060"/>
            <a:chOff x="769746" y="1954276"/>
            <a:chExt cx="764860" cy="765060"/>
          </a:xfrm>
        </p:grpSpPr>
        <p:sp>
          <p:nvSpPr>
            <p:cNvPr id="30" name="Oval 76"/>
            <p:cNvSpPr/>
            <p:nvPr/>
          </p:nvSpPr>
          <p:spPr bwMode="auto">
            <a:xfrm>
              <a:off x="769746" y="1954276"/>
              <a:ext cx="764860" cy="765060"/>
            </a:xfrm>
            <a:prstGeom prst="ellipse">
              <a:avLst/>
            </a:prstGeom>
            <a:solidFill>
              <a:schemeClr val="accent1"/>
            </a:solid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txBody>
            <a:bodyPr anchor="ctr"/>
            <a:lstStyle/>
            <a:p>
              <a:pPr algn="ctr" defTabSz="609492">
                <a:defRPr/>
              </a:pPr>
              <a:endParaRPr lang="en-US" sz="900" dirty="0">
                <a:latin typeface="微软雅黑" panose="020B0503020204020204" pitchFamily="34" charset="-122"/>
              </a:endParaRPr>
            </a:p>
          </p:txBody>
        </p:sp>
        <p:grpSp>
          <p:nvGrpSpPr>
            <p:cNvPr id="31" name="组合 30"/>
            <p:cNvGrpSpPr>
              <a:grpSpLocks noChangeAspect="1"/>
            </p:cNvGrpSpPr>
            <p:nvPr/>
          </p:nvGrpSpPr>
          <p:grpSpPr>
            <a:xfrm>
              <a:off x="972176" y="2094174"/>
              <a:ext cx="360000" cy="485264"/>
              <a:chOff x="3722033" y="3714538"/>
              <a:chExt cx="500321" cy="674410"/>
            </a:xfrm>
            <a:solidFill>
              <a:schemeClr val="bg1"/>
            </a:solidFill>
          </p:grpSpPr>
          <p:sp>
            <p:nvSpPr>
              <p:cNvPr id="32" name="Freeform 27"/>
              <p:cNvSpPr>
                <a:spLocks noEditPoints="1"/>
              </p:cNvSpPr>
              <p:nvPr/>
            </p:nvSpPr>
            <p:spPr bwMode="auto">
              <a:xfrm>
                <a:off x="3818586" y="4203888"/>
                <a:ext cx="306118" cy="185060"/>
              </a:xfrm>
              <a:custGeom>
                <a:avLst/>
                <a:gdLst>
                  <a:gd name="T0" fmla="*/ 317 w 354"/>
                  <a:gd name="T1" fmla="*/ 5 h 214"/>
                  <a:gd name="T2" fmla="*/ 354 w 354"/>
                  <a:gd name="T3" fmla="*/ 186 h 214"/>
                  <a:gd name="T4" fmla="*/ 294 w 354"/>
                  <a:gd name="T5" fmla="*/ 171 h 214"/>
                  <a:gd name="T6" fmla="*/ 250 w 354"/>
                  <a:gd name="T7" fmla="*/ 214 h 214"/>
                  <a:gd name="T8" fmla="*/ 215 w 354"/>
                  <a:gd name="T9" fmla="*/ 44 h 214"/>
                  <a:gd name="T10" fmla="*/ 230 w 354"/>
                  <a:gd name="T11" fmla="*/ 46 h 214"/>
                  <a:gd name="T12" fmla="*/ 241 w 354"/>
                  <a:gd name="T13" fmla="*/ 45 h 214"/>
                  <a:gd name="T14" fmla="*/ 287 w 354"/>
                  <a:gd name="T15" fmla="*/ 7 h 214"/>
                  <a:gd name="T16" fmla="*/ 292 w 354"/>
                  <a:gd name="T17" fmla="*/ 0 h 214"/>
                  <a:gd name="T18" fmla="*/ 300 w 354"/>
                  <a:gd name="T19" fmla="*/ 2 h 214"/>
                  <a:gd name="T20" fmla="*/ 317 w 354"/>
                  <a:gd name="T21" fmla="*/ 5 h 214"/>
                  <a:gd name="T22" fmla="*/ 140 w 354"/>
                  <a:gd name="T23" fmla="*/ 44 h 214"/>
                  <a:gd name="T24" fmla="*/ 105 w 354"/>
                  <a:gd name="T25" fmla="*/ 214 h 214"/>
                  <a:gd name="T26" fmla="*/ 60 w 354"/>
                  <a:gd name="T27" fmla="*/ 171 h 214"/>
                  <a:gd name="T28" fmla="*/ 0 w 354"/>
                  <a:gd name="T29" fmla="*/ 186 h 214"/>
                  <a:gd name="T30" fmla="*/ 38 w 354"/>
                  <a:gd name="T31" fmla="*/ 5 h 214"/>
                  <a:gd name="T32" fmla="*/ 55 w 354"/>
                  <a:gd name="T33" fmla="*/ 2 h 214"/>
                  <a:gd name="T34" fmla="*/ 63 w 354"/>
                  <a:gd name="T35" fmla="*/ 0 h 214"/>
                  <a:gd name="T36" fmla="*/ 67 w 354"/>
                  <a:gd name="T37" fmla="*/ 7 h 214"/>
                  <a:gd name="T38" fmla="*/ 103 w 354"/>
                  <a:gd name="T39" fmla="*/ 42 h 214"/>
                  <a:gd name="T40" fmla="*/ 114 w 354"/>
                  <a:gd name="T41" fmla="*/ 45 h 214"/>
                  <a:gd name="T42" fmla="*/ 140 w 354"/>
                  <a:gd name="T43" fmla="*/ 4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54" h="214">
                    <a:moveTo>
                      <a:pt x="317" y="5"/>
                    </a:moveTo>
                    <a:cubicBezTo>
                      <a:pt x="354" y="186"/>
                      <a:pt x="354" y="186"/>
                      <a:pt x="354" y="186"/>
                    </a:cubicBezTo>
                    <a:cubicBezTo>
                      <a:pt x="294" y="171"/>
                      <a:pt x="294" y="171"/>
                      <a:pt x="294" y="171"/>
                    </a:cubicBezTo>
                    <a:cubicBezTo>
                      <a:pt x="250" y="214"/>
                      <a:pt x="250" y="214"/>
                      <a:pt x="250" y="214"/>
                    </a:cubicBezTo>
                    <a:cubicBezTo>
                      <a:pt x="215" y="44"/>
                      <a:pt x="215" y="44"/>
                      <a:pt x="215" y="44"/>
                    </a:cubicBezTo>
                    <a:cubicBezTo>
                      <a:pt x="220" y="45"/>
                      <a:pt x="225" y="46"/>
                      <a:pt x="230" y="46"/>
                    </a:cubicBezTo>
                    <a:cubicBezTo>
                      <a:pt x="234" y="46"/>
                      <a:pt x="238" y="46"/>
                      <a:pt x="241" y="45"/>
                    </a:cubicBezTo>
                    <a:cubicBezTo>
                      <a:pt x="264" y="40"/>
                      <a:pt x="276" y="25"/>
                      <a:pt x="287" y="7"/>
                    </a:cubicBezTo>
                    <a:cubicBezTo>
                      <a:pt x="289" y="5"/>
                      <a:pt x="290" y="2"/>
                      <a:pt x="292" y="0"/>
                    </a:cubicBezTo>
                    <a:cubicBezTo>
                      <a:pt x="295" y="0"/>
                      <a:pt x="298" y="1"/>
                      <a:pt x="300" y="2"/>
                    </a:cubicBezTo>
                    <a:cubicBezTo>
                      <a:pt x="306" y="3"/>
                      <a:pt x="311" y="4"/>
                      <a:pt x="317" y="5"/>
                    </a:cubicBezTo>
                    <a:close/>
                    <a:moveTo>
                      <a:pt x="140" y="44"/>
                    </a:moveTo>
                    <a:cubicBezTo>
                      <a:pt x="105" y="214"/>
                      <a:pt x="105" y="214"/>
                      <a:pt x="105" y="214"/>
                    </a:cubicBezTo>
                    <a:cubicBezTo>
                      <a:pt x="60" y="171"/>
                      <a:pt x="60" y="171"/>
                      <a:pt x="60" y="171"/>
                    </a:cubicBezTo>
                    <a:cubicBezTo>
                      <a:pt x="0" y="186"/>
                      <a:pt x="0" y="186"/>
                      <a:pt x="0" y="186"/>
                    </a:cubicBezTo>
                    <a:cubicBezTo>
                      <a:pt x="38" y="5"/>
                      <a:pt x="38" y="5"/>
                      <a:pt x="38" y="5"/>
                    </a:cubicBezTo>
                    <a:cubicBezTo>
                      <a:pt x="43" y="4"/>
                      <a:pt x="49" y="3"/>
                      <a:pt x="55" y="2"/>
                    </a:cubicBezTo>
                    <a:cubicBezTo>
                      <a:pt x="57" y="1"/>
                      <a:pt x="60" y="1"/>
                      <a:pt x="63" y="0"/>
                    </a:cubicBezTo>
                    <a:cubicBezTo>
                      <a:pt x="65" y="2"/>
                      <a:pt x="66" y="5"/>
                      <a:pt x="67" y="7"/>
                    </a:cubicBezTo>
                    <a:cubicBezTo>
                      <a:pt x="77" y="21"/>
                      <a:pt x="86" y="35"/>
                      <a:pt x="103" y="42"/>
                    </a:cubicBezTo>
                    <a:cubicBezTo>
                      <a:pt x="106" y="43"/>
                      <a:pt x="110" y="44"/>
                      <a:pt x="114" y="45"/>
                    </a:cubicBezTo>
                    <a:cubicBezTo>
                      <a:pt x="123" y="47"/>
                      <a:pt x="131" y="46"/>
                      <a:pt x="140" y="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latin typeface="+mj-ea"/>
                  <a:ea typeface="+mj-ea"/>
                </a:endParaRPr>
              </a:p>
            </p:txBody>
          </p:sp>
          <p:sp>
            <p:nvSpPr>
              <p:cNvPr id="33" name="Freeform 28"/>
              <p:cNvSpPr>
                <a:spLocks noEditPoints="1"/>
              </p:cNvSpPr>
              <p:nvPr/>
            </p:nvSpPr>
            <p:spPr bwMode="auto">
              <a:xfrm>
                <a:off x="3722033" y="3714538"/>
                <a:ext cx="500321" cy="500687"/>
              </a:xfrm>
              <a:custGeom>
                <a:avLst/>
                <a:gdLst>
                  <a:gd name="T0" fmla="*/ 289 w 579"/>
                  <a:gd name="T1" fmla="*/ 28 h 579"/>
                  <a:gd name="T2" fmla="*/ 346 w 579"/>
                  <a:gd name="T3" fmla="*/ 4 h 579"/>
                  <a:gd name="T4" fmla="*/ 390 w 579"/>
                  <a:gd name="T5" fmla="*/ 48 h 579"/>
                  <a:gd name="T6" fmla="*/ 451 w 579"/>
                  <a:gd name="T7" fmla="*/ 48 h 579"/>
                  <a:gd name="T8" fmla="*/ 475 w 579"/>
                  <a:gd name="T9" fmla="*/ 105 h 579"/>
                  <a:gd name="T10" fmla="*/ 532 w 579"/>
                  <a:gd name="T11" fmla="*/ 128 h 579"/>
                  <a:gd name="T12" fmla="*/ 531 w 579"/>
                  <a:gd name="T13" fmla="*/ 190 h 579"/>
                  <a:gd name="T14" fmla="*/ 575 w 579"/>
                  <a:gd name="T15" fmla="*/ 233 h 579"/>
                  <a:gd name="T16" fmla="*/ 551 w 579"/>
                  <a:gd name="T17" fmla="*/ 290 h 579"/>
                  <a:gd name="T18" fmla="*/ 575 w 579"/>
                  <a:gd name="T19" fmla="*/ 347 h 579"/>
                  <a:gd name="T20" fmla="*/ 531 w 579"/>
                  <a:gd name="T21" fmla="*/ 390 h 579"/>
                  <a:gd name="T22" fmla="*/ 532 w 579"/>
                  <a:gd name="T23" fmla="*/ 452 h 579"/>
                  <a:gd name="T24" fmla="*/ 475 w 579"/>
                  <a:gd name="T25" fmla="*/ 475 h 579"/>
                  <a:gd name="T26" fmla="*/ 451 w 579"/>
                  <a:gd name="T27" fmla="*/ 532 h 579"/>
                  <a:gd name="T28" fmla="*/ 390 w 579"/>
                  <a:gd name="T29" fmla="*/ 532 h 579"/>
                  <a:gd name="T30" fmla="*/ 346 w 579"/>
                  <a:gd name="T31" fmla="*/ 575 h 579"/>
                  <a:gd name="T32" fmla="*/ 289 w 579"/>
                  <a:gd name="T33" fmla="*/ 552 h 579"/>
                  <a:gd name="T34" fmla="*/ 233 w 579"/>
                  <a:gd name="T35" fmla="*/ 575 h 579"/>
                  <a:gd name="T36" fmla="*/ 189 w 579"/>
                  <a:gd name="T37" fmla="*/ 532 h 579"/>
                  <a:gd name="T38" fmla="*/ 128 w 579"/>
                  <a:gd name="T39" fmla="*/ 532 h 579"/>
                  <a:gd name="T40" fmla="*/ 104 w 579"/>
                  <a:gd name="T41" fmla="*/ 475 h 579"/>
                  <a:gd name="T42" fmla="*/ 47 w 579"/>
                  <a:gd name="T43" fmla="*/ 452 h 579"/>
                  <a:gd name="T44" fmla="*/ 47 w 579"/>
                  <a:gd name="T45" fmla="*/ 390 h 579"/>
                  <a:gd name="T46" fmla="*/ 4 w 579"/>
                  <a:gd name="T47" fmla="*/ 347 h 579"/>
                  <a:gd name="T48" fmla="*/ 27 w 579"/>
                  <a:gd name="T49" fmla="*/ 290 h 579"/>
                  <a:gd name="T50" fmla="*/ 4 w 579"/>
                  <a:gd name="T51" fmla="*/ 233 h 579"/>
                  <a:gd name="T52" fmla="*/ 47 w 579"/>
                  <a:gd name="T53" fmla="*/ 190 h 579"/>
                  <a:gd name="T54" fmla="*/ 47 w 579"/>
                  <a:gd name="T55" fmla="*/ 128 h 579"/>
                  <a:gd name="T56" fmla="*/ 104 w 579"/>
                  <a:gd name="T57" fmla="*/ 105 h 579"/>
                  <a:gd name="T58" fmla="*/ 128 w 579"/>
                  <a:gd name="T59" fmla="*/ 48 h 579"/>
                  <a:gd name="T60" fmla="*/ 189 w 579"/>
                  <a:gd name="T61" fmla="*/ 48 h 579"/>
                  <a:gd name="T62" fmla="*/ 233 w 579"/>
                  <a:gd name="T63" fmla="*/ 4 h 579"/>
                  <a:gd name="T64" fmla="*/ 289 w 579"/>
                  <a:gd name="T65" fmla="*/ 28 h 579"/>
                  <a:gd name="T66" fmla="*/ 367 w 579"/>
                  <a:gd name="T67" fmla="*/ 103 h 579"/>
                  <a:gd name="T68" fmla="*/ 87 w 579"/>
                  <a:gd name="T69" fmla="*/ 288 h 579"/>
                  <a:gd name="T70" fmla="*/ 367 w 579"/>
                  <a:gd name="T71" fmla="*/ 477 h 579"/>
                  <a:gd name="T72" fmla="*/ 431 w 579"/>
                  <a:gd name="T73" fmla="*/ 146 h 579"/>
                  <a:gd name="T74" fmla="*/ 367 w 579"/>
                  <a:gd name="T75" fmla="*/ 103 h 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79" h="579">
                    <a:moveTo>
                      <a:pt x="289" y="28"/>
                    </a:moveTo>
                    <a:cubicBezTo>
                      <a:pt x="308" y="29"/>
                      <a:pt x="327" y="0"/>
                      <a:pt x="346" y="4"/>
                    </a:cubicBezTo>
                    <a:cubicBezTo>
                      <a:pt x="365" y="8"/>
                      <a:pt x="371" y="42"/>
                      <a:pt x="390" y="48"/>
                    </a:cubicBezTo>
                    <a:cubicBezTo>
                      <a:pt x="407" y="56"/>
                      <a:pt x="435" y="37"/>
                      <a:pt x="451" y="48"/>
                    </a:cubicBezTo>
                    <a:cubicBezTo>
                      <a:pt x="467" y="58"/>
                      <a:pt x="460" y="92"/>
                      <a:pt x="475" y="105"/>
                    </a:cubicBezTo>
                    <a:cubicBezTo>
                      <a:pt x="487" y="119"/>
                      <a:pt x="521" y="112"/>
                      <a:pt x="532" y="128"/>
                    </a:cubicBezTo>
                    <a:cubicBezTo>
                      <a:pt x="542" y="144"/>
                      <a:pt x="523" y="172"/>
                      <a:pt x="531" y="190"/>
                    </a:cubicBezTo>
                    <a:cubicBezTo>
                      <a:pt x="537" y="208"/>
                      <a:pt x="571" y="214"/>
                      <a:pt x="575" y="233"/>
                    </a:cubicBezTo>
                    <a:cubicBezTo>
                      <a:pt x="579" y="252"/>
                      <a:pt x="550" y="271"/>
                      <a:pt x="551" y="290"/>
                    </a:cubicBezTo>
                    <a:cubicBezTo>
                      <a:pt x="550" y="309"/>
                      <a:pt x="579" y="328"/>
                      <a:pt x="575" y="347"/>
                    </a:cubicBezTo>
                    <a:cubicBezTo>
                      <a:pt x="571" y="366"/>
                      <a:pt x="538" y="372"/>
                      <a:pt x="531" y="390"/>
                    </a:cubicBezTo>
                    <a:cubicBezTo>
                      <a:pt x="523" y="407"/>
                      <a:pt x="542" y="436"/>
                      <a:pt x="532" y="452"/>
                    </a:cubicBezTo>
                    <a:cubicBezTo>
                      <a:pt x="521" y="468"/>
                      <a:pt x="487" y="461"/>
                      <a:pt x="475" y="475"/>
                    </a:cubicBezTo>
                    <a:cubicBezTo>
                      <a:pt x="460" y="488"/>
                      <a:pt x="467" y="521"/>
                      <a:pt x="451" y="532"/>
                    </a:cubicBezTo>
                    <a:cubicBezTo>
                      <a:pt x="435" y="543"/>
                      <a:pt x="407" y="523"/>
                      <a:pt x="390" y="532"/>
                    </a:cubicBezTo>
                    <a:cubicBezTo>
                      <a:pt x="372" y="538"/>
                      <a:pt x="365" y="572"/>
                      <a:pt x="346" y="575"/>
                    </a:cubicBezTo>
                    <a:cubicBezTo>
                      <a:pt x="327" y="579"/>
                      <a:pt x="309" y="550"/>
                      <a:pt x="289" y="552"/>
                    </a:cubicBezTo>
                    <a:cubicBezTo>
                      <a:pt x="270" y="550"/>
                      <a:pt x="252" y="579"/>
                      <a:pt x="233" y="575"/>
                    </a:cubicBezTo>
                    <a:cubicBezTo>
                      <a:pt x="214" y="572"/>
                      <a:pt x="207" y="538"/>
                      <a:pt x="189" y="532"/>
                    </a:cubicBezTo>
                    <a:cubicBezTo>
                      <a:pt x="172" y="523"/>
                      <a:pt x="144" y="543"/>
                      <a:pt x="128" y="532"/>
                    </a:cubicBezTo>
                    <a:cubicBezTo>
                      <a:pt x="112" y="521"/>
                      <a:pt x="119" y="488"/>
                      <a:pt x="104" y="475"/>
                    </a:cubicBezTo>
                    <a:cubicBezTo>
                      <a:pt x="92" y="461"/>
                      <a:pt x="58" y="468"/>
                      <a:pt x="47" y="452"/>
                    </a:cubicBezTo>
                    <a:cubicBezTo>
                      <a:pt x="36" y="436"/>
                      <a:pt x="56" y="407"/>
                      <a:pt x="47" y="390"/>
                    </a:cubicBezTo>
                    <a:cubicBezTo>
                      <a:pt x="41" y="372"/>
                      <a:pt x="8" y="366"/>
                      <a:pt x="4" y="347"/>
                    </a:cubicBezTo>
                    <a:cubicBezTo>
                      <a:pt x="0" y="328"/>
                      <a:pt x="29" y="309"/>
                      <a:pt x="27" y="290"/>
                    </a:cubicBezTo>
                    <a:cubicBezTo>
                      <a:pt x="29" y="271"/>
                      <a:pt x="0" y="252"/>
                      <a:pt x="4" y="233"/>
                    </a:cubicBezTo>
                    <a:cubicBezTo>
                      <a:pt x="8" y="214"/>
                      <a:pt x="41" y="208"/>
                      <a:pt x="47" y="190"/>
                    </a:cubicBezTo>
                    <a:cubicBezTo>
                      <a:pt x="56" y="172"/>
                      <a:pt x="36" y="144"/>
                      <a:pt x="47" y="128"/>
                    </a:cubicBezTo>
                    <a:cubicBezTo>
                      <a:pt x="58" y="112"/>
                      <a:pt x="92" y="119"/>
                      <a:pt x="104" y="105"/>
                    </a:cubicBezTo>
                    <a:cubicBezTo>
                      <a:pt x="119" y="92"/>
                      <a:pt x="112" y="58"/>
                      <a:pt x="128" y="48"/>
                    </a:cubicBezTo>
                    <a:cubicBezTo>
                      <a:pt x="144" y="37"/>
                      <a:pt x="172" y="56"/>
                      <a:pt x="189" y="48"/>
                    </a:cubicBezTo>
                    <a:cubicBezTo>
                      <a:pt x="207" y="42"/>
                      <a:pt x="214" y="8"/>
                      <a:pt x="233" y="4"/>
                    </a:cubicBezTo>
                    <a:cubicBezTo>
                      <a:pt x="252" y="0"/>
                      <a:pt x="270" y="29"/>
                      <a:pt x="289" y="28"/>
                    </a:cubicBezTo>
                    <a:close/>
                    <a:moveTo>
                      <a:pt x="367" y="103"/>
                    </a:moveTo>
                    <a:cubicBezTo>
                      <a:pt x="234" y="48"/>
                      <a:pt x="88" y="145"/>
                      <a:pt x="87" y="288"/>
                    </a:cubicBezTo>
                    <a:cubicBezTo>
                      <a:pt x="86" y="433"/>
                      <a:pt x="233" y="532"/>
                      <a:pt x="367" y="477"/>
                    </a:cubicBezTo>
                    <a:cubicBezTo>
                      <a:pt x="501" y="421"/>
                      <a:pt x="534" y="247"/>
                      <a:pt x="431" y="146"/>
                    </a:cubicBezTo>
                    <a:cubicBezTo>
                      <a:pt x="413" y="127"/>
                      <a:pt x="391" y="113"/>
                      <a:pt x="367" y="10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latin typeface="+mj-ea"/>
                  <a:ea typeface="+mj-ea"/>
                </a:endParaRPr>
              </a:p>
            </p:txBody>
          </p:sp>
          <p:sp>
            <p:nvSpPr>
              <p:cNvPr id="34" name="Freeform 29"/>
              <p:cNvSpPr>
                <a:spLocks noEditPoints="1"/>
              </p:cNvSpPr>
              <p:nvPr/>
            </p:nvSpPr>
            <p:spPr bwMode="auto">
              <a:xfrm>
                <a:off x="3829192" y="3821698"/>
                <a:ext cx="286002" cy="287100"/>
              </a:xfrm>
              <a:custGeom>
                <a:avLst/>
                <a:gdLst>
                  <a:gd name="T0" fmla="*/ 165 w 331"/>
                  <a:gd name="T1" fmla="*/ 0 h 332"/>
                  <a:gd name="T2" fmla="*/ 331 w 331"/>
                  <a:gd name="T3" fmla="*/ 166 h 332"/>
                  <a:gd name="T4" fmla="*/ 165 w 331"/>
                  <a:gd name="T5" fmla="*/ 332 h 332"/>
                  <a:gd name="T6" fmla="*/ 0 w 331"/>
                  <a:gd name="T7" fmla="*/ 166 h 332"/>
                  <a:gd name="T8" fmla="*/ 165 w 331"/>
                  <a:gd name="T9" fmla="*/ 0 h 332"/>
                  <a:gd name="T10" fmla="*/ 176 w 331"/>
                  <a:gd name="T11" fmla="*/ 50 h 332"/>
                  <a:gd name="T12" fmla="*/ 205 w 331"/>
                  <a:gd name="T13" fmla="*/ 111 h 332"/>
                  <a:gd name="T14" fmla="*/ 272 w 331"/>
                  <a:gd name="T15" fmla="*/ 119 h 332"/>
                  <a:gd name="T16" fmla="*/ 282 w 331"/>
                  <a:gd name="T17" fmla="*/ 127 h 332"/>
                  <a:gd name="T18" fmla="*/ 279 w 331"/>
                  <a:gd name="T19" fmla="*/ 140 h 332"/>
                  <a:gd name="T20" fmla="*/ 229 w 331"/>
                  <a:gd name="T21" fmla="*/ 186 h 332"/>
                  <a:gd name="T22" fmla="*/ 242 w 331"/>
                  <a:gd name="T23" fmla="*/ 252 h 332"/>
                  <a:gd name="T24" fmla="*/ 237 w 331"/>
                  <a:gd name="T25" fmla="*/ 265 h 332"/>
                  <a:gd name="T26" fmla="*/ 224 w 331"/>
                  <a:gd name="T27" fmla="*/ 265 h 332"/>
                  <a:gd name="T28" fmla="*/ 165 w 331"/>
                  <a:gd name="T29" fmla="*/ 232 h 332"/>
                  <a:gd name="T30" fmla="*/ 106 w 331"/>
                  <a:gd name="T31" fmla="*/ 265 h 332"/>
                  <a:gd name="T32" fmla="*/ 93 w 331"/>
                  <a:gd name="T33" fmla="*/ 265 h 332"/>
                  <a:gd name="T34" fmla="*/ 89 w 331"/>
                  <a:gd name="T35" fmla="*/ 252 h 332"/>
                  <a:gd name="T36" fmla="*/ 102 w 331"/>
                  <a:gd name="T37" fmla="*/ 186 h 332"/>
                  <a:gd name="T38" fmla="*/ 52 w 331"/>
                  <a:gd name="T39" fmla="*/ 140 h 332"/>
                  <a:gd name="T40" fmla="*/ 49 w 331"/>
                  <a:gd name="T41" fmla="*/ 127 h 332"/>
                  <a:gd name="T42" fmla="*/ 59 w 331"/>
                  <a:gd name="T43" fmla="*/ 119 h 332"/>
                  <a:gd name="T44" fmla="*/ 126 w 331"/>
                  <a:gd name="T45" fmla="*/ 111 h 332"/>
                  <a:gd name="T46" fmla="*/ 154 w 331"/>
                  <a:gd name="T47" fmla="*/ 50 h 332"/>
                  <a:gd name="T48" fmla="*/ 165 w 331"/>
                  <a:gd name="T49" fmla="*/ 43 h 332"/>
                  <a:gd name="T50" fmla="*/ 176 w 331"/>
                  <a:gd name="T51" fmla="*/ 50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31" h="332">
                    <a:moveTo>
                      <a:pt x="165" y="0"/>
                    </a:moveTo>
                    <a:cubicBezTo>
                      <a:pt x="257" y="0"/>
                      <a:pt x="331" y="74"/>
                      <a:pt x="331" y="166"/>
                    </a:cubicBezTo>
                    <a:cubicBezTo>
                      <a:pt x="331" y="257"/>
                      <a:pt x="257" y="332"/>
                      <a:pt x="165" y="332"/>
                    </a:cubicBezTo>
                    <a:cubicBezTo>
                      <a:pt x="74" y="332"/>
                      <a:pt x="0" y="257"/>
                      <a:pt x="0" y="166"/>
                    </a:cubicBezTo>
                    <a:cubicBezTo>
                      <a:pt x="0" y="74"/>
                      <a:pt x="74" y="0"/>
                      <a:pt x="165" y="0"/>
                    </a:cubicBezTo>
                    <a:close/>
                    <a:moveTo>
                      <a:pt x="176" y="50"/>
                    </a:moveTo>
                    <a:cubicBezTo>
                      <a:pt x="205" y="111"/>
                      <a:pt x="205" y="111"/>
                      <a:pt x="205" y="111"/>
                    </a:cubicBezTo>
                    <a:cubicBezTo>
                      <a:pt x="272" y="119"/>
                      <a:pt x="272" y="119"/>
                      <a:pt x="272" y="119"/>
                    </a:cubicBezTo>
                    <a:cubicBezTo>
                      <a:pt x="277" y="120"/>
                      <a:pt x="281" y="123"/>
                      <a:pt x="282" y="127"/>
                    </a:cubicBezTo>
                    <a:cubicBezTo>
                      <a:pt x="284" y="132"/>
                      <a:pt x="282" y="137"/>
                      <a:pt x="279" y="140"/>
                    </a:cubicBezTo>
                    <a:cubicBezTo>
                      <a:pt x="229" y="186"/>
                      <a:pt x="229" y="186"/>
                      <a:pt x="229" y="186"/>
                    </a:cubicBezTo>
                    <a:cubicBezTo>
                      <a:pt x="242" y="252"/>
                      <a:pt x="242" y="252"/>
                      <a:pt x="242" y="252"/>
                    </a:cubicBezTo>
                    <a:cubicBezTo>
                      <a:pt x="243" y="257"/>
                      <a:pt x="241" y="262"/>
                      <a:pt x="237" y="265"/>
                    </a:cubicBezTo>
                    <a:cubicBezTo>
                      <a:pt x="234" y="267"/>
                      <a:pt x="229" y="268"/>
                      <a:pt x="224" y="265"/>
                    </a:cubicBezTo>
                    <a:cubicBezTo>
                      <a:pt x="165" y="232"/>
                      <a:pt x="165" y="232"/>
                      <a:pt x="165" y="232"/>
                    </a:cubicBezTo>
                    <a:cubicBezTo>
                      <a:pt x="106" y="265"/>
                      <a:pt x="106" y="265"/>
                      <a:pt x="106" y="265"/>
                    </a:cubicBezTo>
                    <a:cubicBezTo>
                      <a:pt x="102" y="268"/>
                      <a:pt x="97" y="267"/>
                      <a:pt x="93" y="265"/>
                    </a:cubicBezTo>
                    <a:cubicBezTo>
                      <a:pt x="89" y="262"/>
                      <a:pt x="88" y="257"/>
                      <a:pt x="89" y="252"/>
                    </a:cubicBezTo>
                    <a:cubicBezTo>
                      <a:pt x="102" y="186"/>
                      <a:pt x="102" y="186"/>
                      <a:pt x="102" y="186"/>
                    </a:cubicBezTo>
                    <a:cubicBezTo>
                      <a:pt x="52" y="140"/>
                      <a:pt x="52" y="140"/>
                      <a:pt x="52" y="140"/>
                    </a:cubicBezTo>
                    <a:cubicBezTo>
                      <a:pt x="48" y="137"/>
                      <a:pt x="47" y="132"/>
                      <a:pt x="49" y="127"/>
                    </a:cubicBezTo>
                    <a:cubicBezTo>
                      <a:pt x="50" y="123"/>
                      <a:pt x="54" y="120"/>
                      <a:pt x="59" y="119"/>
                    </a:cubicBezTo>
                    <a:cubicBezTo>
                      <a:pt x="126" y="111"/>
                      <a:pt x="126" y="111"/>
                      <a:pt x="126" y="111"/>
                    </a:cubicBezTo>
                    <a:cubicBezTo>
                      <a:pt x="154" y="50"/>
                      <a:pt x="154" y="50"/>
                      <a:pt x="154" y="50"/>
                    </a:cubicBezTo>
                    <a:cubicBezTo>
                      <a:pt x="156" y="45"/>
                      <a:pt x="161" y="43"/>
                      <a:pt x="165" y="43"/>
                    </a:cubicBezTo>
                    <a:cubicBezTo>
                      <a:pt x="170" y="43"/>
                      <a:pt x="174" y="45"/>
                      <a:pt x="176" y="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latin typeface="+mj-ea"/>
                  <a:ea typeface="+mj-ea"/>
                </a:endParaRPr>
              </a:p>
            </p:txBody>
          </p:sp>
        </p:grpSp>
      </p:grpSp>
      <p:sp>
        <p:nvSpPr>
          <p:cNvPr id="35" name="Freeform 184"/>
          <p:cNvSpPr>
            <a:spLocks noChangeAspect="1"/>
          </p:cNvSpPr>
          <p:nvPr/>
        </p:nvSpPr>
        <p:spPr bwMode="auto">
          <a:xfrm>
            <a:off x="5202396" y="4009898"/>
            <a:ext cx="669322" cy="578426"/>
          </a:xfrm>
          <a:custGeom>
            <a:avLst/>
            <a:gdLst>
              <a:gd name="T0" fmla="*/ 368 w 1590"/>
              <a:gd name="T1" fmla="*/ 1376 h 1376"/>
              <a:gd name="T2" fmla="*/ 43 w 1590"/>
              <a:gd name="T3" fmla="*/ 843 h 1376"/>
              <a:gd name="T4" fmla="*/ 206 w 1590"/>
              <a:gd name="T5" fmla="*/ 401 h 1376"/>
              <a:gd name="T6" fmla="*/ 262 w 1590"/>
              <a:gd name="T7" fmla="*/ 630 h 1376"/>
              <a:gd name="T8" fmla="*/ 523 w 1590"/>
              <a:gd name="T9" fmla="*/ 0 h 1376"/>
              <a:gd name="T10" fmla="*/ 908 w 1590"/>
              <a:gd name="T11" fmla="*/ 592 h 1376"/>
              <a:gd name="T12" fmla="*/ 951 w 1590"/>
              <a:gd name="T13" fmla="*/ 214 h 1376"/>
              <a:gd name="T14" fmla="*/ 847 w 1590"/>
              <a:gd name="T15" fmla="*/ 1376 h 1376"/>
              <a:gd name="T16" fmla="*/ 641 w 1590"/>
              <a:gd name="T17" fmla="*/ 568 h 1376"/>
              <a:gd name="T18" fmla="*/ 530 w 1590"/>
              <a:gd name="T19" fmla="*/ 951 h 1376"/>
              <a:gd name="T20" fmla="*/ 493 w 1590"/>
              <a:gd name="T21" fmla="*/ 705 h 1376"/>
              <a:gd name="T22" fmla="*/ 396 w 1590"/>
              <a:gd name="T23" fmla="*/ 973 h 1376"/>
              <a:gd name="T24" fmla="*/ 368 w 1590"/>
              <a:gd name="T25" fmla="*/ 1376 h 1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90" h="1376">
                <a:moveTo>
                  <a:pt x="368" y="1376"/>
                </a:moveTo>
                <a:cubicBezTo>
                  <a:pt x="76" y="1212"/>
                  <a:pt x="0" y="1056"/>
                  <a:pt x="43" y="843"/>
                </a:cubicBezTo>
                <a:cubicBezTo>
                  <a:pt x="76" y="686"/>
                  <a:pt x="196" y="558"/>
                  <a:pt x="206" y="401"/>
                </a:cubicBezTo>
                <a:cubicBezTo>
                  <a:pt x="251" y="484"/>
                  <a:pt x="257" y="544"/>
                  <a:pt x="262" y="630"/>
                </a:cubicBezTo>
                <a:cubicBezTo>
                  <a:pt x="406" y="453"/>
                  <a:pt x="556" y="216"/>
                  <a:pt x="523" y="0"/>
                </a:cubicBezTo>
                <a:cubicBezTo>
                  <a:pt x="523" y="0"/>
                  <a:pt x="883" y="258"/>
                  <a:pt x="908" y="592"/>
                </a:cubicBezTo>
                <a:cubicBezTo>
                  <a:pt x="940" y="523"/>
                  <a:pt x="983" y="285"/>
                  <a:pt x="951" y="214"/>
                </a:cubicBezTo>
                <a:cubicBezTo>
                  <a:pt x="1048" y="285"/>
                  <a:pt x="1590" y="956"/>
                  <a:pt x="847" y="1376"/>
                </a:cubicBezTo>
                <a:cubicBezTo>
                  <a:pt x="987" y="1104"/>
                  <a:pt x="883" y="738"/>
                  <a:pt x="641" y="568"/>
                </a:cubicBezTo>
                <a:cubicBezTo>
                  <a:pt x="657" y="641"/>
                  <a:pt x="637" y="831"/>
                  <a:pt x="530" y="951"/>
                </a:cubicBezTo>
                <a:cubicBezTo>
                  <a:pt x="554" y="827"/>
                  <a:pt x="493" y="705"/>
                  <a:pt x="493" y="705"/>
                </a:cubicBezTo>
                <a:cubicBezTo>
                  <a:pt x="493" y="705"/>
                  <a:pt x="473" y="860"/>
                  <a:pt x="396" y="973"/>
                </a:cubicBezTo>
                <a:cubicBezTo>
                  <a:pt x="326" y="1076"/>
                  <a:pt x="277" y="1185"/>
                  <a:pt x="368" y="137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6" name="Freeform 185"/>
          <p:cNvSpPr>
            <a:spLocks noChangeAspect="1" noEditPoints="1"/>
          </p:cNvSpPr>
          <p:nvPr/>
        </p:nvSpPr>
        <p:spPr bwMode="auto">
          <a:xfrm>
            <a:off x="6515293" y="3994833"/>
            <a:ext cx="613545" cy="608556"/>
          </a:xfrm>
          <a:custGeom>
            <a:avLst/>
            <a:gdLst>
              <a:gd name="T0" fmla="*/ 0 w 1200"/>
              <a:gd name="T1" fmla="*/ 0 h 1200"/>
              <a:gd name="T2" fmla="*/ 150 w 1200"/>
              <a:gd name="T3" fmla="*/ 0 h 1200"/>
              <a:gd name="T4" fmla="*/ 150 w 1200"/>
              <a:gd name="T5" fmla="*/ 1200 h 1200"/>
              <a:gd name="T6" fmla="*/ 0 w 1200"/>
              <a:gd name="T7" fmla="*/ 1200 h 1200"/>
              <a:gd name="T8" fmla="*/ 0 w 1200"/>
              <a:gd name="T9" fmla="*/ 0 h 1200"/>
              <a:gd name="T10" fmla="*/ 596 w 1200"/>
              <a:gd name="T11" fmla="*/ 143 h 1200"/>
              <a:gd name="T12" fmla="*/ 225 w 1200"/>
              <a:gd name="T13" fmla="*/ 0 h 1200"/>
              <a:gd name="T14" fmla="*/ 225 w 1200"/>
              <a:gd name="T15" fmla="*/ 600 h 1200"/>
              <a:gd name="T16" fmla="*/ 749 w 1200"/>
              <a:gd name="T17" fmla="*/ 602 h 1200"/>
              <a:gd name="T18" fmla="*/ 1200 w 1200"/>
              <a:gd name="T19" fmla="*/ 300 h 1200"/>
              <a:gd name="T20" fmla="*/ 596 w 1200"/>
              <a:gd name="T21" fmla="*/ 143 h 1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00" h="1200">
                <a:moveTo>
                  <a:pt x="0" y="0"/>
                </a:moveTo>
                <a:lnTo>
                  <a:pt x="150" y="0"/>
                </a:lnTo>
                <a:lnTo>
                  <a:pt x="150" y="1200"/>
                </a:lnTo>
                <a:lnTo>
                  <a:pt x="0" y="1200"/>
                </a:lnTo>
                <a:lnTo>
                  <a:pt x="0" y="0"/>
                </a:lnTo>
                <a:close/>
                <a:moveTo>
                  <a:pt x="596" y="143"/>
                </a:moveTo>
                <a:cubicBezTo>
                  <a:pt x="483" y="9"/>
                  <a:pt x="397" y="0"/>
                  <a:pt x="225" y="0"/>
                </a:cubicBezTo>
                <a:lnTo>
                  <a:pt x="225" y="600"/>
                </a:lnTo>
                <a:cubicBezTo>
                  <a:pt x="526" y="450"/>
                  <a:pt x="560" y="620"/>
                  <a:pt x="749" y="602"/>
                </a:cubicBezTo>
                <a:cubicBezTo>
                  <a:pt x="936" y="586"/>
                  <a:pt x="1095" y="442"/>
                  <a:pt x="1200" y="300"/>
                </a:cubicBezTo>
                <a:cubicBezTo>
                  <a:pt x="902" y="369"/>
                  <a:pt x="752" y="328"/>
                  <a:pt x="596" y="14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7" name="Freeform 36"/>
          <p:cNvSpPr>
            <a:spLocks noChangeAspect="1" noEditPoints="1"/>
          </p:cNvSpPr>
          <p:nvPr/>
        </p:nvSpPr>
        <p:spPr bwMode="auto">
          <a:xfrm>
            <a:off x="6490579" y="2560124"/>
            <a:ext cx="613545" cy="603981"/>
          </a:xfrm>
          <a:custGeom>
            <a:avLst/>
            <a:gdLst>
              <a:gd name="T0" fmla="*/ 188097 w 792"/>
              <a:gd name="T1" fmla="*/ 307152 h 779"/>
              <a:gd name="T2" fmla="*/ 249296 w 792"/>
              <a:gd name="T3" fmla="*/ 200865 h 779"/>
              <a:gd name="T4" fmla="*/ 350994 w 792"/>
              <a:gd name="T5" fmla="*/ 290938 h 779"/>
              <a:gd name="T6" fmla="*/ 264596 w 792"/>
              <a:gd name="T7" fmla="*/ 182850 h 779"/>
              <a:gd name="T8" fmla="*/ 350994 w 792"/>
              <a:gd name="T9" fmla="*/ 290938 h 779"/>
              <a:gd name="T10" fmla="*/ 350994 w 792"/>
              <a:gd name="T11" fmla="*/ 290938 h 779"/>
              <a:gd name="T12" fmla="*/ 420293 w 792"/>
              <a:gd name="T13" fmla="*/ 174743 h 779"/>
              <a:gd name="T14" fmla="*/ 442793 w 792"/>
              <a:gd name="T15" fmla="*/ 163034 h 779"/>
              <a:gd name="T16" fmla="*/ 445493 w 792"/>
              <a:gd name="T17" fmla="*/ 182850 h 779"/>
              <a:gd name="T18" fmla="*/ 439193 w 792"/>
              <a:gd name="T19" fmla="*/ 215276 h 779"/>
              <a:gd name="T20" fmla="*/ 418493 w 792"/>
              <a:gd name="T21" fmla="*/ 207170 h 779"/>
              <a:gd name="T22" fmla="*/ 393293 w 792"/>
              <a:gd name="T23" fmla="*/ 185552 h 779"/>
              <a:gd name="T24" fmla="*/ 410393 w 792"/>
              <a:gd name="T25" fmla="*/ 172942 h 779"/>
              <a:gd name="T26" fmla="*/ 442793 w 792"/>
              <a:gd name="T27" fmla="*/ 163034 h 779"/>
              <a:gd name="T28" fmla="*/ 337494 w 792"/>
              <a:gd name="T29" fmla="*/ 308953 h 779"/>
              <a:gd name="T30" fmla="*/ 325795 w 792"/>
              <a:gd name="T31" fmla="*/ 440461 h 779"/>
              <a:gd name="T32" fmla="*/ 371694 w 792"/>
              <a:gd name="T33" fmla="*/ 320663 h 779"/>
              <a:gd name="T34" fmla="*/ 280795 w 792"/>
              <a:gd name="T35" fmla="*/ 268420 h 779"/>
              <a:gd name="T36" fmla="*/ 246596 w 792"/>
              <a:gd name="T37" fmla="*/ 280130 h 779"/>
              <a:gd name="T38" fmla="*/ 292495 w 792"/>
              <a:gd name="T39" fmla="*/ 440461 h 779"/>
              <a:gd name="T40" fmla="*/ 280795 w 792"/>
              <a:gd name="T41" fmla="*/ 268420 h 779"/>
              <a:gd name="T42" fmla="*/ 416693 w 792"/>
              <a:gd name="T43" fmla="*/ 240497 h 779"/>
              <a:gd name="T44" fmla="*/ 404993 w 792"/>
              <a:gd name="T45" fmla="*/ 440461 h 779"/>
              <a:gd name="T46" fmla="*/ 450892 w 792"/>
              <a:gd name="T47" fmla="*/ 253107 h 779"/>
              <a:gd name="T48" fmla="*/ 201597 w 792"/>
              <a:gd name="T49" fmla="*/ 351288 h 779"/>
              <a:gd name="T50" fmla="*/ 167397 w 792"/>
              <a:gd name="T51" fmla="*/ 362997 h 779"/>
              <a:gd name="T52" fmla="*/ 213296 w 792"/>
              <a:gd name="T53" fmla="*/ 440461 h 779"/>
              <a:gd name="T54" fmla="*/ 201597 w 792"/>
              <a:gd name="T55" fmla="*/ 351288 h 779"/>
              <a:gd name="T56" fmla="*/ 122398 w 792"/>
              <a:gd name="T57" fmla="*/ 440461 h 779"/>
              <a:gd name="T58" fmla="*/ 110698 w 792"/>
              <a:gd name="T59" fmla="*/ 170240 h 779"/>
              <a:gd name="T60" fmla="*/ 134098 w 792"/>
              <a:gd name="T61" fmla="*/ 170240 h 779"/>
              <a:gd name="T62" fmla="*/ 477892 w 792"/>
              <a:gd name="T63" fmla="*/ 417042 h 779"/>
              <a:gd name="T64" fmla="*/ 477892 w 792"/>
              <a:gd name="T65" fmla="*/ 440461 h 779"/>
              <a:gd name="T66" fmla="*/ 110698 w 792"/>
              <a:gd name="T67" fmla="*/ 428751 h 779"/>
              <a:gd name="T68" fmla="*/ 477892 w 792"/>
              <a:gd name="T69" fmla="*/ 417042 h 779"/>
              <a:gd name="T70" fmla="*/ 611990 w 792"/>
              <a:gd name="T71" fmla="*/ 701675 h 779"/>
              <a:gd name="T72" fmla="*/ 436493 w 792"/>
              <a:gd name="T73" fmla="*/ 566564 h 779"/>
              <a:gd name="T74" fmla="*/ 0 w 792"/>
              <a:gd name="T75" fmla="*/ 299045 h 779"/>
              <a:gd name="T76" fmla="*/ 599390 w 792"/>
              <a:gd name="T77" fmla="*/ 299045 h 779"/>
              <a:gd name="T78" fmla="*/ 677689 w 792"/>
              <a:gd name="T79" fmla="*/ 544947 h 779"/>
              <a:gd name="T80" fmla="*/ 300595 w 792"/>
              <a:gd name="T81" fmla="*/ 561160 h 779"/>
              <a:gd name="T82" fmla="*/ 561591 w 792"/>
              <a:gd name="T83" fmla="*/ 299045 h 779"/>
              <a:gd name="T84" fmla="*/ 38699 w 792"/>
              <a:gd name="T85" fmla="*/ 299045 h 77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792" h="779">
                <a:moveTo>
                  <a:pt x="297" y="240"/>
                </a:moveTo>
                <a:lnTo>
                  <a:pt x="209" y="341"/>
                </a:lnTo>
                <a:lnTo>
                  <a:pt x="188" y="323"/>
                </a:lnTo>
                <a:lnTo>
                  <a:pt x="277" y="223"/>
                </a:lnTo>
                <a:lnTo>
                  <a:pt x="297" y="240"/>
                </a:lnTo>
                <a:close/>
                <a:moveTo>
                  <a:pt x="390" y="323"/>
                </a:moveTo>
                <a:lnTo>
                  <a:pt x="276" y="224"/>
                </a:lnTo>
                <a:lnTo>
                  <a:pt x="294" y="203"/>
                </a:lnTo>
                <a:lnTo>
                  <a:pt x="408" y="303"/>
                </a:lnTo>
                <a:lnTo>
                  <a:pt x="390" y="323"/>
                </a:lnTo>
                <a:close/>
                <a:moveTo>
                  <a:pt x="487" y="212"/>
                </a:moveTo>
                <a:lnTo>
                  <a:pt x="390" y="323"/>
                </a:lnTo>
                <a:lnTo>
                  <a:pt x="369" y="305"/>
                </a:lnTo>
                <a:lnTo>
                  <a:pt x="467" y="194"/>
                </a:lnTo>
                <a:lnTo>
                  <a:pt x="487" y="212"/>
                </a:lnTo>
                <a:close/>
                <a:moveTo>
                  <a:pt x="492" y="181"/>
                </a:moveTo>
                <a:cubicBezTo>
                  <a:pt x="497" y="179"/>
                  <a:pt x="500" y="182"/>
                  <a:pt x="499" y="187"/>
                </a:cubicBezTo>
                <a:lnTo>
                  <a:pt x="495" y="203"/>
                </a:lnTo>
                <a:cubicBezTo>
                  <a:pt x="494" y="209"/>
                  <a:pt x="492" y="217"/>
                  <a:pt x="491" y="222"/>
                </a:cubicBezTo>
                <a:lnTo>
                  <a:pt x="488" y="239"/>
                </a:lnTo>
                <a:cubicBezTo>
                  <a:pt x="487" y="244"/>
                  <a:pt x="483" y="245"/>
                  <a:pt x="479" y="242"/>
                </a:cubicBezTo>
                <a:lnTo>
                  <a:pt x="465" y="230"/>
                </a:lnTo>
                <a:cubicBezTo>
                  <a:pt x="461" y="227"/>
                  <a:pt x="455" y="221"/>
                  <a:pt x="451" y="217"/>
                </a:cubicBezTo>
                <a:lnTo>
                  <a:pt x="437" y="206"/>
                </a:lnTo>
                <a:cubicBezTo>
                  <a:pt x="433" y="202"/>
                  <a:pt x="434" y="198"/>
                  <a:pt x="439" y="197"/>
                </a:cubicBezTo>
                <a:lnTo>
                  <a:pt x="456" y="192"/>
                </a:lnTo>
                <a:cubicBezTo>
                  <a:pt x="461" y="190"/>
                  <a:pt x="470" y="187"/>
                  <a:pt x="475" y="186"/>
                </a:cubicBezTo>
                <a:lnTo>
                  <a:pt x="492" y="181"/>
                </a:lnTo>
                <a:close/>
                <a:moveTo>
                  <a:pt x="400" y="343"/>
                </a:moveTo>
                <a:lnTo>
                  <a:pt x="375" y="343"/>
                </a:lnTo>
                <a:cubicBezTo>
                  <a:pt x="368" y="343"/>
                  <a:pt x="362" y="349"/>
                  <a:pt x="362" y="356"/>
                </a:cubicBezTo>
                <a:lnTo>
                  <a:pt x="362" y="489"/>
                </a:lnTo>
                <a:lnTo>
                  <a:pt x="413" y="489"/>
                </a:lnTo>
                <a:lnTo>
                  <a:pt x="413" y="356"/>
                </a:lnTo>
                <a:cubicBezTo>
                  <a:pt x="413" y="349"/>
                  <a:pt x="407" y="343"/>
                  <a:pt x="400" y="343"/>
                </a:cubicBezTo>
                <a:close/>
                <a:moveTo>
                  <a:pt x="312" y="298"/>
                </a:moveTo>
                <a:lnTo>
                  <a:pt x="287" y="298"/>
                </a:lnTo>
                <a:cubicBezTo>
                  <a:pt x="280" y="298"/>
                  <a:pt x="274" y="304"/>
                  <a:pt x="274" y="311"/>
                </a:cubicBezTo>
                <a:lnTo>
                  <a:pt x="274" y="489"/>
                </a:lnTo>
                <a:lnTo>
                  <a:pt x="325" y="489"/>
                </a:lnTo>
                <a:lnTo>
                  <a:pt x="325" y="311"/>
                </a:lnTo>
                <a:cubicBezTo>
                  <a:pt x="325" y="304"/>
                  <a:pt x="319" y="298"/>
                  <a:pt x="312" y="298"/>
                </a:cubicBezTo>
                <a:close/>
                <a:moveTo>
                  <a:pt x="488" y="267"/>
                </a:moveTo>
                <a:lnTo>
                  <a:pt x="463" y="267"/>
                </a:lnTo>
                <a:cubicBezTo>
                  <a:pt x="456" y="267"/>
                  <a:pt x="450" y="273"/>
                  <a:pt x="450" y="281"/>
                </a:cubicBezTo>
                <a:lnTo>
                  <a:pt x="450" y="489"/>
                </a:lnTo>
                <a:lnTo>
                  <a:pt x="501" y="489"/>
                </a:lnTo>
                <a:lnTo>
                  <a:pt x="501" y="281"/>
                </a:lnTo>
                <a:cubicBezTo>
                  <a:pt x="501" y="273"/>
                  <a:pt x="495" y="267"/>
                  <a:pt x="488" y="267"/>
                </a:cubicBezTo>
                <a:close/>
                <a:moveTo>
                  <a:pt x="224" y="390"/>
                </a:moveTo>
                <a:lnTo>
                  <a:pt x="200" y="390"/>
                </a:lnTo>
                <a:cubicBezTo>
                  <a:pt x="192" y="390"/>
                  <a:pt x="186" y="396"/>
                  <a:pt x="186" y="403"/>
                </a:cubicBezTo>
                <a:lnTo>
                  <a:pt x="186" y="489"/>
                </a:lnTo>
                <a:lnTo>
                  <a:pt x="237" y="489"/>
                </a:lnTo>
                <a:lnTo>
                  <a:pt x="237" y="403"/>
                </a:lnTo>
                <a:cubicBezTo>
                  <a:pt x="237" y="396"/>
                  <a:pt x="231" y="390"/>
                  <a:pt x="224" y="390"/>
                </a:cubicBezTo>
                <a:close/>
                <a:moveTo>
                  <a:pt x="149" y="476"/>
                </a:moveTo>
                <a:cubicBezTo>
                  <a:pt x="149" y="483"/>
                  <a:pt x="144" y="489"/>
                  <a:pt x="136" y="489"/>
                </a:cubicBezTo>
                <a:cubicBezTo>
                  <a:pt x="129" y="489"/>
                  <a:pt x="123" y="483"/>
                  <a:pt x="123" y="476"/>
                </a:cubicBezTo>
                <a:lnTo>
                  <a:pt x="123" y="189"/>
                </a:lnTo>
                <a:cubicBezTo>
                  <a:pt x="123" y="182"/>
                  <a:pt x="129" y="176"/>
                  <a:pt x="136" y="176"/>
                </a:cubicBezTo>
                <a:cubicBezTo>
                  <a:pt x="143" y="176"/>
                  <a:pt x="149" y="182"/>
                  <a:pt x="149" y="189"/>
                </a:cubicBezTo>
                <a:lnTo>
                  <a:pt x="149" y="476"/>
                </a:lnTo>
                <a:close/>
                <a:moveTo>
                  <a:pt x="531" y="463"/>
                </a:moveTo>
                <a:cubicBezTo>
                  <a:pt x="538" y="463"/>
                  <a:pt x="544" y="469"/>
                  <a:pt x="544" y="476"/>
                </a:cubicBezTo>
                <a:cubicBezTo>
                  <a:pt x="544" y="483"/>
                  <a:pt x="538" y="489"/>
                  <a:pt x="531" y="489"/>
                </a:cubicBezTo>
                <a:lnTo>
                  <a:pt x="136" y="489"/>
                </a:lnTo>
                <a:cubicBezTo>
                  <a:pt x="129" y="489"/>
                  <a:pt x="123" y="483"/>
                  <a:pt x="123" y="476"/>
                </a:cubicBezTo>
                <a:cubicBezTo>
                  <a:pt x="123" y="469"/>
                  <a:pt x="129" y="463"/>
                  <a:pt x="136" y="463"/>
                </a:cubicBezTo>
                <a:lnTo>
                  <a:pt x="531" y="463"/>
                </a:lnTo>
                <a:close/>
                <a:moveTo>
                  <a:pt x="753" y="750"/>
                </a:moveTo>
                <a:cubicBezTo>
                  <a:pt x="732" y="770"/>
                  <a:pt x="706" y="779"/>
                  <a:pt x="680" y="779"/>
                </a:cubicBezTo>
                <a:cubicBezTo>
                  <a:pt x="654" y="779"/>
                  <a:pt x="628" y="770"/>
                  <a:pt x="608" y="750"/>
                </a:cubicBezTo>
                <a:lnTo>
                  <a:pt x="485" y="629"/>
                </a:lnTo>
                <a:cubicBezTo>
                  <a:pt x="440" y="653"/>
                  <a:pt x="388" y="666"/>
                  <a:pt x="334" y="666"/>
                </a:cubicBezTo>
                <a:cubicBezTo>
                  <a:pt x="149" y="666"/>
                  <a:pt x="0" y="517"/>
                  <a:pt x="0" y="332"/>
                </a:cubicBezTo>
                <a:cubicBezTo>
                  <a:pt x="0" y="149"/>
                  <a:pt x="149" y="0"/>
                  <a:pt x="334" y="0"/>
                </a:cubicBezTo>
                <a:cubicBezTo>
                  <a:pt x="517" y="0"/>
                  <a:pt x="666" y="149"/>
                  <a:pt x="666" y="332"/>
                </a:cubicBezTo>
                <a:cubicBezTo>
                  <a:pt x="666" y="387"/>
                  <a:pt x="653" y="439"/>
                  <a:pt x="630" y="484"/>
                </a:cubicBezTo>
                <a:lnTo>
                  <a:pt x="753" y="605"/>
                </a:lnTo>
                <a:cubicBezTo>
                  <a:pt x="792" y="645"/>
                  <a:pt x="792" y="709"/>
                  <a:pt x="753" y="750"/>
                </a:cubicBezTo>
                <a:close/>
                <a:moveTo>
                  <a:pt x="334" y="623"/>
                </a:moveTo>
                <a:lnTo>
                  <a:pt x="334" y="623"/>
                </a:lnTo>
                <a:cubicBezTo>
                  <a:pt x="494" y="623"/>
                  <a:pt x="624" y="493"/>
                  <a:pt x="624" y="332"/>
                </a:cubicBezTo>
                <a:cubicBezTo>
                  <a:pt x="624" y="172"/>
                  <a:pt x="494" y="42"/>
                  <a:pt x="334" y="42"/>
                </a:cubicBezTo>
                <a:cubicBezTo>
                  <a:pt x="173" y="42"/>
                  <a:pt x="43" y="172"/>
                  <a:pt x="43" y="332"/>
                </a:cubicBezTo>
                <a:cubicBezTo>
                  <a:pt x="43" y="493"/>
                  <a:pt x="173" y="623"/>
                  <a:pt x="334" y="623"/>
                </a:cubicBezTo>
                <a:close/>
              </a:path>
            </a:pathLst>
          </a:custGeom>
          <a:solidFill>
            <a:schemeClr val="bg1"/>
          </a:solidFill>
          <a:ln>
            <a:noFill/>
          </a:ln>
        </p:spPr>
        <p:txBody>
          <a:bodyPr/>
          <a:lstStyle/>
          <a:p>
            <a:endParaRPr lang="zh-CN" altLang="en-US" sz="1180">
              <a:solidFill>
                <a:schemeClr val="accent1"/>
              </a:solidFill>
            </a:endParaRPr>
          </a:p>
        </p:txBody>
      </p:sp>
      <p:grpSp>
        <p:nvGrpSpPr>
          <p:cNvPr id="38" name="组合 37"/>
          <p:cNvGrpSpPr>
            <a:grpSpLocks noChangeAspect="1"/>
          </p:cNvGrpSpPr>
          <p:nvPr/>
        </p:nvGrpSpPr>
        <p:grpSpPr>
          <a:xfrm>
            <a:off x="5196388" y="2486191"/>
            <a:ext cx="557768" cy="751846"/>
            <a:chOff x="3722033" y="3714538"/>
            <a:chExt cx="500321" cy="674410"/>
          </a:xfrm>
          <a:solidFill>
            <a:schemeClr val="bg1"/>
          </a:solidFill>
        </p:grpSpPr>
        <p:sp>
          <p:nvSpPr>
            <p:cNvPr id="39" name="Freeform 27"/>
            <p:cNvSpPr>
              <a:spLocks noEditPoints="1"/>
            </p:cNvSpPr>
            <p:nvPr/>
          </p:nvSpPr>
          <p:spPr bwMode="auto">
            <a:xfrm>
              <a:off x="3818586" y="4203888"/>
              <a:ext cx="306118" cy="185060"/>
            </a:xfrm>
            <a:custGeom>
              <a:avLst/>
              <a:gdLst>
                <a:gd name="T0" fmla="*/ 317 w 354"/>
                <a:gd name="T1" fmla="*/ 5 h 214"/>
                <a:gd name="T2" fmla="*/ 354 w 354"/>
                <a:gd name="T3" fmla="*/ 186 h 214"/>
                <a:gd name="T4" fmla="*/ 294 w 354"/>
                <a:gd name="T5" fmla="*/ 171 h 214"/>
                <a:gd name="T6" fmla="*/ 250 w 354"/>
                <a:gd name="T7" fmla="*/ 214 h 214"/>
                <a:gd name="T8" fmla="*/ 215 w 354"/>
                <a:gd name="T9" fmla="*/ 44 h 214"/>
                <a:gd name="T10" fmla="*/ 230 w 354"/>
                <a:gd name="T11" fmla="*/ 46 h 214"/>
                <a:gd name="T12" fmla="*/ 241 w 354"/>
                <a:gd name="T13" fmla="*/ 45 h 214"/>
                <a:gd name="T14" fmla="*/ 287 w 354"/>
                <a:gd name="T15" fmla="*/ 7 h 214"/>
                <a:gd name="T16" fmla="*/ 292 w 354"/>
                <a:gd name="T17" fmla="*/ 0 h 214"/>
                <a:gd name="T18" fmla="*/ 300 w 354"/>
                <a:gd name="T19" fmla="*/ 2 h 214"/>
                <a:gd name="T20" fmla="*/ 317 w 354"/>
                <a:gd name="T21" fmla="*/ 5 h 214"/>
                <a:gd name="T22" fmla="*/ 140 w 354"/>
                <a:gd name="T23" fmla="*/ 44 h 214"/>
                <a:gd name="T24" fmla="*/ 105 w 354"/>
                <a:gd name="T25" fmla="*/ 214 h 214"/>
                <a:gd name="T26" fmla="*/ 60 w 354"/>
                <a:gd name="T27" fmla="*/ 171 h 214"/>
                <a:gd name="T28" fmla="*/ 0 w 354"/>
                <a:gd name="T29" fmla="*/ 186 h 214"/>
                <a:gd name="T30" fmla="*/ 38 w 354"/>
                <a:gd name="T31" fmla="*/ 5 h 214"/>
                <a:gd name="T32" fmla="*/ 55 w 354"/>
                <a:gd name="T33" fmla="*/ 2 h 214"/>
                <a:gd name="T34" fmla="*/ 63 w 354"/>
                <a:gd name="T35" fmla="*/ 0 h 214"/>
                <a:gd name="T36" fmla="*/ 67 w 354"/>
                <a:gd name="T37" fmla="*/ 7 h 214"/>
                <a:gd name="T38" fmla="*/ 103 w 354"/>
                <a:gd name="T39" fmla="*/ 42 h 214"/>
                <a:gd name="T40" fmla="*/ 114 w 354"/>
                <a:gd name="T41" fmla="*/ 45 h 214"/>
                <a:gd name="T42" fmla="*/ 140 w 354"/>
                <a:gd name="T43" fmla="*/ 4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54" h="214">
                  <a:moveTo>
                    <a:pt x="317" y="5"/>
                  </a:moveTo>
                  <a:cubicBezTo>
                    <a:pt x="354" y="186"/>
                    <a:pt x="354" y="186"/>
                    <a:pt x="354" y="186"/>
                  </a:cubicBezTo>
                  <a:cubicBezTo>
                    <a:pt x="294" y="171"/>
                    <a:pt x="294" y="171"/>
                    <a:pt x="294" y="171"/>
                  </a:cubicBezTo>
                  <a:cubicBezTo>
                    <a:pt x="250" y="214"/>
                    <a:pt x="250" y="214"/>
                    <a:pt x="250" y="214"/>
                  </a:cubicBezTo>
                  <a:cubicBezTo>
                    <a:pt x="215" y="44"/>
                    <a:pt x="215" y="44"/>
                    <a:pt x="215" y="44"/>
                  </a:cubicBezTo>
                  <a:cubicBezTo>
                    <a:pt x="220" y="45"/>
                    <a:pt x="225" y="46"/>
                    <a:pt x="230" y="46"/>
                  </a:cubicBezTo>
                  <a:cubicBezTo>
                    <a:pt x="234" y="46"/>
                    <a:pt x="238" y="46"/>
                    <a:pt x="241" y="45"/>
                  </a:cubicBezTo>
                  <a:cubicBezTo>
                    <a:pt x="264" y="40"/>
                    <a:pt x="276" y="25"/>
                    <a:pt x="287" y="7"/>
                  </a:cubicBezTo>
                  <a:cubicBezTo>
                    <a:pt x="289" y="5"/>
                    <a:pt x="290" y="2"/>
                    <a:pt x="292" y="0"/>
                  </a:cubicBezTo>
                  <a:cubicBezTo>
                    <a:pt x="295" y="0"/>
                    <a:pt x="298" y="1"/>
                    <a:pt x="300" y="2"/>
                  </a:cubicBezTo>
                  <a:cubicBezTo>
                    <a:pt x="306" y="3"/>
                    <a:pt x="311" y="4"/>
                    <a:pt x="317" y="5"/>
                  </a:cubicBezTo>
                  <a:close/>
                  <a:moveTo>
                    <a:pt x="140" y="44"/>
                  </a:moveTo>
                  <a:cubicBezTo>
                    <a:pt x="105" y="214"/>
                    <a:pt x="105" y="214"/>
                    <a:pt x="105" y="214"/>
                  </a:cubicBezTo>
                  <a:cubicBezTo>
                    <a:pt x="60" y="171"/>
                    <a:pt x="60" y="171"/>
                    <a:pt x="60" y="171"/>
                  </a:cubicBezTo>
                  <a:cubicBezTo>
                    <a:pt x="0" y="186"/>
                    <a:pt x="0" y="186"/>
                    <a:pt x="0" y="186"/>
                  </a:cubicBezTo>
                  <a:cubicBezTo>
                    <a:pt x="38" y="5"/>
                    <a:pt x="38" y="5"/>
                    <a:pt x="38" y="5"/>
                  </a:cubicBezTo>
                  <a:cubicBezTo>
                    <a:pt x="43" y="4"/>
                    <a:pt x="49" y="3"/>
                    <a:pt x="55" y="2"/>
                  </a:cubicBezTo>
                  <a:cubicBezTo>
                    <a:pt x="57" y="1"/>
                    <a:pt x="60" y="1"/>
                    <a:pt x="63" y="0"/>
                  </a:cubicBezTo>
                  <a:cubicBezTo>
                    <a:pt x="65" y="2"/>
                    <a:pt x="66" y="5"/>
                    <a:pt x="67" y="7"/>
                  </a:cubicBezTo>
                  <a:cubicBezTo>
                    <a:pt x="77" y="21"/>
                    <a:pt x="86" y="35"/>
                    <a:pt x="103" y="42"/>
                  </a:cubicBezTo>
                  <a:cubicBezTo>
                    <a:pt x="106" y="43"/>
                    <a:pt x="110" y="44"/>
                    <a:pt x="114" y="45"/>
                  </a:cubicBezTo>
                  <a:cubicBezTo>
                    <a:pt x="123" y="47"/>
                    <a:pt x="131" y="46"/>
                    <a:pt x="140" y="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latin typeface="+mj-ea"/>
                <a:ea typeface="+mj-ea"/>
              </a:endParaRPr>
            </a:p>
          </p:txBody>
        </p:sp>
        <p:sp>
          <p:nvSpPr>
            <p:cNvPr id="40" name="Freeform 28"/>
            <p:cNvSpPr>
              <a:spLocks noEditPoints="1"/>
            </p:cNvSpPr>
            <p:nvPr/>
          </p:nvSpPr>
          <p:spPr bwMode="auto">
            <a:xfrm>
              <a:off x="3722033" y="3714538"/>
              <a:ext cx="500321" cy="500687"/>
            </a:xfrm>
            <a:custGeom>
              <a:avLst/>
              <a:gdLst>
                <a:gd name="T0" fmla="*/ 289 w 579"/>
                <a:gd name="T1" fmla="*/ 28 h 579"/>
                <a:gd name="T2" fmla="*/ 346 w 579"/>
                <a:gd name="T3" fmla="*/ 4 h 579"/>
                <a:gd name="T4" fmla="*/ 390 w 579"/>
                <a:gd name="T5" fmla="*/ 48 h 579"/>
                <a:gd name="T6" fmla="*/ 451 w 579"/>
                <a:gd name="T7" fmla="*/ 48 h 579"/>
                <a:gd name="T8" fmla="*/ 475 w 579"/>
                <a:gd name="T9" fmla="*/ 105 h 579"/>
                <a:gd name="T10" fmla="*/ 532 w 579"/>
                <a:gd name="T11" fmla="*/ 128 h 579"/>
                <a:gd name="T12" fmla="*/ 531 w 579"/>
                <a:gd name="T13" fmla="*/ 190 h 579"/>
                <a:gd name="T14" fmla="*/ 575 w 579"/>
                <a:gd name="T15" fmla="*/ 233 h 579"/>
                <a:gd name="T16" fmla="*/ 551 w 579"/>
                <a:gd name="T17" fmla="*/ 290 h 579"/>
                <a:gd name="T18" fmla="*/ 575 w 579"/>
                <a:gd name="T19" fmla="*/ 347 h 579"/>
                <a:gd name="T20" fmla="*/ 531 w 579"/>
                <a:gd name="T21" fmla="*/ 390 h 579"/>
                <a:gd name="T22" fmla="*/ 532 w 579"/>
                <a:gd name="T23" fmla="*/ 452 h 579"/>
                <a:gd name="T24" fmla="*/ 475 w 579"/>
                <a:gd name="T25" fmla="*/ 475 h 579"/>
                <a:gd name="T26" fmla="*/ 451 w 579"/>
                <a:gd name="T27" fmla="*/ 532 h 579"/>
                <a:gd name="T28" fmla="*/ 390 w 579"/>
                <a:gd name="T29" fmla="*/ 532 h 579"/>
                <a:gd name="T30" fmla="*/ 346 w 579"/>
                <a:gd name="T31" fmla="*/ 575 h 579"/>
                <a:gd name="T32" fmla="*/ 289 w 579"/>
                <a:gd name="T33" fmla="*/ 552 h 579"/>
                <a:gd name="T34" fmla="*/ 233 w 579"/>
                <a:gd name="T35" fmla="*/ 575 h 579"/>
                <a:gd name="T36" fmla="*/ 189 w 579"/>
                <a:gd name="T37" fmla="*/ 532 h 579"/>
                <a:gd name="T38" fmla="*/ 128 w 579"/>
                <a:gd name="T39" fmla="*/ 532 h 579"/>
                <a:gd name="T40" fmla="*/ 104 w 579"/>
                <a:gd name="T41" fmla="*/ 475 h 579"/>
                <a:gd name="T42" fmla="*/ 47 w 579"/>
                <a:gd name="T43" fmla="*/ 452 h 579"/>
                <a:gd name="T44" fmla="*/ 47 w 579"/>
                <a:gd name="T45" fmla="*/ 390 h 579"/>
                <a:gd name="T46" fmla="*/ 4 w 579"/>
                <a:gd name="T47" fmla="*/ 347 h 579"/>
                <a:gd name="T48" fmla="*/ 27 w 579"/>
                <a:gd name="T49" fmla="*/ 290 h 579"/>
                <a:gd name="T50" fmla="*/ 4 w 579"/>
                <a:gd name="T51" fmla="*/ 233 h 579"/>
                <a:gd name="T52" fmla="*/ 47 w 579"/>
                <a:gd name="T53" fmla="*/ 190 h 579"/>
                <a:gd name="T54" fmla="*/ 47 w 579"/>
                <a:gd name="T55" fmla="*/ 128 h 579"/>
                <a:gd name="T56" fmla="*/ 104 w 579"/>
                <a:gd name="T57" fmla="*/ 105 h 579"/>
                <a:gd name="T58" fmla="*/ 128 w 579"/>
                <a:gd name="T59" fmla="*/ 48 h 579"/>
                <a:gd name="T60" fmla="*/ 189 w 579"/>
                <a:gd name="T61" fmla="*/ 48 h 579"/>
                <a:gd name="T62" fmla="*/ 233 w 579"/>
                <a:gd name="T63" fmla="*/ 4 h 579"/>
                <a:gd name="T64" fmla="*/ 289 w 579"/>
                <a:gd name="T65" fmla="*/ 28 h 579"/>
                <a:gd name="T66" fmla="*/ 367 w 579"/>
                <a:gd name="T67" fmla="*/ 103 h 579"/>
                <a:gd name="T68" fmla="*/ 87 w 579"/>
                <a:gd name="T69" fmla="*/ 288 h 579"/>
                <a:gd name="T70" fmla="*/ 367 w 579"/>
                <a:gd name="T71" fmla="*/ 477 h 579"/>
                <a:gd name="T72" fmla="*/ 431 w 579"/>
                <a:gd name="T73" fmla="*/ 146 h 579"/>
                <a:gd name="T74" fmla="*/ 367 w 579"/>
                <a:gd name="T75" fmla="*/ 103 h 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79" h="579">
                  <a:moveTo>
                    <a:pt x="289" y="28"/>
                  </a:moveTo>
                  <a:cubicBezTo>
                    <a:pt x="308" y="29"/>
                    <a:pt x="327" y="0"/>
                    <a:pt x="346" y="4"/>
                  </a:cubicBezTo>
                  <a:cubicBezTo>
                    <a:pt x="365" y="8"/>
                    <a:pt x="371" y="42"/>
                    <a:pt x="390" y="48"/>
                  </a:cubicBezTo>
                  <a:cubicBezTo>
                    <a:pt x="407" y="56"/>
                    <a:pt x="435" y="37"/>
                    <a:pt x="451" y="48"/>
                  </a:cubicBezTo>
                  <a:cubicBezTo>
                    <a:pt x="467" y="58"/>
                    <a:pt x="460" y="92"/>
                    <a:pt x="475" y="105"/>
                  </a:cubicBezTo>
                  <a:cubicBezTo>
                    <a:pt x="487" y="119"/>
                    <a:pt x="521" y="112"/>
                    <a:pt x="532" y="128"/>
                  </a:cubicBezTo>
                  <a:cubicBezTo>
                    <a:pt x="542" y="144"/>
                    <a:pt x="523" y="172"/>
                    <a:pt x="531" y="190"/>
                  </a:cubicBezTo>
                  <a:cubicBezTo>
                    <a:pt x="537" y="208"/>
                    <a:pt x="571" y="214"/>
                    <a:pt x="575" y="233"/>
                  </a:cubicBezTo>
                  <a:cubicBezTo>
                    <a:pt x="579" y="252"/>
                    <a:pt x="550" y="271"/>
                    <a:pt x="551" y="290"/>
                  </a:cubicBezTo>
                  <a:cubicBezTo>
                    <a:pt x="550" y="309"/>
                    <a:pt x="579" y="328"/>
                    <a:pt x="575" y="347"/>
                  </a:cubicBezTo>
                  <a:cubicBezTo>
                    <a:pt x="571" y="366"/>
                    <a:pt x="538" y="372"/>
                    <a:pt x="531" y="390"/>
                  </a:cubicBezTo>
                  <a:cubicBezTo>
                    <a:pt x="523" y="407"/>
                    <a:pt x="542" y="436"/>
                    <a:pt x="532" y="452"/>
                  </a:cubicBezTo>
                  <a:cubicBezTo>
                    <a:pt x="521" y="468"/>
                    <a:pt x="487" y="461"/>
                    <a:pt x="475" y="475"/>
                  </a:cubicBezTo>
                  <a:cubicBezTo>
                    <a:pt x="460" y="488"/>
                    <a:pt x="467" y="521"/>
                    <a:pt x="451" y="532"/>
                  </a:cubicBezTo>
                  <a:cubicBezTo>
                    <a:pt x="435" y="543"/>
                    <a:pt x="407" y="523"/>
                    <a:pt x="390" y="532"/>
                  </a:cubicBezTo>
                  <a:cubicBezTo>
                    <a:pt x="372" y="538"/>
                    <a:pt x="365" y="572"/>
                    <a:pt x="346" y="575"/>
                  </a:cubicBezTo>
                  <a:cubicBezTo>
                    <a:pt x="327" y="579"/>
                    <a:pt x="309" y="550"/>
                    <a:pt x="289" y="552"/>
                  </a:cubicBezTo>
                  <a:cubicBezTo>
                    <a:pt x="270" y="550"/>
                    <a:pt x="252" y="579"/>
                    <a:pt x="233" y="575"/>
                  </a:cubicBezTo>
                  <a:cubicBezTo>
                    <a:pt x="214" y="572"/>
                    <a:pt x="207" y="538"/>
                    <a:pt x="189" y="532"/>
                  </a:cubicBezTo>
                  <a:cubicBezTo>
                    <a:pt x="172" y="523"/>
                    <a:pt x="144" y="543"/>
                    <a:pt x="128" y="532"/>
                  </a:cubicBezTo>
                  <a:cubicBezTo>
                    <a:pt x="112" y="521"/>
                    <a:pt x="119" y="488"/>
                    <a:pt x="104" y="475"/>
                  </a:cubicBezTo>
                  <a:cubicBezTo>
                    <a:pt x="92" y="461"/>
                    <a:pt x="58" y="468"/>
                    <a:pt x="47" y="452"/>
                  </a:cubicBezTo>
                  <a:cubicBezTo>
                    <a:pt x="36" y="436"/>
                    <a:pt x="56" y="407"/>
                    <a:pt x="47" y="390"/>
                  </a:cubicBezTo>
                  <a:cubicBezTo>
                    <a:pt x="41" y="372"/>
                    <a:pt x="8" y="366"/>
                    <a:pt x="4" y="347"/>
                  </a:cubicBezTo>
                  <a:cubicBezTo>
                    <a:pt x="0" y="328"/>
                    <a:pt x="29" y="309"/>
                    <a:pt x="27" y="290"/>
                  </a:cubicBezTo>
                  <a:cubicBezTo>
                    <a:pt x="29" y="271"/>
                    <a:pt x="0" y="252"/>
                    <a:pt x="4" y="233"/>
                  </a:cubicBezTo>
                  <a:cubicBezTo>
                    <a:pt x="8" y="214"/>
                    <a:pt x="41" y="208"/>
                    <a:pt x="47" y="190"/>
                  </a:cubicBezTo>
                  <a:cubicBezTo>
                    <a:pt x="56" y="172"/>
                    <a:pt x="36" y="144"/>
                    <a:pt x="47" y="128"/>
                  </a:cubicBezTo>
                  <a:cubicBezTo>
                    <a:pt x="58" y="112"/>
                    <a:pt x="92" y="119"/>
                    <a:pt x="104" y="105"/>
                  </a:cubicBezTo>
                  <a:cubicBezTo>
                    <a:pt x="119" y="92"/>
                    <a:pt x="112" y="58"/>
                    <a:pt x="128" y="48"/>
                  </a:cubicBezTo>
                  <a:cubicBezTo>
                    <a:pt x="144" y="37"/>
                    <a:pt x="172" y="56"/>
                    <a:pt x="189" y="48"/>
                  </a:cubicBezTo>
                  <a:cubicBezTo>
                    <a:pt x="207" y="42"/>
                    <a:pt x="214" y="8"/>
                    <a:pt x="233" y="4"/>
                  </a:cubicBezTo>
                  <a:cubicBezTo>
                    <a:pt x="252" y="0"/>
                    <a:pt x="270" y="29"/>
                    <a:pt x="289" y="28"/>
                  </a:cubicBezTo>
                  <a:close/>
                  <a:moveTo>
                    <a:pt x="367" y="103"/>
                  </a:moveTo>
                  <a:cubicBezTo>
                    <a:pt x="234" y="48"/>
                    <a:pt x="88" y="145"/>
                    <a:pt x="87" y="288"/>
                  </a:cubicBezTo>
                  <a:cubicBezTo>
                    <a:pt x="86" y="433"/>
                    <a:pt x="233" y="532"/>
                    <a:pt x="367" y="477"/>
                  </a:cubicBezTo>
                  <a:cubicBezTo>
                    <a:pt x="501" y="421"/>
                    <a:pt x="534" y="247"/>
                    <a:pt x="431" y="146"/>
                  </a:cubicBezTo>
                  <a:cubicBezTo>
                    <a:pt x="413" y="127"/>
                    <a:pt x="391" y="113"/>
                    <a:pt x="367" y="10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latin typeface="+mj-ea"/>
                <a:ea typeface="+mj-ea"/>
              </a:endParaRPr>
            </a:p>
          </p:txBody>
        </p:sp>
        <p:sp>
          <p:nvSpPr>
            <p:cNvPr id="41" name="Freeform 29"/>
            <p:cNvSpPr>
              <a:spLocks noEditPoints="1"/>
            </p:cNvSpPr>
            <p:nvPr/>
          </p:nvSpPr>
          <p:spPr bwMode="auto">
            <a:xfrm>
              <a:off x="3829192" y="3821698"/>
              <a:ext cx="286002" cy="287100"/>
            </a:xfrm>
            <a:custGeom>
              <a:avLst/>
              <a:gdLst>
                <a:gd name="T0" fmla="*/ 165 w 331"/>
                <a:gd name="T1" fmla="*/ 0 h 332"/>
                <a:gd name="T2" fmla="*/ 331 w 331"/>
                <a:gd name="T3" fmla="*/ 166 h 332"/>
                <a:gd name="T4" fmla="*/ 165 w 331"/>
                <a:gd name="T5" fmla="*/ 332 h 332"/>
                <a:gd name="T6" fmla="*/ 0 w 331"/>
                <a:gd name="T7" fmla="*/ 166 h 332"/>
                <a:gd name="T8" fmla="*/ 165 w 331"/>
                <a:gd name="T9" fmla="*/ 0 h 332"/>
                <a:gd name="T10" fmla="*/ 176 w 331"/>
                <a:gd name="T11" fmla="*/ 50 h 332"/>
                <a:gd name="T12" fmla="*/ 205 w 331"/>
                <a:gd name="T13" fmla="*/ 111 h 332"/>
                <a:gd name="T14" fmla="*/ 272 w 331"/>
                <a:gd name="T15" fmla="*/ 119 h 332"/>
                <a:gd name="T16" fmla="*/ 282 w 331"/>
                <a:gd name="T17" fmla="*/ 127 h 332"/>
                <a:gd name="T18" fmla="*/ 279 w 331"/>
                <a:gd name="T19" fmla="*/ 140 h 332"/>
                <a:gd name="T20" fmla="*/ 229 w 331"/>
                <a:gd name="T21" fmla="*/ 186 h 332"/>
                <a:gd name="T22" fmla="*/ 242 w 331"/>
                <a:gd name="T23" fmla="*/ 252 h 332"/>
                <a:gd name="T24" fmla="*/ 237 w 331"/>
                <a:gd name="T25" fmla="*/ 265 h 332"/>
                <a:gd name="T26" fmla="*/ 224 w 331"/>
                <a:gd name="T27" fmla="*/ 265 h 332"/>
                <a:gd name="T28" fmla="*/ 165 w 331"/>
                <a:gd name="T29" fmla="*/ 232 h 332"/>
                <a:gd name="T30" fmla="*/ 106 w 331"/>
                <a:gd name="T31" fmla="*/ 265 h 332"/>
                <a:gd name="T32" fmla="*/ 93 w 331"/>
                <a:gd name="T33" fmla="*/ 265 h 332"/>
                <a:gd name="T34" fmla="*/ 89 w 331"/>
                <a:gd name="T35" fmla="*/ 252 h 332"/>
                <a:gd name="T36" fmla="*/ 102 w 331"/>
                <a:gd name="T37" fmla="*/ 186 h 332"/>
                <a:gd name="T38" fmla="*/ 52 w 331"/>
                <a:gd name="T39" fmla="*/ 140 h 332"/>
                <a:gd name="T40" fmla="*/ 49 w 331"/>
                <a:gd name="T41" fmla="*/ 127 h 332"/>
                <a:gd name="T42" fmla="*/ 59 w 331"/>
                <a:gd name="T43" fmla="*/ 119 h 332"/>
                <a:gd name="T44" fmla="*/ 126 w 331"/>
                <a:gd name="T45" fmla="*/ 111 h 332"/>
                <a:gd name="T46" fmla="*/ 154 w 331"/>
                <a:gd name="T47" fmla="*/ 50 h 332"/>
                <a:gd name="T48" fmla="*/ 165 w 331"/>
                <a:gd name="T49" fmla="*/ 43 h 332"/>
                <a:gd name="T50" fmla="*/ 176 w 331"/>
                <a:gd name="T51" fmla="*/ 50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31" h="332">
                  <a:moveTo>
                    <a:pt x="165" y="0"/>
                  </a:moveTo>
                  <a:cubicBezTo>
                    <a:pt x="257" y="0"/>
                    <a:pt x="331" y="74"/>
                    <a:pt x="331" y="166"/>
                  </a:cubicBezTo>
                  <a:cubicBezTo>
                    <a:pt x="331" y="257"/>
                    <a:pt x="257" y="332"/>
                    <a:pt x="165" y="332"/>
                  </a:cubicBezTo>
                  <a:cubicBezTo>
                    <a:pt x="74" y="332"/>
                    <a:pt x="0" y="257"/>
                    <a:pt x="0" y="166"/>
                  </a:cubicBezTo>
                  <a:cubicBezTo>
                    <a:pt x="0" y="74"/>
                    <a:pt x="74" y="0"/>
                    <a:pt x="165" y="0"/>
                  </a:cubicBezTo>
                  <a:close/>
                  <a:moveTo>
                    <a:pt x="176" y="50"/>
                  </a:moveTo>
                  <a:cubicBezTo>
                    <a:pt x="205" y="111"/>
                    <a:pt x="205" y="111"/>
                    <a:pt x="205" y="111"/>
                  </a:cubicBezTo>
                  <a:cubicBezTo>
                    <a:pt x="272" y="119"/>
                    <a:pt x="272" y="119"/>
                    <a:pt x="272" y="119"/>
                  </a:cubicBezTo>
                  <a:cubicBezTo>
                    <a:pt x="277" y="120"/>
                    <a:pt x="281" y="123"/>
                    <a:pt x="282" y="127"/>
                  </a:cubicBezTo>
                  <a:cubicBezTo>
                    <a:pt x="284" y="132"/>
                    <a:pt x="282" y="137"/>
                    <a:pt x="279" y="140"/>
                  </a:cubicBezTo>
                  <a:cubicBezTo>
                    <a:pt x="229" y="186"/>
                    <a:pt x="229" y="186"/>
                    <a:pt x="229" y="186"/>
                  </a:cubicBezTo>
                  <a:cubicBezTo>
                    <a:pt x="242" y="252"/>
                    <a:pt x="242" y="252"/>
                    <a:pt x="242" y="252"/>
                  </a:cubicBezTo>
                  <a:cubicBezTo>
                    <a:pt x="243" y="257"/>
                    <a:pt x="241" y="262"/>
                    <a:pt x="237" y="265"/>
                  </a:cubicBezTo>
                  <a:cubicBezTo>
                    <a:pt x="234" y="267"/>
                    <a:pt x="229" y="268"/>
                    <a:pt x="224" y="265"/>
                  </a:cubicBezTo>
                  <a:cubicBezTo>
                    <a:pt x="165" y="232"/>
                    <a:pt x="165" y="232"/>
                    <a:pt x="165" y="232"/>
                  </a:cubicBezTo>
                  <a:cubicBezTo>
                    <a:pt x="106" y="265"/>
                    <a:pt x="106" y="265"/>
                    <a:pt x="106" y="265"/>
                  </a:cubicBezTo>
                  <a:cubicBezTo>
                    <a:pt x="102" y="268"/>
                    <a:pt x="97" y="267"/>
                    <a:pt x="93" y="265"/>
                  </a:cubicBezTo>
                  <a:cubicBezTo>
                    <a:pt x="89" y="262"/>
                    <a:pt x="88" y="257"/>
                    <a:pt x="89" y="252"/>
                  </a:cubicBezTo>
                  <a:cubicBezTo>
                    <a:pt x="102" y="186"/>
                    <a:pt x="102" y="186"/>
                    <a:pt x="102" y="186"/>
                  </a:cubicBezTo>
                  <a:cubicBezTo>
                    <a:pt x="52" y="140"/>
                    <a:pt x="52" y="140"/>
                    <a:pt x="52" y="140"/>
                  </a:cubicBezTo>
                  <a:cubicBezTo>
                    <a:pt x="48" y="137"/>
                    <a:pt x="47" y="132"/>
                    <a:pt x="49" y="127"/>
                  </a:cubicBezTo>
                  <a:cubicBezTo>
                    <a:pt x="50" y="123"/>
                    <a:pt x="54" y="120"/>
                    <a:pt x="59" y="119"/>
                  </a:cubicBezTo>
                  <a:cubicBezTo>
                    <a:pt x="126" y="111"/>
                    <a:pt x="126" y="111"/>
                    <a:pt x="126" y="111"/>
                  </a:cubicBezTo>
                  <a:cubicBezTo>
                    <a:pt x="154" y="50"/>
                    <a:pt x="154" y="50"/>
                    <a:pt x="154" y="50"/>
                  </a:cubicBezTo>
                  <a:cubicBezTo>
                    <a:pt x="156" y="45"/>
                    <a:pt x="161" y="43"/>
                    <a:pt x="165" y="43"/>
                  </a:cubicBezTo>
                  <a:cubicBezTo>
                    <a:pt x="170" y="43"/>
                    <a:pt x="174" y="45"/>
                    <a:pt x="176" y="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latin typeface="+mj-ea"/>
                <a:ea typeface="+mj-ea"/>
              </a:endParaRPr>
            </a:p>
          </p:txBody>
        </p:sp>
      </p:grpSp>
    </p:spTree>
    <p:extLst>
      <p:ext uri="{BB962C8B-B14F-4D97-AF65-F5344CB8AC3E}">
        <p14:creationId xmlns:p14="http://schemas.microsoft.com/office/powerpoint/2010/main" val="365210945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53" presetClass="entr" presetSubtype="16"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par>
                                <p:cTn id="25" presetID="53" presetClass="entr" presetSubtype="16" fill="hold" nodeType="withEffect">
                                  <p:stCondLst>
                                    <p:cond delay="15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fltVal val="0"/>
                                          </p:val>
                                        </p:tav>
                                        <p:tav tm="100000">
                                          <p:val>
                                            <p:strVal val="#ppt_h"/>
                                          </p:val>
                                        </p:tav>
                                      </p:tavLst>
                                    </p:anim>
                                    <p:animEffect transition="in" filter="fade">
                                      <p:cBhvr>
                                        <p:cTn id="29" dur="500"/>
                                        <p:tgtEl>
                                          <p:spTgt spid="6"/>
                                        </p:tgtEl>
                                      </p:cBhvr>
                                    </p:animEffect>
                                  </p:childTnLst>
                                </p:cTn>
                              </p:par>
                              <p:par>
                                <p:cTn id="30" presetID="53" presetClass="entr" presetSubtype="16" fill="hold" nodeType="withEffect">
                                  <p:stCondLst>
                                    <p:cond delay="300"/>
                                  </p:stCondLst>
                                  <p:childTnLst>
                                    <p:set>
                                      <p:cBhvr>
                                        <p:cTn id="31" dur="1" fill="hold">
                                          <p:stCondLst>
                                            <p:cond delay="0"/>
                                          </p:stCondLst>
                                        </p:cTn>
                                        <p:tgtEl>
                                          <p:spTgt spid="7"/>
                                        </p:tgtEl>
                                        <p:attrNameLst>
                                          <p:attrName>style.visibility</p:attrName>
                                        </p:attrNameLst>
                                      </p:cBhvr>
                                      <p:to>
                                        <p:strVal val="visible"/>
                                      </p:to>
                                    </p:set>
                                    <p:anim calcmode="lin" valueType="num">
                                      <p:cBhvr>
                                        <p:cTn id="32" dur="500" fill="hold"/>
                                        <p:tgtEl>
                                          <p:spTgt spid="7"/>
                                        </p:tgtEl>
                                        <p:attrNameLst>
                                          <p:attrName>ppt_w</p:attrName>
                                        </p:attrNameLst>
                                      </p:cBhvr>
                                      <p:tavLst>
                                        <p:tav tm="0">
                                          <p:val>
                                            <p:fltVal val="0"/>
                                          </p:val>
                                        </p:tav>
                                        <p:tav tm="100000">
                                          <p:val>
                                            <p:strVal val="#ppt_w"/>
                                          </p:val>
                                        </p:tav>
                                      </p:tavLst>
                                    </p:anim>
                                    <p:anim calcmode="lin" valueType="num">
                                      <p:cBhvr>
                                        <p:cTn id="33" dur="500" fill="hold"/>
                                        <p:tgtEl>
                                          <p:spTgt spid="7"/>
                                        </p:tgtEl>
                                        <p:attrNameLst>
                                          <p:attrName>ppt_h</p:attrName>
                                        </p:attrNameLst>
                                      </p:cBhvr>
                                      <p:tavLst>
                                        <p:tav tm="0">
                                          <p:val>
                                            <p:fltVal val="0"/>
                                          </p:val>
                                        </p:tav>
                                        <p:tav tm="100000">
                                          <p:val>
                                            <p:strVal val="#ppt_h"/>
                                          </p:val>
                                        </p:tav>
                                      </p:tavLst>
                                    </p:anim>
                                    <p:animEffect transition="in" filter="fade">
                                      <p:cBhvr>
                                        <p:cTn id="34" dur="500"/>
                                        <p:tgtEl>
                                          <p:spTgt spid="7"/>
                                        </p:tgtEl>
                                      </p:cBhvr>
                                    </p:animEffect>
                                  </p:childTnLst>
                                </p:cTn>
                              </p:par>
                              <p:par>
                                <p:cTn id="35" presetID="53" presetClass="entr" presetSubtype="16" fill="hold" nodeType="withEffect">
                                  <p:stCondLst>
                                    <p:cond delay="450"/>
                                  </p:stCondLst>
                                  <p:childTnLst>
                                    <p:set>
                                      <p:cBhvr>
                                        <p:cTn id="36" dur="1" fill="hold">
                                          <p:stCondLst>
                                            <p:cond delay="0"/>
                                          </p:stCondLst>
                                        </p:cTn>
                                        <p:tgtEl>
                                          <p:spTgt spid="5"/>
                                        </p:tgtEl>
                                        <p:attrNameLst>
                                          <p:attrName>style.visibility</p:attrName>
                                        </p:attrNameLst>
                                      </p:cBhvr>
                                      <p:to>
                                        <p:strVal val="visible"/>
                                      </p:to>
                                    </p:set>
                                    <p:anim calcmode="lin" valueType="num">
                                      <p:cBhvr>
                                        <p:cTn id="37" dur="500" fill="hold"/>
                                        <p:tgtEl>
                                          <p:spTgt spid="5"/>
                                        </p:tgtEl>
                                        <p:attrNameLst>
                                          <p:attrName>ppt_w</p:attrName>
                                        </p:attrNameLst>
                                      </p:cBhvr>
                                      <p:tavLst>
                                        <p:tav tm="0">
                                          <p:val>
                                            <p:fltVal val="0"/>
                                          </p:val>
                                        </p:tav>
                                        <p:tav tm="100000">
                                          <p:val>
                                            <p:strVal val="#ppt_w"/>
                                          </p:val>
                                        </p:tav>
                                      </p:tavLst>
                                    </p:anim>
                                    <p:anim calcmode="lin" valueType="num">
                                      <p:cBhvr>
                                        <p:cTn id="38" dur="500" fill="hold"/>
                                        <p:tgtEl>
                                          <p:spTgt spid="5"/>
                                        </p:tgtEl>
                                        <p:attrNameLst>
                                          <p:attrName>ppt_h</p:attrName>
                                        </p:attrNameLst>
                                      </p:cBhvr>
                                      <p:tavLst>
                                        <p:tav tm="0">
                                          <p:val>
                                            <p:fltVal val="0"/>
                                          </p:val>
                                        </p:tav>
                                        <p:tav tm="100000">
                                          <p:val>
                                            <p:strVal val="#ppt_h"/>
                                          </p:val>
                                        </p:tav>
                                      </p:tavLst>
                                    </p:anim>
                                    <p:animEffect transition="in" filter="fade">
                                      <p:cBhvr>
                                        <p:cTn id="39" dur="500"/>
                                        <p:tgtEl>
                                          <p:spTgt spid="5"/>
                                        </p:tgtEl>
                                      </p:cBhvr>
                                    </p:animEffect>
                                  </p:childTnLst>
                                </p:cTn>
                              </p:par>
                            </p:childTnLst>
                          </p:cTn>
                        </p:par>
                        <p:par>
                          <p:cTn id="40" fill="hold">
                            <p:stCondLst>
                              <p:cond delay="1950"/>
                            </p:stCondLst>
                            <p:childTnLst>
                              <p:par>
                                <p:cTn id="41" presetID="53" presetClass="entr" presetSubtype="16" fill="hold" nodeType="afterEffect">
                                  <p:stCondLst>
                                    <p:cond delay="0"/>
                                  </p:stCondLst>
                                  <p:childTnLst>
                                    <p:set>
                                      <p:cBhvr>
                                        <p:cTn id="42" dur="1" fill="hold">
                                          <p:stCondLst>
                                            <p:cond delay="0"/>
                                          </p:stCondLst>
                                        </p:cTn>
                                        <p:tgtEl>
                                          <p:spTgt spid="38"/>
                                        </p:tgtEl>
                                        <p:attrNameLst>
                                          <p:attrName>style.visibility</p:attrName>
                                        </p:attrNameLst>
                                      </p:cBhvr>
                                      <p:to>
                                        <p:strVal val="visible"/>
                                      </p:to>
                                    </p:set>
                                    <p:anim calcmode="lin" valueType="num">
                                      <p:cBhvr>
                                        <p:cTn id="43" dur="500" fill="hold"/>
                                        <p:tgtEl>
                                          <p:spTgt spid="38"/>
                                        </p:tgtEl>
                                        <p:attrNameLst>
                                          <p:attrName>ppt_w</p:attrName>
                                        </p:attrNameLst>
                                      </p:cBhvr>
                                      <p:tavLst>
                                        <p:tav tm="0">
                                          <p:val>
                                            <p:fltVal val="0"/>
                                          </p:val>
                                        </p:tav>
                                        <p:tav tm="100000">
                                          <p:val>
                                            <p:strVal val="#ppt_w"/>
                                          </p:val>
                                        </p:tav>
                                      </p:tavLst>
                                    </p:anim>
                                    <p:anim calcmode="lin" valueType="num">
                                      <p:cBhvr>
                                        <p:cTn id="44" dur="500" fill="hold"/>
                                        <p:tgtEl>
                                          <p:spTgt spid="38"/>
                                        </p:tgtEl>
                                        <p:attrNameLst>
                                          <p:attrName>ppt_h</p:attrName>
                                        </p:attrNameLst>
                                      </p:cBhvr>
                                      <p:tavLst>
                                        <p:tav tm="0">
                                          <p:val>
                                            <p:fltVal val="0"/>
                                          </p:val>
                                        </p:tav>
                                        <p:tav tm="100000">
                                          <p:val>
                                            <p:strVal val="#ppt_h"/>
                                          </p:val>
                                        </p:tav>
                                      </p:tavLst>
                                    </p:anim>
                                    <p:animEffect transition="in" filter="fade">
                                      <p:cBhvr>
                                        <p:cTn id="45" dur="500"/>
                                        <p:tgtEl>
                                          <p:spTgt spid="38"/>
                                        </p:tgtEl>
                                      </p:cBhvr>
                                    </p:animEffect>
                                  </p:childTnLst>
                                </p:cTn>
                              </p:par>
                              <p:par>
                                <p:cTn id="46" presetID="53" presetClass="entr" presetSubtype="16" fill="hold" grpId="0" nodeType="withEffect">
                                  <p:stCondLst>
                                    <p:cond delay="150"/>
                                  </p:stCondLst>
                                  <p:childTnLst>
                                    <p:set>
                                      <p:cBhvr>
                                        <p:cTn id="47" dur="1" fill="hold">
                                          <p:stCondLst>
                                            <p:cond delay="0"/>
                                          </p:stCondLst>
                                        </p:cTn>
                                        <p:tgtEl>
                                          <p:spTgt spid="35"/>
                                        </p:tgtEl>
                                        <p:attrNameLst>
                                          <p:attrName>style.visibility</p:attrName>
                                        </p:attrNameLst>
                                      </p:cBhvr>
                                      <p:to>
                                        <p:strVal val="visible"/>
                                      </p:to>
                                    </p:set>
                                    <p:anim calcmode="lin" valueType="num">
                                      <p:cBhvr>
                                        <p:cTn id="48" dur="500" fill="hold"/>
                                        <p:tgtEl>
                                          <p:spTgt spid="35"/>
                                        </p:tgtEl>
                                        <p:attrNameLst>
                                          <p:attrName>ppt_w</p:attrName>
                                        </p:attrNameLst>
                                      </p:cBhvr>
                                      <p:tavLst>
                                        <p:tav tm="0">
                                          <p:val>
                                            <p:fltVal val="0"/>
                                          </p:val>
                                        </p:tav>
                                        <p:tav tm="100000">
                                          <p:val>
                                            <p:strVal val="#ppt_w"/>
                                          </p:val>
                                        </p:tav>
                                      </p:tavLst>
                                    </p:anim>
                                    <p:anim calcmode="lin" valueType="num">
                                      <p:cBhvr>
                                        <p:cTn id="49" dur="500" fill="hold"/>
                                        <p:tgtEl>
                                          <p:spTgt spid="35"/>
                                        </p:tgtEl>
                                        <p:attrNameLst>
                                          <p:attrName>ppt_h</p:attrName>
                                        </p:attrNameLst>
                                      </p:cBhvr>
                                      <p:tavLst>
                                        <p:tav tm="0">
                                          <p:val>
                                            <p:fltVal val="0"/>
                                          </p:val>
                                        </p:tav>
                                        <p:tav tm="100000">
                                          <p:val>
                                            <p:strVal val="#ppt_h"/>
                                          </p:val>
                                        </p:tav>
                                      </p:tavLst>
                                    </p:anim>
                                    <p:animEffect transition="in" filter="fade">
                                      <p:cBhvr>
                                        <p:cTn id="50" dur="500"/>
                                        <p:tgtEl>
                                          <p:spTgt spid="35"/>
                                        </p:tgtEl>
                                      </p:cBhvr>
                                    </p:animEffect>
                                  </p:childTnLst>
                                </p:cTn>
                              </p:par>
                              <p:par>
                                <p:cTn id="51" presetID="53" presetClass="entr" presetSubtype="16" fill="hold" grpId="0" nodeType="withEffect">
                                  <p:stCondLst>
                                    <p:cond delay="300"/>
                                  </p:stCondLst>
                                  <p:childTnLst>
                                    <p:set>
                                      <p:cBhvr>
                                        <p:cTn id="52" dur="1" fill="hold">
                                          <p:stCondLst>
                                            <p:cond delay="0"/>
                                          </p:stCondLst>
                                        </p:cTn>
                                        <p:tgtEl>
                                          <p:spTgt spid="36"/>
                                        </p:tgtEl>
                                        <p:attrNameLst>
                                          <p:attrName>style.visibility</p:attrName>
                                        </p:attrNameLst>
                                      </p:cBhvr>
                                      <p:to>
                                        <p:strVal val="visible"/>
                                      </p:to>
                                    </p:set>
                                    <p:anim calcmode="lin" valueType="num">
                                      <p:cBhvr>
                                        <p:cTn id="53" dur="500" fill="hold"/>
                                        <p:tgtEl>
                                          <p:spTgt spid="36"/>
                                        </p:tgtEl>
                                        <p:attrNameLst>
                                          <p:attrName>ppt_w</p:attrName>
                                        </p:attrNameLst>
                                      </p:cBhvr>
                                      <p:tavLst>
                                        <p:tav tm="0">
                                          <p:val>
                                            <p:fltVal val="0"/>
                                          </p:val>
                                        </p:tav>
                                        <p:tav tm="100000">
                                          <p:val>
                                            <p:strVal val="#ppt_w"/>
                                          </p:val>
                                        </p:tav>
                                      </p:tavLst>
                                    </p:anim>
                                    <p:anim calcmode="lin" valueType="num">
                                      <p:cBhvr>
                                        <p:cTn id="54" dur="500" fill="hold"/>
                                        <p:tgtEl>
                                          <p:spTgt spid="36"/>
                                        </p:tgtEl>
                                        <p:attrNameLst>
                                          <p:attrName>ppt_h</p:attrName>
                                        </p:attrNameLst>
                                      </p:cBhvr>
                                      <p:tavLst>
                                        <p:tav tm="0">
                                          <p:val>
                                            <p:fltVal val="0"/>
                                          </p:val>
                                        </p:tav>
                                        <p:tav tm="100000">
                                          <p:val>
                                            <p:strVal val="#ppt_h"/>
                                          </p:val>
                                        </p:tav>
                                      </p:tavLst>
                                    </p:anim>
                                    <p:animEffect transition="in" filter="fade">
                                      <p:cBhvr>
                                        <p:cTn id="55" dur="500"/>
                                        <p:tgtEl>
                                          <p:spTgt spid="36"/>
                                        </p:tgtEl>
                                      </p:cBhvr>
                                    </p:animEffect>
                                  </p:childTnLst>
                                </p:cTn>
                              </p:par>
                              <p:par>
                                <p:cTn id="56" presetID="53" presetClass="entr" presetSubtype="16" fill="hold" grpId="0" nodeType="withEffect">
                                  <p:stCondLst>
                                    <p:cond delay="450"/>
                                  </p:stCondLst>
                                  <p:childTnLst>
                                    <p:set>
                                      <p:cBhvr>
                                        <p:cTn id="57" dur="1" fill="hold">
                                          <p:stCondLst>
                                            <p:cond delay="0"/>
                                          </p:stCondLst>
                                        </p:cTn>
                                        <p:tgtEl>
                                          <p:spTgt spid="37"/>
                                        </p:tgtEl>
                                        <p:attrNameLst>
                                          <p:attrName>style.visibility</p:attrName>
                                        </p:attrNameLst>
                                      </p:cBhvr>
                                      <p:to>
                                        <p:strVal val="visible"/>
                                      </p:to>
                                    </p:set>
                                    <p:anim calcmode="lin" valueType="num">
                                      <p:cBhvr>
                                        <p:cTn id="58" dur="500" fill="hold"/>
                                        <p:tgtEl>
                                          <p:spTgt spid="37"/>
                                        </p:tgtEl>
                                        <p:attrNameLst>
                                          <p:attrName>ppt_w</p:attrName>
                                        </p:attrNameLst>
                                      </p:cBhvr>
                                      <p:tavLst>
                                        <p:tav tm="0">
                                          <p:val>
                                            <p:fltVal val="0"/>
                                          </p:val>
                                        </p:tav>
                                        <p:tav tm="100000">
                                          <p:val>
                                            <p:strVal val="#ppt_w"/>
                                          </p:val>
                                        </p:tav>
                                      </p:tavLst>
                                    </p:anim>
                                    <p:anim calcmode="lin" valueType="num">
                                      <p:cBhvr>
                                        <p:cTn id="59" dur="500" fill="hold"/>
                                        <p:tgtEl>
                                          <p:spTgt spid="37"/>
                                        </p:tgtEl>
                                        <p:attrNameLst>
                                          <p:attrName>ppt_h</p:attrName>
                                        </p:attrNameLst>
                                      </p:cBhvr>
                                      <p:tavLst>
                                        <p:tav tm="0">
                                          <p:val>
                                            <p:fltVal val="0"/>
                                          </p:val>
                                        </p:tav>
                                        <p:tav tm="100000">
                                          <p:val>
                                            <p:strVal val="#ppt_h"/>
                                          </p:val>
                                        </p:tav>
                                      </p:tavLst>
                                    </p:anim>
                                    <p:animEffect transition="in" filter="fade">
                                      <p:cBhvr>
                                        <p:cTn id="60" dur="500"/>
                                        <p:tgtEl>
                                          <p:spTgt spid="37"/>
                                        </p:tgtEl>
                                      </p:cBhvr>
                                    </p:animEffect>
                                  </p:childTnLst>
                                </p:cTn>
                              </p:par>
                            </p:childTnLst>
                          </p:cTn>
                        </p:par>
                        <p:par>
                          <p:cTn id="61" fill="hold">
                            <p:stCondLst>
                              <p:cond delay="2900"/>
                            </p:stCondLst>
                            <p:childTnLst>
                              <p:par>
                                <p:cTn id="62" presetID="53" presetClass="entr" presetSubtype="16" fill="hold" nodeType="afterEffect">
                                  <p:stCondLst>
                                    <p:cond delay="0"/>
                                  </p:stCondLst>
                                  <p:childTnLst>
                                    <p:set>
                                      <p:cBhvr>
                                        <p:cTn id="63" dur="1" fill="hold">
                                          <p:stCondLst>
                                            <p:cond delay="0"/>
                                          </p:stCondLst>
                                        </p:cTn>
                                        <p:tgtEl>
                                          <p:spTgt spid="29"/>
                                        </p:tgtEl>
                                        <p:attrNameLst>
                                          <p:attrName>style.visibility</p:attrName>
                                        </p:attrNameLst>
                                      </p:cBhvr>
                                      <p:to>
                                        <p:strVal val="visible"/>
                                      </p:to>
                                    </p:set>
                                    <p:anim calcmode="lin" valueType="num">
                                      <p:cBhvr>
                                        <p:cTn id="64" dur="250" fill="hold"/>
                                        <p:tgtEl>
                                          <p:spTgt spid="29"/>
                                        </p:tgtEl>
                                        <p:attrNameLst>
                                          <p:attrName>ppt_w</p:attrName>
                                        </p:attrNameLst>
                                      </p:cBhvr>
                                      <p:tavLst>
                                        <p:tav tm="0">
                                          <p:val>
                                            <p:fltVal val="0"/>
                                          </p:val>
                                        </p:tav>
                                        <p:tav tm="100000">
                                          <p:val>
                                            <p:strVal val="#ppt_w"/>
                                          </p:val>
                                        </p:tav>
                                      </p:tavLst>
                                    </p:anim>
                                    <p:anim calcmode="lin" valueType="num">
                                      <p:cBhvr>
                                        <p:cTn id="65" dur="250" fill="hold"/>
                                        <p:tgtEl>
                                          <p:spTgt spid="29"/>
                                        </p:tgtEl>
                                        <p:attrNameLst>
                                          <p:attrName>ppt_h</p:attrName>
                                        </p:attrNameLst>
                                      </p:cBhvr>
                                      <p:tavLst>
                                        <p:tav tm="0">
                                          <p:val>
                                            <p:fltVal val="0"/>
                                          </p:val>
                                        </p:tav>
                                        <p:tav tm="100000">
                                          <p:val>
                                            <p:strVal val="#ppt_h"/>
                                          </p:val>
                                        </p:tav>
                                      </p:tavLst>
                                    </p:anim>
                                    <p:animEffect transition="in" filter="fade">
                                      <p:cBhvr>
                                        <p:cTn id="66" dur="250"/>
                                        <p:tgtEl>
                                          <p:spTgt spid="29"/>
                                        </p:tgtEl>
                                      </p:cBhvr>
                                    </p:animEffect>
                                  </p:childTnLst>
                                </p:cTn>
                              </p:par>
                            </p:childTnLst>
                          </p:cTn>
                        </p:par>
                        <p:par>
                          <p:cTn id="67" fill="hold">
                            <p:stCondLst>
                              <p:cond delay="3150"/>
                            </p:stCondLst>
                            <p:childTnLst>
                              <p:par>
                                <p:cTn id="68" presetID="53" presetClass="entr" presetSubtype="16" fill="hold" grpId="0" nodeType="afterEffect">
                                  <p:stCondLst>
                                    <p:cond delay="0"/>
                                  </p:stCondLst>
                                  <p:childTnLst>
                                    <p:set>
                                      <p:cBhvr>
                                        <p:cTn id="69" dur="1" fill="hold">
                                          <p:stCondLst>
                                            <p:cond delay="0"/>
                                          </p:stCondLst>
                                        </p:cTn>
                                        <p:tgtEl>
                                          <p:spTgt spid="10"/>
                                        </p:tgtEl>
                                        <p:attrNameLst>
                                          <p:attrName>style.visibility</p:attrName>
                                        </p:attrNameLst>
                                      </p:cBhvr>
                                      <p:to>
                                        <p:strVal val="visible"/>
                                      </p:to>
                                    </p:set>
                                    <p:anim calcmode="lin" valueType="num">
                                      <p:cBhvr>
                                        <p:cTn id="70" dur="250" fill="hold"/>
                                        <p:tgtEl>
                                          <p:spTgt spid="10"/>
                                        </p:tgtEl>
                                        <p:attrNameLst>
                                          <p:attrName>ppt_w</p:attrName>
                                        </p:attrNameLst>
                                      </p:cBhvr>
                                      <p:tavLst>
                                        <p:tav tm="0">
                                          <p:val>
                                            <p:fltVal val="0"/>
                                          </p:val>
                                        </p:tav>
                                        <p:tav tm="100000">
                                          <p:val>
                                            <p:strVal val="#ppt_w"/>
                                          </p:val>
                                        </p:tav>
                                      </p:tavLst>
                                    </p:anim>
                                    <p:anim calcmode="lin" valueType="num">
                                      <p:cBhvr>
                                        <p:cTn id="71" dur="250" fill="hold"/>
                                        <p:tgtEl>
                                          <p:spTgt spid="10"/>
                                        </p:tgtEl>
                                        <p:attrNameLst>
                                          <p:attrName>ppt_h</p:attrName>
                                        </p:attrNameLst>
                                      </p:cBhvr>
                                      <p:tavLst>
                                        <p:tav tm="0">
                                          <p:val>
                                            <p:fltVal val="0"/>
                                          </p:val>
                                        </p:tav>
                                        <p:tav tm="100000">
                                          <p:val>
                                            <p:strVal val="#ppt_h"/>
                                          </p:val>
                                        </p:tav>
                                      </p:tavLst>
                                    </p:anim>
                                    <p:animEffect transition="in" filter="fade">
                                      <p:cBhvr>
                                        <p:cTn id="72" dur="250"/>
                                        <p:tgtEl>
                                          <p:spTgt spid="10"/>
                                        </p:tgtEl>
                                      </p:cBhvr>
                                    </p:animEffect>
                                  </p:childTnLst>
                                </p:cTn>
                              </p:par>
                            </p:childTnLst>
                          </p:cTn>
                        </p:par>
                        <p:par>
                          <p:cTn id="73" fill="hold">
                            <p:stCondLst>
                              <p:cond delay="3400"/>
                            </p:stCondLst>
                            <p:childTnLst>
                              <p:par>
                                <p:cTn id="74" presetID="22" presetClass="entr" presetSubtype="8" fill="hold" nodeType="afterEffect">
                                  <p:stCondLst>
                                    <p:cond delay="0"/>
                                  </p:stCondLst>
                                  <p:childTnLst>
                                    <p:set>
                                      <p:cBhvr>
                                        <p:cTn id="75" dur="1" fill="hold">
                                          <p:stCondLst>
                                            <p:cond delay="0"/>
                                          </p:stCondLst>
                                        </p:cTn>
                                        <p:tgtEl>
                                          <p:spTgt spid="8"/>
                                        </p:tgtEl>
                                        <p:attrNameLst>
                                          <p:attrName>style.visibility</p:attrName>
                                        </p:attrNameLst>
                                      </p:cBhvr>
                                      <p:to>
                                        <p:strVal val="visible"/>
                                      </p:to>
                                    </p:set>
                                    <p:animEffect transition="in" filter="wipe(left)">
                                      <p:cBhvr>
                                        <p:cTn id="76" dur="250"/>
                                        <p:tgtEl>
                                          <p:spTgt spid="8"/>
                                        </p:tgtEl>
                                      </p:cBhvr>
                                    </p:animEffect>
                                  </p:childTnLst>
                                </p:cTn>
                              </p:par>
                            </p:childTnLst>
                          </p:cTn>
                        </p:par>
                        <p:par>
                          <p:cTn id="77" fill="hold">
                            <p:stCondLst>
                              <p:cond delay="3650"/>
                            </p:stCondLst>
                            <p:childTnLst>
                              <p:par>
                                <p:cTn id="78" presetID="53" presetClass="entr" presetSubtype="16" fill="hold" grpId="0" nodeType="afterEffect">
                                  <p:stCondLst>
                                    <p:cond delay="0"/>
                                  </p:stCondLst>
                                  <p:iterate type="lt">
                                    <p:tmPct val="10000"/>
                                  </p:iterate>
                                  <p:childTnLst>
                                    <p:set>
                                      <p:cBhvr>
                                        <p:cTn id="79" dur="1" fill="hold">
                                          <p:stCondLst>
                                            <p:cond delay="0"/>
                                          </p:stCondLst>
                                        </p:cTn>
                                        <p:tgtEl>
                                          <p:spTgt spid="9"/>
                                        </p:tgtEl>
                                        <p:attrNameLst>
                                          <p:attrName>style.visibility</p:attrName>
                                        </p:attrNameLst>
                                      </p:cBhvr>
                                      <p:to>
                                        <p:strVal val="visible"/>
                                      </p:to>
                                    </p:set>
                                    <p:anim calcmode="lin" valueType="num">
                                      <p:cBhvr>
                                        <p:cTn id="80" dur="250" fill="hold"/>
                                        <p:tgtEl>
                                          <p:spTgt spid="9"/>
                                        </p:tgtEl>
                                        <p:attrNameLst>
                                          <p:attrName>ppt_w</p:attrName>
                                        </p:attrNameLst>
                                      </p:cBhvr>
                                      <p:tavLst>
                                        <p:tav tm="0">
                                          <p:val>
                                            <p:fltVal val="0"/>
                                          </p:val>
                                        </p:tav>
                                        <p:tav tm="100000">
                                          <p:val>
                                            <p:strVal val="#ppt_w"/>
                                          </p:val>
                                        </p:tav>
                                      </p:tavLst>
                                    </p:anim>
                                    <p:anim calcmode="lin" valueType="num">
                                      <p:cBhvr>
                                        <p:cTn id="81" dur="250" fill="hold"/>
                                        <p:tgtEl>
                                          <p:spTgt spid="9"/>
                                        </p:tgtEl>
                                        <p:attrNameLst>
                                          <p:attrName>ppt_h</p:attrName>
                                        </p:attrNameLst>
                                      </p:cBhvr>
                                      <p:tavLst>
                                        <p:tav tm="0">
                                          <p:val>
                                            <p:fltVal val="0"/>
                                          </p:val>
                                        </p:tav>
                                        <p:tav tm="100000">
                                          <p:val>
                                            <p:strVal val="#ppt_h"/>
                                          </p:val>
                                        </p:tav>
                                      </p:tavLst>
                                    </p:anim>
                                    <p:animEffect transition="in" filter="fade">
                                      <p:cBhvr>
                                        <p:cTn id="82" dur="250"/>
                                        <p:tgtEl>
                                          <p:spTgt spid="9"/>
                                        </p:tgtEl>
                                      </p:cBhvr>
                                    </p:animEffect>
                                  </p:childTnLst>
                                </p:cTn>
                              </p:par>
                            </p:childTnLst>
                          </p:cTn>
                        </p:par>
                        <p:par>
                          <p:cTn id="83" fill="hold">
                            <p:stCondLst>
                              <p:cond delay="4525"/>
                            </p:stCondLst>
                            <p:childTnLst>
                              <p:par>
                                <p:cTn id="84" presetID="53" presetClass="entr" presetSubtype="16" fill="hold" nodeType="afterEffect">
                                  <p:stCondLst>
                                    <p:cond delay="0"/>
                                  </p:stCondLst>
                                  <p:childTnLst>
                                    <p:set>
                                      <p:cBhvr>
                                        <p:cTn id="85" dur="1" fill="hold">
                                          <p:stCondLst>
                                            <p:cond delay="0"/>
                                          </p:stCondLst>
                                        </p:cTn>
                                        <p:tgtEl>
                                          <p:spTgt spid="26"/>
                                        </p:tgtEl>
                                        <p:attrNameLst>
                                          <p:attrName>style.visibility</p:attrName>
                                        </p:attrNameLst>
                                      </p:cBhvr>
                                      <p:to>
                                        <p:strVal val="visible"/>
                                      </p:to>
                                    </p:set>
                                    <p:anim calcmode="lin" valueType="num">
                                      <p:cBhvr>
                                        <p:cTn id="86" dur="250" fill="hold"/>
                                        <p:tgtEl>
                                          <p:spTgt spid="26"/>
                                        </p:tgtEl>
                                        <p:attrNameLst>
                                          <p:attrName>ppt_w</p:attrName>
                                        </p:attrNameLst>
                                      </p:cBhvr>
                                      <p:tavLst>
                                        <p:tav tm="0">
                                          <p:val>
                                            <p:fltVal val="0"/>
                                          </p:val>
                                        </p:tav>
                                        <p:tav tm="100000">
                                          <p:val>
                                            <p:strVal val="#ppt_w"/>
                                          </p:val>
                                        </p:tav>
                                      </p:tavLst>
                                    </p:anim>
                                    <p:anim calcmode="lin" valueType="num">
                                      <p:cBhvr>
                                        <p:cTn id="87" dur="250" fill="hold"/>
                                        <p:tgtEl>
                                          <p:spTgt spid="26"/>
                                        </p:tgtEl>
                                        <p:attrNameLst>
                                          <p:attrName>ppt_h</p:attrName>
                                        </p:attrNameLst>
                                      </p:cBhvr>
                                      <p:tavLst>
                                        <p:tav tm="0">
                                          <p:val>
                                            <p:fltVal val="0"/>
                                          </p:val>
                                        </p:tav>
                                        <p:tav tm="100000">
                                          <p:val>
                                            <p:strVal val="#ppt_h"/>
                                          </p:val>
                                        </p:tav>
                                      </p:tavLst>
                                    </p:anim>
                                    <p:animEffect transition="in" filter="fade">
                                      <p:cBhvr>
                                        <p:cTn id="88" dur="250"/>
                                        <p:tgtEl>
                                          <p:spTgt spid="26"/>
                                        </p:tgtEl>
                                      </p:cBhvr>
                                    </p:animEffect>
                                  </p:childTnLst>
                                </p:cTn>
                              </p:par>
                            </p:childTnLst>
                          </p:cTn>
                        </p:par>
                        <p:par>
                          <p:cTn id="89" fill="hold">
                            <p:stCondLst>
                              <p:cond delay="4775"/>
                            </p:stCondLst>
                            <p:childTnLst>
                              <p:par>
                                <p:cTn id="90" presetID="53" presetClass="entr" presetSubtype="16" fill="hold" grpId="0" nodeType="afterEffect">
                                  <p:stCondLst>
                                    <p:cond delay="0"/>
                                  </p:stCondLst>
                                  <p:childTnLst>
                                    <p:set>
                                      <p:cBhvr>
                                        <p:cTn id="91" dur="1" fill="hold">
                                          <p:stCondLst>
                                            <p:cond delay="0"/>
                                          </p:stCondLst>
                                        </p:cTn>
                                        <p:tgtEl>
                                          <p:spTgt spid="16"/>
                                        </p:tgtEl>
                                        <p:attrNameLst>
                                          <p:attrName>style.visibility</p:attrName>
                                        </p:attrNameLst>
                                      </p:cBhvr>
                                      <p:to>
                                        <p:strVal val="visible"/>
                                      </p:to>
                                    </p:set>
                                    <p:anim calcmode="lin" valueType="num">
                                      <p:cBhvr>
                                        <p:cTn id="92" dur="250" fill="hold"/>
                                        <p:tgtEl>
                                          <p:spTgt spid="16"/>
                                        </p:tgtEl>
                                        <p:attrNameLst>
                                          <p:attrName>ppt_w</p:attrName>
                                        </p:attrNameLst>
                                      </p:cBhvr>
                                      <p:tavLst>
                                        <p:tav tm="0">
                                          <p:val>
                                            <p:fltVal val="0"/>
                                          </p:val>
                                        </p:tav>
                                        <p:tav tm="100000">
                                          <p:val>
                                            <p:strVal val="#ppt_w"/>
                                          </p:val>
                                        </p:tav>
                                      </p:tavLst>
                                    </p:anim>
                                    <p:anim calcmode="lin" valueType="num">
                                      <p:cBhvr>
                                        <p:cTn id="93" dur="250" fill="hold"/>
                                        <p:tgtEl>
                                          <p:spTgt spid="16"/>
                                        </p:tgtEl>
                                        <p:attrNameLst>
                                          <p:attrName>ppt_h</p:attrName>
                                        </p:attrNameLst>
                                      </p:cBhvr>
                                      <p:tavLst>
                                        <p:tav tm="0">
                                          <p:val>
                                            <p:fltVal val="0"/>
                                          </p:val>
                                        </p:tav>
                                        <p:tav tm="100000">
                                          <p:val>
                                            <p:strVal val="#ppt_h"/>
                                          </p:val>
                                        </p:tav>
                                      </p:tavLst>
                                    </p:anim>
                                    <p:animEffect transition="in" filter="fade">
                                      <p:cBhvr>
                                        <p:cTn id="94" dur="250"/>
                                        <p:tgtEl>
                                          <p:spTgt spid="16"/>
                                        </p:tgtEl>
                                      </p:cBhvr>
                                    </p:animEffect>
                                  </p:childTnLst>
                                </p:cTn>
                              </p:par>
                            </p:childTnLst>
                          </p:cTn>
                        </p:par>
                        <p:par>
                          <p:cTn id="95" fill="hold">
                            <p:stCondLst>
                              <p:cond delay="5025"/>
                            </p:stCondLst>
                            <p:childTnLst>
                              <p:par>
                                <p:cTn id="96" presetID="22" presetClass="entr" presetSubtype="2" fill="hold" nodeType="afterEffect">
                                  <p:stCondLst>
                                    <p:cond delay="0"/>
                                  </p:stCondLst>
                                  <p:childTnLst>
                                    <p:set>
                                      <p:cBhvr>
                                        <p:cTn id="97" dur="1" fill="hold">
                                          <p:stCondLst>
                                            <p:cond delay="0"/>
                                          </p:stCondLst>
                                        </p:cTn>
                                        <p:tgtEl>
                                          <p:spTgt spid="14"/>
                                        </p:tgtEl>
                                        <p:attrNameLst>
                                          <p:attrName>style.visibility</p:attrName>
                                        </p:attrNameLst>
                                      </p:cBhvr>
                                      <p:to>
                                        <p:strVal val="visible"/>
                                      </p:to>
                                    </p:set>
                                    <p:animEffect transition="in" filter="wipe(right)">
                                      <p:cBhvr>
                                        <p:cTn id="98" dur="250"/>
                                        <p:tgtEl>
                                          <p:spTgt spid="14"/>
                                        </p:tgtEl>
                                      </p:cBhvr>
                                    </p:animEffect>
                                  </p:childTnLst>
                                </p:cTn>
                              </p:par>
                            </p:childTnLst>
                          </p:cTn>
                        </p:par>
                        <p:par>
                          <p:cTn id="99" fill="hold">
                            <p:stCondLst>
                              <p:cond delay="5275"/>
                            </p:stCondLst>
                            <p:childTnLst>
                              <p:par>
                                <p:cTn id="100" presetID="53" presetClass="entr" presetSubtype="16" fill="hold" grpId="0" nodeType="afterEffect">
                                  <p:stCondLst>
                                    <p:cond delay="0"/>
                                  </p:stCondLst>
                                  <p:iterate type="lt">
                                    <p:tmPct val="10000"/>
                                  </p:iterate>
                                  <p:childTnLst>
                                    <p:set>
                                      <p:cBhvr>
                                        <p:cTn id="101" dur="1" fill="hold">
                                          <p:stCondLst>
                                            <p:cond delay="0"/>
                                          </p:stCondLst>
                                        </p:cTn>
                                        <p:tgtEl>
                                          <p:spTgt spid="15"/>
                                        </p:tgtEl>
                                        <p:attrNameLst>
                                          <p:attrName>style.visibility</p:attrName>
                                        </p:attrNameLst>
                                      </p:cBhvr>
                                      <p:to>
                                        <p:strVal val="visible"/>
                                      </p:to>
                                    </p:set>
                                    <p:anim calcmode="lin" valueType="num">
                                      <p:cBhvr>
                                        <p:cTn id="102" dur="250" fill="hold"/>
                                        <p:tgtEl>
                                          <p:spTgt spid="15"/>
                                        </p:tgtEl>
                                        <p:attrNameLst>
                                          <p:attrName>ppt_w</p:attrName>
                                        </p:attrNameLst>
                                      </p:cBhvr>
                                      <p:tavLst>
                                        <p:tav tm="0">
                                          <p:val>
                                            <p:fltVal val="0"/>
                                          </p:val>
                                        </p:tav>
                                        <p:tav tm="100000">
                                          <p:val>
                                            <p:strVal val="#ppt_w"/>
                                          </p:val>
                                        </p:tav>
                                      </p:tavLst>
                                    </p:anim>
                                    <p:anim calcmode="lin" valueType="num">
                                      <p:cBhvr>
                                        <p:cTn id="103" dur="250" fill="hold"/>
                                        <p:tgtEl>
                                          <p:spTgt spid="15"/>
                                        </p:tgtEl>
                                        <p:attrNameLst>
                                          <p:attrName>ppt_h</p:attrName>
                                        </p:attrNameLst>
                                      </p:cBhvr>
                                      <p:tavLst>
                                        <p:tav tm="0">
                                          <p:val>
                                            <p:fltVal val="0"/>
                                          </p:val>
                                        </p:tav>
                                        <p:tav tm="100000">
                                          <p:val>
                                            <p:strVal val="#ppt_h"/>
                                          </p:val>
                                        </p:tav>
                                      </p:tavLst>
                                    </p:anim>
                                    <p:animEffect transition="in" filter="fade">
                                      <p:cBhvr>
                                        <p:cTn id="104" dur="250"/>
                                        <p:tgtEl>
                                          <p:spTgt spid="15"/>
                                        </p:tgtEl>
                                      </p:cBhvr>
                                    </p:animEffect>
                                  </p:childTnLst>
                                </p:cTn>
                              </p:par>
                            </p:childTnLst>
                          </p:cTn>
                        </p:par>
                        <p:par>
                          <p:cTn id="105" fill="hold">
                            <p:stCondLst>
                              <p:cond delay="6150"/>
                            </p:stCondLst>
                            <p:childTnLst>
                              <p:par>
                                <p:cTn id="106" presetID="53" presetClass="entr" presetSubtype="16" fill="hold" nodeType="afterEffect">
                                  <p:stCondLst>
                                    <p:cond delay="0"/>
                                  </p:stCondLst>
                                  <p:childTnLst>
                                    <p:set>
                                      <p:cBhvr>
                                        <p:cTn id="107" dur="1" fill="hold">
                                          <p:stCondLst>
                                            <p:cond delay="0"/>
                                          </p:stCondLst>
                                        </p:cTn>
                                        <p:tgtEl>
                                          <p:spTgt spid="20"/>
                                        </p:tgtEl>
                                        <p:attrNameLst>
                                          <p:attrName>style.visibility</p:attrName>
                                        </p:attrNameLst>
                                      </p:cBhvr>
                                      <p:to>
                                        <p:strVal val="visible"/>
                                      </p:to>
                                    </p:set>
                                    <p:anim calcmode="lin" valueType="num">
                                      <p:cBhvr>
                                        <p:cTn id="108" dur="250" fill="hold"/>
                                        <p:tgtEl>
                                          <p:spTgt spid="20"/>
                                        </p:tgtEl>
                                        <p:attrNameLst>
                                          <p:attrName>ppt_w</p:attrName>
                                        </p:attrNameLst>
                                      </p:cBhvr>
                                      <p:tavLst>
                                        <p:tav tm="0">
                                          <p:val>
                                            <p:fltVal val="0"/>
                                          </p:val>
                                        </p:tav>
                                        <p:tav tm="100000">
                                          <p:val>
                                            <p:strVal val="#ppt_w"/>
                                          </p:val>
                                        </p:tav>
                                      </p:tavLst>
                                    </p:anim>
                                    <p:anim calcmode="lin" valueType="num">
                                      <p:cBhvr>
                                        <p:cTn id="109" dur="250" fill="hold"/>
                                        <p:tgtEl>
                                          <p:spTgt spid="20"/>
                                        </p:tgtEl>
                                        <p:attrNameLst>
                                          <p:attrName>ppt_h</p:attrName>
                                        </p:attrNameLst>
                                      </p:cBhvr>
                                      <p:tavLst>
                                        <p:tav tm="0">
                                          <p:val>
                                            <p:fltVal val="0"/>
                                          </p:val>
                                        </p:tav>
                                        <p:tav tm="100000">
                                          <p:val>
                                            <p:strVal val="#ppt_h"/>
                                          </p:val>
                                        </p:tav>
                                      </p:tavLst>
                                    </p:anim>
                                    <p:animEffect transition="in" filter="fade">
                                      <p:cBhvr>
                                        <p:cTn id="110" dur="250"/>
                                        <p:tgtEl>
                                          <p:spTgt spid="20"/>
                                        </p:tgtEl>
                                      </p:cBhvr>
                                    </p:animEffect>
                                  </p:childTnLst>
                                </p:cTn>
                              </p:par>
                            </p:childTnLst>
                          </p:cTn>
                        </p:par>
                        <p:par>
                          <p:cTn id="111" fill="hold">
                            <p:stCondLst>
                              <p:cond delay="6400"/>
                            </p:stCondLst>
                            <p:childTnLst>
                              <p:par>
                                <p:cTn id="112" presetID="53" presetClass="entr" presetSubtype="16" fill="hold" grpId="0" nodeType="afterEffect">
                                  <p:stCondLst>
                                    <p:cond delay="0"/>
                                  </p:stCondLst>
                                  <p:childTnLst>
                                    <p:set>
                                      <p:cBhvr>
                                        <p:cTn id="113" dur="1" fill="hold">
                                          <p:stCondLst>
                                            <p:cond delay="0"/>
                                          </p:stCondLst>
                                        </p:cTn>
                                        <p:tgtEl>
                                          <p:spTgt spid="13"/>
                                        </p:tgtEl>
                                        <p:attrNameLst>
                                          <p:attrName>style.visibility</p:attrName>
                                        </p:attrNameLst>
                                      </p:cBhvr>
                                      <p:to>
                                        <p:strVal val="visible"/>
                                      </p:to>
                                    </p:set>
                                    <p:anim calcmode="lin" valueType="num">
                                      <p:cBhvr>
                                        <p:cTn id="114" dur="250" fill="hold"/>
                                        <p:tgtEl>
                                          <p:spTgt spid="13"/>
                                        </p:tgtEl>
                                        <p:attrNameLst>
                                          <p:attrName>ppt_w</p:attrName>
                                        </p:attrNameLst>
                                      </p:cBhvr>
                                      <p:tavLst>
                                        <p:tav tm="0">
                                          <p:val>
                                            <p:fltVal val="0"/>
                                          </p:val>
                                        </p:tav>
                                        <p:tav tm="100000">
                                          <p:val>
                                            <p:strVal val="#ppt_w"/>
                                          </p:val>
                                        </p:tav>
                                      </p:tavLst>
                                    </p:anim>
                                    <p:anim calcmode="lin" valueType="num">
                                      <p:cBhvr>
                                        <p:cTn id="115" dur="250" fill="hold"/>
                                        <p:tgtEl>
                                          <p:spTgt spid="13"/>
                                        </p:tgtEl>
                                        <p:attrNameLst>
                                          <p:attrName>ppt_h</p:attrName>
                                        </p:attrNameLst>
                                      </p:cBhvr>
                                      <p:tavLst>
                                        <p:tav tm="0">
                                          <p:val>
                                            <p:fltVal val="0"/>
                                          </p:val>
                                        </p:tav>
                                        <p:tav tm="100000">
                                          <p:val>
                                            <p:strVal val="#ppt_h"/>
                                          </p:val>
                                        </p:tav>
                                      </p:tavLst>
                                    </p:anim>
                                    <p:animEffect transition="in" filter="fade">
                                      <p:cBhvr>
                                        <p:cTn id="116" dur="250"/>
                                        <p:tgtEl>
                                          <p:spTgt spid="13"/>
                                        </p:tgtEl>
                                      </p:cBhvr>
                                    </p:animEffect>
                                  </p:childTnLst>
                                </p:cTn>
                              </p:par>
                            </p:childTnLst>
                          </p:cTn>
                        </p:par>
                        <p:par>
                          <p:cTn id="117" fill="hold">
                            <p:stCondLst>
                              <p:cond delay="6650"/>
                            </p:stCondLst>
                            <p:childTnLst>
                              <p:par>
                                <p:cTn id="118" presetID="22" presetClass="entr" presetSubtype="8" fill="hold" nodeType="afterEffect">
                                  <p:stCondLst>
                                    <p:cond delay="0"/>
                                  </p:stCondLst>
                                  <p:childTnLst>
                                    <p:set>
                                      <p:cBhvr>
                                        <p:cTn id="119" dur="1" fill="hold">
                                          <p:stCondLst>
                                            <p:cond delay="0"/>
                                          </p:stCondLst>
                                        </p:cTn>
                                        <p:tgtEl>
                                          <p:spTgt spid="11"/>
                                        </p:tgtEl>
                                        <p:attrNameLst>
                                          <p:attrName>style.visibility</p:attrName>
                                        </p:attrNameLst>
                                      </p:cBhvr>
                                      <p:to>
                                        <p:strVal val="visible"/>
                                      </p:to>
                                    </p:set>
                                    <p:animEffect transition="in" filter="wipe(left)">
                                      <p:cBhvr>
                                        <p:cTn id="120" dur="250"/>
                                        <p:tgtEl>
                                          <p:spTgt spid="11"/>
                                        </p:tgtEl>
                                      </p:cBhvr>
                                    </p:animEffect>
                                  </p:childTnLst>
                                </p:cTn>
                              </p:par>
                            </p:childTnLst>
                          </p:cTn>
                        </p:par>
                        <p:par>
                          <p:cTn id="121" fill="hold">
                            <p:stCondLst>
                              <p:cond delay="6900"/>
                            </p:stCondLst>
                            <p:childTnLst>
                              <p:par>
                                <p:cTn id="122" presetID="53" presetClass="entr" presetSubtype="16" fill="hold" grpId="0" nodeType="afterEffect">
                                  <p:stCondLst>
                                    <p:cond delay="0"/>
                                  </p:stCondLst>
                                  <p:iterate type="lt">
                                    <p:tmPct val="10000"/>
                                  </p:iterate>
                                  <p:childTnLst>
                                    <p:set>
                                      <p:cBhvr>
                                        <p:cTn id="123" dur="1" fill="hold">
                                          <p:stCondLst>
                                            <p:cond delay="0"/>
                                          </p:stCondLst>
                                        </p:cTn>
                                        <p:tgtEl>
                                          <p:spTgt spid="12"/>
                                        </p:tgtEl>
                                        <p:attrNameLst>
                                          <p:attrName>style.visibility</p:attrName>
                                        </p:attrNameLst>
                                      </p:cBhvr>
                                      <p:to>
                                        <p:strVal val="visible"/>
                                      </p:to>
                                    </p:set>
                                    <p:anim calcmode="lin" valueType="num">
                                      <p:cBhvr>
                                        <p:cTn id="124" dur="250" fill="hold"/>
                                        <p:tgtEl>
                                          <p:spTgt spid="12"/>
                                        </p:tgtEl>
                                        <p:attrNameLst>
                                          <p:attrName>ppt_w</p:attrName>
                                        </p:attrNameLst>
                                      </p:cBhvr>
                                      <p:tavLst>
                                        <p:tav tm="0">
                                          <p:val>
                                            <p:fltVal val="0"/>
                                          </p:val>
                                        </p:tav>
                                        <p:tav tm="100000">
                                          <p:val>
                                            <p:strVal val="#ppt_w"/>
                                          </p:val>
                                        </p:tav>
                                      </p:tavLst>
                                    </p:anim>
                                    <p:anim calcmode="lin" valueType="num">
                                      <p:cBhvr>
                                        <p:cTn id="125" dur="250" fill="hold"/>
                                        <p:tgtEl>
                                          <p:spTgt spid="12"/>
                                        </p:tgtEl>
                                        <p:attrNameLst>
                                          <p:attrName>ppt_h</p:attrName>
                                        </p:attrNameLst>
                                      </p:cBhvr>
                                      <p:tavLst>
                                        <p:tav tm="0">
                                          <p:val>
                                            <p:fltVal val="0"/>
                                          </p:val>
                                        </p:tav>
                                        <p:tav tm="100000">
                                          <p:val>
                                            <p:strVal val="#ppt_h"/>
                                          </p:val>
                                        </p:tav>
                                      </p:tavLst>
                                    </p:anim>
                                    <p:animEffect transition="in" filter="fade">
                                      <p:cBhvr>
                                        <p:cTn id="126" dur="250"/>
                                        <p:tgtEl>
                                          <p:spTgt spid="12"/>
                                        </p:tgtEl>
                                      </p:cBhvr>
                                    </p:animEffect>
                                  </p:childTnLst>
                                </p:cTn>
                              </p:par>
                            </p:childTnLst>
                          </p:cTn>
                        </p:par>
                        <p:par>
                          <p:cTn id="127" fill="hold">
                            <p:stCondLst>
                              <p:cond delay="7775"/>
                            </p:stCondLst>
                            <p:childTnLst>
                              <p:par>
                                <p:cTn id="128" presetID="53" presetClass="entr" presetSubtype="16" fill="hold" nodeType="afterEffect">
                                  <p:stCondLst>
                                    <p:cond delay="0"/>
                                  </p:stCondLst>
                                  <p:childTnLst>
                                    <p:set>
                                      <p:cBhvr>
                                        <p:cTn id="129" dur="1" fill="hold">
                                          <p:stCondLst>
                                            <p:cond delay="0"/>
                                          </p:stCondLst>
                                        </p:cTn>
                                        <p:tgtEl>
                                          <p:spTgt spid="23"/>
                                        </p:tgtEl>
                                        <p:attrNameLst>
                                          <p:attrName>style.visibility</p:attrName>
                                        </p:attrNameLst>
                                      </p:cBhvr>
                                      <p:to>
                                        <p:strVal val="visible"/>
                                      </p:to>
                                    </p:set>
                                    <p:anim calcmode="lin" valueType="num">
                                      <p:cBhvr>
                                        <p:cTn id="130" dur="250" fill="hold"/>
                                        <p:tgtEl>
                                          <p:spTgt spid="23"/>
                                        </p:tgtEl>
                                        <p:attrNameLst>
                                          <p:attrName>ppt_w</p:attrName>
                                        </p:attrNameLst>
                                      </p:cBhvr>
                                      <p:tavLst>
                                        <p:tav tm="0">
                                          <p:val>
                                            <p:fltVal val="0"/>
                                          </p:val>
                                        </p:tav>
                                        <p:tav tm="100000">
                                          <p:val>
                                            <p:strVal val="#ppt_w"/>
                                          </p:val>
                                        </p:tav>
                                      </p:tavLst>
                                    </p:anim>
                                    <p:anim calcmode="lin" valueType="num">
                                      <p:cBhvr>
                                        <p:cTn id="131" dur="250" fill="hold"/>
                                        <p:tgtEl>
                                          <p:spTgt spid="23"/>
                                        </p:tgtEl>
                                        <p:attrNameLst>
                                          <p:attrName>ppt_h</p:attrName>
                                        </p:attrNameLst>
                                      </p:cBhvr>
                                      <p:tavLst>
                                        <p:tav tm="0">
                                          <p:val>
                                            <p:fltVal val="0"/>
                                          </p:val>
                                        </p:tav>
                                        <p:tav tm="100000">
                                          <p:val>
                                            <p:strVal val="#ppt_h"/>
                                          </p:val>
                                        </p:tav>
                                      </p:tavLst>
                                    </p:anim>
                                    <p:animEffect transition="in" filter="fade">
                                      <p:cBhvr>
                                        <p:cTn id="132" dur="250"/>
                                        <p:tgtEl>
                                          <p:spTgt spid="23"/>
                                        </p:tgtEl>
                                      </p:cBhvr>
                                    </p:animEffect>
                                  </p:childTnLst>
                                </p:cTn>
                              </p:par>
                            </p:childTnLst>
                          </p:cTn>
                        </p:par>
                        <p:par>
                          <p:cTn id="133" fill="hold">
                            <p:stCondLst>
                              <p:cond delay="8025"/>
                            </p:stCondLst>
                            <p:childTnLst>
                              <p:par>
                                <p:cTn id="134" presetID="53" presetClass="entr" presetSubtype="16" fill="hold" grpId="0" nodeType="afterEffect">
                                  <p:stCondLst>
                                    <p:cond delay="0"/>
                                  </p:stCondLst>
                                  <p:childTnLst>
                                    <p:set>
                                      <p:cBhvr>
                                        <p:cTn id="135" dur="1" fill="hold">
                                          <p:stCondLst>
                                            <p:cond delay="0"/>
                                          </p:stCondLst>
                                        </p:cTn>
                                        <p:tgtEl>
                                          <p:spTgt spid="19"/>
                                        </p:tgtEl>
                                        <p:attrNameLst>
                                          <p:attrName>style.visibility</p:attrName>
                                        </p:attrNameLst>
                                      </p:cBhvr>
                                      <p:to>
                                        <p:strVal val="visible"/>
                                      </p:to>
                                    </p:set>
                                    <p:anim calcmode="lin" valueType="num">
                                      <p:cBhvr>
                                        <p:cTn id="136" dur="250" fill="hold"/>
                                        <p:tgtEl>
                                          <p:spTgt spid="19"/>
                                        </p:tgtEl>
                                        <p:attrNameLst>
                                          <p:attrName>ppt_w</p:attrName>
                                        </p:attrNameLst>
                                      </p:cBhvr>
                                      <p:tavLst>
                                        <p:tav tm="0">
                                          <p:val>
                                            <p:fltVal val="0"/>
                                          </p:val>
                                        </p:tav>
                                        <p:tav tm="100000">
                                          <p:val>
                                            <p:strVal val="#ppt_w"/>
                                          </p:val>
                                        </p:tav>
                                      </p:tavLst>
                                    </p:anim>
                                    <p:anim calcmode="lin" valueType="num">
                                      <p:cBhvr>
                                        <p:cTn id="137" dur="250" fill="hold"/>
                                        <p:tgtEl>
                                          <p:spTgt spid="19"/>
                                        </p:tgtEl>
                                        <p:attrNameLst>
                                          <p:attrName>ppt_h</p:attrName>
                                        </p:attrNameLst>
                                      </p:cBhvr>
                                      <p:tavLst>
                                        <p:tav tm="0">
                                          <p:val>
                                            <p:fltVal val="0"/>
                                          </p:val>
                                        </p:tav>
                                        <p:tav tm="100000">
                                          <p:val>
                                            <p:strVal val="#ppt_h"/>
                                          </p:val>
                                        </p:tav>
                                      </p:tavLst>
                                    </p:anim>
                                    <p:animEffect transition="in" filter="fade">
                                      <p:cBhvr>
                                        <p:cTn id="138" dur="250"/>
                                        <p:tgtEl>
                                          <p:spTgt spid="19"/>
                                        </p:tgtEl>
                                      </p:cBhvr>
                                    </p:animEffect>
                                  </p:childTnLst>
                                </p:cTn>
                              </p:par>
                            </p:childTnLst>
                          </p:cTn>
                        </p:par>
                        <p:par>
                          <p:cTn id="139" fill="hold">
                            <p:stCondLst>
                              <p:cond delay="8275"/>
                            </p:stCondLst>
                            <p:childTnLst>
                              <p:par>
                                <p:cTn id="140" presetID="22" presetClass="entr" presetSubtype="2" fill="hold" nodeType="afterEffect">
                                  <p:stCondLst>
                                    <p:cond delay="0"/>
                                  </p:stCondLst>
                                  <p:childTnLst>
                                    <p:set>
                                      <p:cBhvr>
                                        <p:cTn id="141" dur="1" fill="hold">
                                          <p:stCondLst>
                                            <p:cond delay="0"/>
                                          </p:stCondLst>
                                        </p:cTn>
                                        <p:tgtEl>
                                          <p:spTgt spid="17"/>
                                        </p:tgtEl>
                                        <p:attrNameLst>
                                          <p:attrName>style.visibility</p:attrName>
                                        </p:attrNameLst>
                                      </p:cBhvr>
                                      <p:to>
                                        <p:strVal val="visible"/>
                                      </p:to>
                                    </p:set>
                                    <p:animEffect transition="in" filter="wipe(right)">
                                      <p:cBhvr>
                                        <p:cTn id="142" dur="250"/>
                                        <p:tgtEl>
                                          <p:spTgt spid="17"/>
                                        </p:tgtEl>
                                      </p:cBhvr>
                                    </p:animEffect>
                                  </p:childTnLst>
                                </p:cTn>
                              </p:par>
                            </p:childTnLst>
                          </p:cTn>
                        </p:par>
                        <p:par>
                          <p:cTn id="143" fill="hold">
                            <p:stCondLst>
                              <p:cond delay="8525"/>
                            </p:stCondLst>
                            <p:childTnLst>
                              <p:par>
                                <p:cTn id="144" presetID="53" presetClass="entr" presetSubtype="16" fill="hold" grpId="0" nodeType="afterEffect">
                                  <p:stCondLst>
                                    <p:cond delay="0"/>
                                  </p:stCondLst>
                                  <p:iterate type="lt">
                                    <p:tmPct val="10000"/>
                                  </p:iterate>
                                  <p:childTnLst>
                                    <p:set>
                                      <p:cBhvr>
                                        <p:cTn id="145" dur="1" fill="hold">
                                          <p:stCondLst>
                                            <p:cond delay="0"/>
                                          </p:stCondLst>
                                        </p:cTn>
                                        <p:tgtEl>
                                          <p:spTgt spid="18"/>
                                        </p:tgtEl>
                                        <p:attrNameLst>
                                          <p:attrName>style.visibility</p:attrName>
                                        </p:attrNameLst>
                                      </p:cBhvr>
                                      <p:to>
                                        <p:strVal val="visible"/>
                                      </p:to>
                                    </p:set>
                                    <p:anim calcmode="lin" valueType="num">
                                      <p:cBhvr>
                                        <p:cTn id="146" dur="250" fill="hold"/>
                                        <p:tgtEl>
                                          <p:spTgt spid="18"/>
                                        </p:tgtEl>
                                        <p:attrNameLst>
                                          <p:attrName>ppt_w</p:attrName>
                                        </p:attrNameLst>
                                      </p:cBhvr>
                                      <p:tavLst>
                                        <p:tav tm="0">
                                          <p:val>
                                            <p:fltVal val="0"/>
                                          </p:val>
                                        </p:tav>
                                        <p:tav tm="100000">
                                          <p:val>
                                            <p:strVal val="#ppt_w"/>
                                          </p:val>
                                        </p:tav>
                                      </p:tavLst>
                                    </p:anim>
                                    <p:anim calcmode="lin" valueType="num">
                                      <p:cBhvr>
                                        <p:cTn id="147" dur="250" fill="hold"/>
                                        <p:tgtEl>
                                          <p:spTgt spid="18"/>
                                        </p:tgtEl>
                                        <p:attrNameLst>
                                          <p:attrName>ppt_h</p:attrName>
                                        </p:attrNameLst>
                                      </p:cBhvr>
                                      <p:tavLst>
                                        <p:tav tm="0">
                                          <p:val>
                                            <p:fltVal val="0"/>
                                          </p:val>
                                        </p:tav>
                                        <p:tav tm="100000">
                                          <p:val>
                                            <p:strVal val="#ppt_h"/>
                                          </p:val>
                                        </p:tav>
                                      </p:tavLst>
                                    </p:anim>
                                    <p:animEffect transition="in" filter="fade">
                                      <p:cBhvr>
                                        <p:cTn id="148" dur="25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9" grpId="0"/>
      <p:bldP spid="10" grpId="0"/>
      <p:bldP spid="12" grpId="0"/>
      <p:bldP spid="13" grpId="0"/>
      <p:bldP spid="15" grpId="0"/>
      <p:bldP spid="16" grpId="0"/>
      <p:bldP spid="18" grpId="0"/>
      <p:bldP spid="19" grpId="0"/>
      <p:bldP spid="35" grpId="0" animBg="1"/>
      <p:bldP spid="36" grpId="0" animBg="1"/>
      <p:bldP spid="3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3" y="218741"/>
            <a:ext cx="6400377"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grpSp>
        <p:nvGrpSpPr>
          <p:cNvPr id="4" name="组合 3"/>
          <p:cNvGrpSpPr/>
          <p:nvPr/>
        </p:nvGrpSpPr>
        <p:grpSpPr>
          <a:xfrm>
            <a:off x="3781391" y="3216593"/>
            <a:ext cx="1790323" cy="932433"/>
            <a:chOff x="3462076" y="3216593"/>
            <a:chExt cx="1790323" cy="932433"/>
          </a:xfrm>
        </p:grpSpPr>
        <p:cxnSp>
          <p:nvCxnSpPr>
            <p:cNvPr id="5" name="直接连接符 84"/>
            <p:cNvCxnSpPr/>
            <p:nvPr/>
          </p:nvCxnSpPr>
          <p:spPr>
            <a:xfrm flipV="1">
              <a:off x="4405641" y="3683673"/>
              <a:ext cx="846758" cy="1"/>
            </a:xfrm>
            <a:prstGeom prst="line">
              <a:avLst/>
            </a:prstGeom>
            <a:noFill/>
            <a:ln w="38100">
              <a:solidFill>
                <a:schemeClr val="tx1"/>
              </a:solidFill>
              <a:tailEnd type="oval"/>
            </a:ln>
          </p:spPr>
          <p:style>
            <a:lnRef idx="2">
              <a:schemeClr val="accent1">
                <a:shade val="50000"/>
              </a:schemeClr>
            </a:lnRef>
            <a:fillRef idx="1">
              <a:schemeClr val="accent1"/>
            </a:fillRef>
            <a:effectRef idx="0">
              <a:schemeClr val="accent1"/>
            </a:effectRef>
            <a:fontRef idx="minor">
              <a:schemeClr val="lt1"/>
            </a:fontRef>
          </p:style>
        </p:cxnSp>
        <p:sp>
          <p:nvSpPr>
            <p:cNvPr id="6" name="弧形 85"/>
            <p:cNvSpPr/>
            <p:nvPr/>
          </p:nvSpPr>
          <p:spPr>
            <a:xfrm rot="16200000">
              <a:off x="3462076" y="3216593"/>
              <a:ext cx="932433" cy="932433"/>
            </a:xfrm>
            <a:prstGeom prst="arc">
              <a:avLst>
                <a:gd name="adj1" fmla="val 2657162"/>
                <a:gd name="adj2" fmla="val 8176062"/>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dirty="0">
                <a:latin typeface="微软雅黑" panose="020B0503020204020204" pitchFamily="34" charset="-122"/>
              </a:endParaRPr>
            </a:p>
          </p:txBody>
        </p:sp>
      </p:grpSp>
      <p:grpSp>
        <p:nvGrpSpPr>
          <p:cNvPr id="7" name="Group 78"/>
          <p:cNvGrpSpPr/>
          <p:nvPr/>
        </p:nvGrpSpPr>
        <p:grpSpPr>
          <a:xfrm>
            <a:off x="1741795" y="3176362"/>
            <a:ext cx="999616" cy="999876"/>
            <a:chOff x="5013110" y="5059616"/>
            <a:chExt cx="3378533" cy="3379413"/>
          </a:xfrm>
        </p:grpSpPr>
        <p:sp>
          <p:nvSpPr>
            <p:cNvPr id="8" name="Oval 81"/>
            <p:cNvSpPr/>
            <p:nvPr/>
          </p:nvSpPr>
          <p:spPr>
            <a:xfrm>
              <a:off x="5013110" y="5059616"/>
              <a:ext cx="3378533" cy="3379413"/>
            </a:xfrm>
            <a:prstGeom prst="ellipse">
              <a:avLst/>
            </a:prstGeom>
            <a:solidFill>
              <a:schemeClr val="bg1">
                <a:lumMod val="5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900" dirty="0"/>
            </a:p>
          </p:txBody>
        </p:sp>
        <p:sp>
          <p:nvSpPr>
            <p:cNvPr id="9" name="Oval 82"/>
            <p:cNvSpPr/>
            <p:nvPr/>
          </p:nvSpPr>
          <p:spPr>
            <a:xfrm>
              <a:off x="5286107" y="5332685"/>
              <a:ext cx="2832537" cy="28332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900" dirty="0"/>
            </a:p>
          </p:txBody>
        </p:sp>
      </p:grpSp>
      <p:grpSp>
        <p:nvGrpSpPr>
          <p:cNvPr id="10" name="Group 74"/>
          <p:cNvGrpSpPr/>
          <p:nvPr/>
        </p:nvGrpSpPr>
        <p:grpSpPr>
          <a:xfrm>
            <a:off x="7607863" y="3176573"/>
            <a:ext cx="999616" cy="999876"/>
            <a:chOff x="5013110" y="5059616"/>
            <a:chExt cx="3378533" cy="3379413"/>
          </a:xfrm>
        </p:grpSpPr>
        <p:sp>
          <p:nvSpPr>
            <p:cNvPr id="11" name="Oval 76"/>
            <p:cNvSpPr/>
            <p:nvPr/>
          </p:nvSpPr>
          <p:spPr>
            <a:xfrm>
              <a:off x="5013110" y="5059616"/>
              <a:ext cx="3378533" cy="3379413"/>
            </a:xfrm>
            <a:prstGeom prst="ellipse">
              <a:avLst/>
            </a:prstGeom>
            <a:solidFill>
              <a:schemeClr val="bg1">
                <a:lumMod val="5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900" dirty="0"/>
            </a:p>
          </p:txBody>
        </p:sp>
        <p:sp>
          <p:nvSpPr>
            <p:cNvPr id="12" name="Oval 77"/>
            <p:cNvSpPr/>
            <p:nvPr/>
          </p:nvSpPr>
          <p:spPr>
            <a:xfrm>
              <a:off x="5286107" y="5332685"/>
              <a:ext cx="2832537" cy="283327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900" dirty="0"/>
            </a:p>
          </p:txBody>
        </p:sp>
      </p:grpSp>
      <p:grpSp>
        <p:nvGrpSpPr>
          <p:cNvPr id="13" name="Group 61"/>
          <p:cNvGrpSpPr/>
          <p:nvPr/>
        </p:nvGrpSpPr>
        <p:grpSpPr>
          <a:xfrm>
            <a:off x="5652008" y="3171430"/>
            <a:ext cx="999616" cy="999876"/>
            <a:chOff x="5013110" y="5059616"/>
            <a:chExt cx="3378533" cy="3379413"/>
          </a:xfrm>
        </p:grpSpPr>
        <p:sp>
          <p:nvSpPr>
            <p:cNvPr id="14" name="Oval 63"/>
            <p:cNvSpPr/>
            <p:nvPr/>
          </p:nvSpPr>
          <p:spPr>
            <a:xfrm>
              <a:off x="5013110" y="5059616"/>
              <a:ext cx="3378533" cy="3379413"/>
            </a:xfrm>
            <a:prstGeom prst="ellipse">
              <a:avLst/>
            </a:prstGeom>
            <a:solidFill>
              <a:schemeClr val="bg1">
                <a:lumMod val="5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900" dirty="0"/>
            </a:p>
          </p:txBody>
        </p:sp>
        <p:sp>
          <p:nvSpPr>
            <p:cNvPr id="15" name="Oval 73"/>
            <p:cNvSpPr/>
            <p:nvPr/>
          </p:nvSpPr>
          <p:spPr>
            <a:xfrm>
              <a:off x="5286107" y="5332685"/>
              <a:ext cx="2832537" cy="28332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900" dirty="0"/>
            </a:p>
          </p:txBody>
        </p:sp>
      </p:grpSp>
      <p:grpSp>
        <p:nvGrpSpPr>
          <p:cNvPr id="16" name="Group 57"/>
          <p:cNvGrpSpPr/>
          <p:nvPr/>
        </p:nvGrpSpPr>
        <p:grpSpPr>
          <a:xfrm>
            <a:off x="3691234" y="3168468"/>
            <a:ext cx="999616" cy="999876"/>
            <a:chOff x="5013110" y="5059616"/>
            <a:chExt cx="3378533" cy="3379413"/>
          </a:xfrm>
        </p:grpSpPr>
        <p:sp>
          <p:nvSpPr>
            <p:cNvPr id="17" name="Oval 59"/>
            <p:cNvSpPr/>
            <p:nvPr/>
          </p:nvSpPr>
          <p:spPr>
            <a:xfrm>
              <a:off x="5013110" y="5059616"/>
              <a:ext cx="3378533" cy="3379413"/>
            </a:xfrm>
            <a:prstGeom prst="ellipse">
              <a:avLst/>
            </a:prstGeom>
            <a:solidFill>
              <a:schemeClr val="bg1">
                <a:lumMod val="5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900" dirty="0"/>
            </a:p>
          </p:txBody>
        </p:sp>
        <p:sp>
          <p:nvSpPr>
            <p:cNvPr id="18" name="Oval 60"/>
            <p:cNvSpPr/>
            <p:nvPr/>
          </p:nvSpPr>
          <p:spPr>
            <a:xfrm>
              <a:off x="5286108" y="5332684"/>
              <a:ext cx="2832536" cy="283327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900" dirty="0"/>
            </a:p>
          </p:txBody>
        </p:sp>
      </p:grpSp>
      <p:grpSp>
        <p:nvGrpSpPr>
          <p:cNvPr id="19" name="组合 18"/>
          <p:cNvGrpSpPr/>
          <p:nvPr/>
        </p:nvGrpSpPr>
        <p:grpSpPr>
          <a:xfrm>
            <a:off x="5740190" y="3216593"/>
            <a:ext cx="1790323" cy="932433"/>
            <a:chOff x="5420875" y="3216593"/>
            <a:chExt cx="1790323" cy="932433"/>
          </a:xfrm>
        </p:grpSpPr>
        <p:cxnSp>
          <p:nvCxnSpPr>
            <p:cNvPr id="20" name="直接连接符 84"/>
            <p:cNvCxnSpPr/>
            <p:nvPr/>
          </p:nvCxnSpPr>
          <p:spPr>
            <a:xfrm flipV="1">
              <a:off x="6364440" y="3683673"/>
              <a:ext cx="846758" cy="1"/>
            </a:xfrm>
            <a:prstGeom prst="line">
              <a:avLst/>
            </a:prstGeom>
            <a:noFill/>
            <a:ln w="38100">
              <a:solidFill>
                <a:schemeClr val="tx1"/>
              </a:solidFill>
              <a:tailEnd type="oval"/>
            </a:ln>
          </p:spPr>
          <p:style>
            <a:lnRef idx="2">
              <a:schemeClr val="accent1">
                <a:shade val="50000"/>
              </a:schemeClr>
            </a:lnRef>
            <a:fillRef idx="1">
              <a:schemeClr val="accent1"/>
            </a:fillRef>
            <a:effectRef idx="0">
              <a:schemeClr val="accent1"/>
            </a:effectRef>
            <a:fontRef idx="minor">
              <a:schemeClr val="lt1"/>
            </a:fontRef>
          </p:style>
        </p:cxnSp>
        <p:sp>
          <p:nvSpPr>
            <p:cNvPr id="21" name="弧形 85"/>
            <p:cNvSpPr/>
            <p:nvPr/>
          </p:nvSpPr>
          <p:spPr>
            <a:xfrm rot="16200000">
              <a:off x="5420875" y="3216593"/>
              <a:ext cx="932433" cy="932433"/>
            </a:xfrm>
            <a:prstGeom prst="arc">
              <a:avLst>
                <a:gd name="adj1" fmla="val 2657162"/>
                <a:gd name="adj2" fmla="val 8176062"/>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dirty="0">
                <a:latin typeface="微软雅黑" panose="020B0503020204020204" pitchFamily="34" charset="-122"/>
              </a:endParaRPr>
            </a:p>
          </p:txBody>
        </p:sp>
      </p:grpSp>
      <p:grpSp>
        <p:nvGrpSpPr>
          <p:cNvPr id="22" name="组合 21"/>
          <p:cNvGrpSpPr/>
          <p:nvPr/>
        </p:nvGrpSpPr>
        <p:grpSpPr>
          <a:xfrm>
            <a:off x="7696045" y="3216593"/>
            <a:ext cx="1790323" cy="932433"/>
            <a:chOff x="7376730" y="3216593"/>
            <a:chExt cx="1790323" cy="932433"/>
          </a:xfrm>
        </p:grpSpPr>
        <p:cxnSp>
          <p:nvCxnSpPr>
            <p:cNvPr id="23" name="直接连接符 84"/>
            <p:cNvCxnSpPr/>
            <p:nvPr/>
          </p:nvCxnSpPr>
          <p:spPr>
            <a:xfrm flipV="1">
              <a:off x="8320295" y="3683673"/>
              <a:ext cx="846758" cy="1"/>
            </a:xfrm>
            <a:prstGeom prst="line">
              <a:avLst/>
            </a:prstGeom>
            <a:noFill/>
            <a:ln w="38100">
              <a:solidFill>
                <a:schemeClr val="tx1"/>
              </a:solidFill>
              <a:tailEnd type="oval"/>
            </a:ln>
          </p:spPr>
          <p:style>
            <a:lnRef idx="2">
              <a:schemeClr val="accent1">
                <a:shade val="50000"/>
              </a:schemeClr>
            </a:lnRef>
            <a:fillRef idx="1">
              <a:schemeClr val="accent1"/>
            </a:fillRef>
            <a:effectRef idx="0">
              <a:schemeClr val="accent1"/>
            </a:effectRef>
            <a:fontRef idx="minor">
              <a:schemeClr val="lt1"/>
            </a:fontRef>
          </p:style>
        </p:cxnSp>
        <p:sp>
          <p:nvSpPr>
            <p:cNvPr id="24" name="弧形 85"/>
            <p:cNvSpPr/>
            <p:nvPr/>
          </p:nvSpPr>
          <p:spPr>
            <a:xfrm rot="16200000">
              <a:off x="7376730" y="3216593"/>
              <a:ext cx="932433" cy="932433"/>
            </a:xfrm>
            <a:prstGeom prst="arc">
              <a:avLst>
                <a:gd name="adj1" fmla="val 2657162"/>
                <a:gd name="adj2" fmla="val 8176062"/>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dirty="0">
                <a:latin typeface="微软雅黑" panose="020B0503020204020204" pitchFamily="34" charset="-122"/>
              </a:endParaRPr>
            </a:p>
          </p:txBody>
        </p:sp>
      </p:grpSp>
      <p:grpSp>
        <p:nvGrpSpPr>
          <p:cNvPr id="25" name="组合 24"/>
          <p:cNvGrpSpPr/>
          <p:nvPr/>
        </p:nvGrpSpPr>
        <p:grpSpPr>
          <a:xfrm>
            <a:off x="1822931" y="3216593"/>
            <a:ext cx="1790323" cy="932433"/>
            <a:chOff x="1503616" y="3216593"/>
            <a:chExt cx="1790323" cy="932433"/>
          </a:xfrm>
        </p:grpSpPr>
        <p:cxnSp>
          <p:nvCxnSpPr>
            <p:cNvPr id="26" name="直接连接符 84"/>
            <p:cNvCxnSpPr/>
            <p:nvPr/>
          </p:nvCxnSpPr>
          <p:spPr>
            <a:xfrm flipV="1">
              <a:off x="2447181" y="3683673"/>
              <a:ext cx="846758" cy="1"/>
            </a:xfrm>
            <a:prstGeom prst="line">
              <a:avLst/>
            </a:prstGeom>
            <a:noFill/>
            <a:ln w="38100">
              <a:solidFill>
                <a:schemeClr val="tx1"/>
              </a:solidFill>
              <a:tailEnd type="oval"/>
            </a:ln>
          </p:spPr>
          <p:style>
            <a:lnRef idx="2">
              <a:schemeClr val="accent1">
                <a:shade val="50000"/>
              </a:schemeClr>
            </a:lnRef>
            <a:fillRef idx="1">
              <a:schemeClr val="accent1"/>
            </a:fillRef>
            <a:effectRef idx="0">
              <a:schemeClr val="accent1"/>
            </a:effectRef>
            <a:fontRef idx="minor">
              <a:schemeClr val="lt1"/>
            </a:fontRef>
          </p:style>
        </p:cxnSp>
        <p:sp>
          <p:nvSpPr>
            <p:cNvPr id="27" name="弧形 85"/>
            <p:cNvSpPr/>
            <p:nvPr/>
          </p:nvSpPr>
          <p:spPr>
            <a:xfrm rot="16200000">
              <a:off x="1503616" y="3216593"/>
              <a:ext cx="932433" cy="932433"/>
            </a:xfrm>
            <a:prstGeom prst="arc">
              <a:avLst>
                <a:gd name="adj1" fmla="val 2657162"/>
                <a:gd name="adj2" fmla="val 8176062"/>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dirty="0">
                <a:latin typeface="微软雅黑" panose="020B0503020204020204" pitchFamily="34" charset="-122"/>
              </a:endParaRPr>
            </a:p>
          </p:txBody>
        </p:sp>
      </p:grpSp>
      <p:grpSp>
        <p:nvGrpSpPr>
          <p:cNvPr id="28" name="Group 108"/>
          <p:cNvGrpSpPr/>
          <p:nvPr/>
        </p:nvGrpSpPr>
        <p:grpSpPr>
          <a:xfrm>
            <a:off x="9519788" y="3176421"/>
            <a:ext cx="999616" cy="999876"/>
            <a:chOff x="5013110" y="5059616"/>
            <a:chExt cx="3378533" cy="3379413"/>
          </a:xfrm>
        </p:grpSpPr>
        <p:sp>
          <p:nvSpPr>
            <p:cNvPr id="29" name="Oval 110"/>
            <p:cNvSpPr/>
            <p:nvPr/>
          </p:nvSpPr>
          <p:spPr>
            <a:xfrm>
              <a:off x="5013110" y="5059616"/>
              <a:ext cx="3378533" cy="3379413"/>
            </a:xfrm>
            <a:prstGeom prst="ellipse">
              <a:avLst/>
            </a:prstGeom>
            <a:solidFill>
              <a:schemeClr val="bg1">
                <a:lumMod val="5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900" dirty="0"/>
            </a:p>
          </p:txBody>
        </p:sp>
        <p:sp>
          <p:nvSpPr>
            <p:cNvPr id="30" name="Oval 111"/>
            <p:cNvSpPr/>
            <p:nvPr/>
          </p:nvSpPr>
          <p:spPr>
            <a:xfrm>
              <a:off x="5286108" y="5332684"/>
              <a:ext cx="2832536" cy="283327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900" dirty="0"/>
            </a:p>
          </p:txBody>
        </p:sp>
      </p:grpSp>
      <p:sp>
        <p:nvSpPr>
          <p:cNvPr id="31" name="文本框 30"/>
          <p:cNvSpPr txBox="1"/>
          <p:nvPr/>
        </p:nvSpPr>
        <p:spPr>
          <a:xfrm>
            <a:off x="820763" y="4741383"/>
            <a:ext cx="2798065" cy="523220"/>
          </a:xfrm>
          <a:prstGeom prst="rect">
            <a:avLst/>
          </a:prstGeom>
          <a:noFill/>
        </p:spPr>
        <p:txBody>
          <a:bodyPr wrap="square" rtlCol="0">
            <a:spAutoFit/>
          </a:bodyPr>
          <a:lstStyle/>
          <a:p>
            <a:pPr algn="ctr"/>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32" name="文本框 31"/>
          <p:cNvSpPr txBox="1"/>
          <p:nvPr/>
        </p:nvSpPr>
        <p:spPr>
          <a:xfrm>
            <a:off x="1229795" y="4329612"/>
            <a:ext cx="1980000" cy="400110"/>
          </a:xfrm>
          <a:prstGeom prst="rect">
            <a:avLst/>
          </a:prstGeom>
          <a:noFill/>
        </p:spPr>
        <p:txBody>
          <a:bodyPr wrap="square" rtlCol="0">
            <a:spAutoFit/>
          </a:bodyPr>
          <a:lstStyle/>
          <a:p>
            <a:pPr algn="ctr"/>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33" name="文本框 32"/>
          <p:cNvSpPr txBox="1"/>
          <p:nvPr/>
        </p:nvSpPr>
        <p:spPr>
          <a:xfrm>
            <a:off x="4759706" y="4741383"/>
            <a:ext cx="2798065" cy="523220"/>
          </a:xfrm>
          <a:prstGeom prst="rect">
            <a:avLst/>
          </a:prstGeom>
          <a:noFill/>
        </p:spPr>
        <p:txBody>
          <a:bodyPr wrap="square" rtlCol="0">
            <a:spAutoFit/>
          </a:bodyPr>
          <a:lstStyle/>
          <a:p>
            <a:pPr algn="ctr"/>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34" name="文本框 33"/>
          <p:cNvSpPr txBox="1"/>
          <p:nvPr/>
        </p:nvSpPr>
        <p:spPr>
          <a:xfrm>
            <a:off x="5168738" y="4329612"/>
            <a:ext cx="1980000" cy="400110"/>
          </a:xfrm>
          <a:prstGeom prst="rect">
            <a:avLst/>
          </a:prstGeom>
          <a:noFill/>
        </p:spPr>
        <p:txBody>
          <a:bodyPr wrap="square" rtlCol="0">
            <a:spAutoFit/>
          </a:bodyPr>
          <a:lstStyle/>
          <a:p>
            <a:pPr algn="ctr"/>
            <a:r>
              <a:rPr lang="zh-CN" altLang="en-US" sz="2000" b="1" dirty="0">
                <a:solidFill>
                  <a:schemeClr val="accent3"/>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35" name="文本框 34"/>
          <p:cNvSpPr txBox="1"/>
          <p:nvPr/>
        </p:nvSpPr>
        <p:spPr>
          <a:xfrm>
            <a:off x="8635585" y="4741383"/>
            <a:ext cx="2798065" cy="523220"/>
          </a:xfrm>
          <a:prstGeom prst="rect">
            <a:avLst/>
          </a:prstGeom>
          <a:noFill/>
        </p:spPr>
        <p:txBody>
          <a:bodyPr wrap="square" rtlCol="0">
            <a:spAutoFit/>
          </a:bodyPr>
          <a:lstStyle/>
          <a:p>
            <a:pPr algn="ctr"/>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36" name="文本框 35"/>
          <p:cNvSpPr txBox="1"/>
          <p:nvPr/>
        </p:nvSpPr>
        <p:spPr>
          <a:xfrm>
            <a:off x="9044617" y="4329612"/>
            <a:ext cx="1980000" cy="400110"/>
          </a:xfrm>
          <a:prstGeom prst="rect">
            <a:avLst/>
          </a:prstGeom>
          <a:noFill/>
        </p:spPr>
        <p:txBody>
          <a:bodyPr wrap="square" rtlCol="0">
            <a:spAutoFit/>
          </a:bodyPr>
          <a:lstStyle/>
          <a:p>
            <a:pPr algn="ctr"/>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37" name="文本框 36"/>
          <p:cNvSpPr txBox="1"/>
          <p:nvPr/>
        </p:nvSpPr>
        <p:spPr>
          <a:xfrm>
            <a:off x="2790879" y="2068933"/>
            <a:ext cx="2798065" cy="523220"/>
          </a:xfrm>
          <a:prstGeom prst="rect">
            <a:avLst/>
          </a:prstGeom>
          <a:noFill/>
        </p:spPr>
        <p:txBody>
          <a:bodyPr wrap="square" rtlCol="0">
            <a:spAutoFit/>
          </a:bodyPr>
          <a:lstStyle/>
          <a:p>
            <a:pPr algn="ctr"/>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38" name="文本框 37"/>
          <p:cNvSpPr txBox="1"/>
          <p:nvPr/>
        </p:nvSpPr>
        <p:spPr>
          <a:xfrm>
            <a:off x="3199911" y="1657162"/>
            <a:ext cx="1980000" cy="400110"/>
          </a:xfrm>
          <a:prstGeom prst="rect">
            <a:avLst/>
          </a:prstGeom>
          <a:noFill/>
        </p:spPr>
        <p:txBody>
          <a:bodyPr wrap="square" rtlCol="0">
            <a:spAutoFit/>
          </a:bodyPr>
          <a:lstStyle/>
          <a:p>
            <a:pPr algn="ctr"/>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39" name="文本框 38"/>
          <p:cNvSpPr txBox="1"/>
          <p:nvPr/>
        </p:nvSpPr>
        <p:spPr>
          <a:xfrm>
            <a:off x="6699106" y="2068933"/>
            <a:ext cx="2798065" cy="523220"/>
          </a:xfrm>
          <a:prstGeom prst="rect">
            <a:avLst/>
          </a:prstGeom>
          <a:noFill/>
        </p:spPr>
        <p:txBody>
          <a:bodyPr wrap="square" rtlCol="0">
            <a:spAutoFit/>
          </a:bodyPr>
          <a:lstStyle/>
          <a:p>
            <a:pPr algn="ctr"/>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40" name="文本框 39"/>
          <p:cNvSpPr txBox="1"/>
          <p:nvPr/>
        </p:nvSpPr>
        <p:spPr>
          <a:xfrm>
            <a:off x="7108138" y="1657162"/>
            <a:ext cx="1980000" cy="400110"/>
          </a:xfrm>
          <a:prstGeom prst="rect">
            <a:avLst/>
          </a:prstGeom>
          <a:noFill/>
        </p:spPr>
        <p:txBody>
          <a:bodyPr wrap="square" rtlCol="0">
            <a:spAutoFit/>
          </a:bodyPr>
          <a:lstStyle/>
          <a:p>
            <a:pPr algn="ctr"/>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41" name="Freeform 182"/>
          <p:cNvSpPr>
            <a:spLocks noChangeAspect="1" noEditPoints="1"/>
          </p:cNvSpPr>
          <p:nvPr/>
        </p:nvSpPr>
        <p:spPr bwMode="auto">
          <a:xfrm>
            <a:off x="4020289" y="3471277"/>
            <a:ext cx="341506" cy="394258"/>
          </a:xfrm>
          <a:custGeom>
            <a:avLst/>
            <a:gdLst>
              <a:gd name="T0" fmla="*/ 225 w 1200"/>
              <a:gd name="T1" fmla="*/ 525 h 1391"/>
              <a:gd name="T2" fmla="*/ 0 w 1200"/>
              <a:gd name="T3" fmla="*/ 759 h 1391"/>
              <a:gd name="T4" fmla="*/ 0 w 1200"/>
              <a:gd name="T5" fmla="*/ 1123 h 1391"/>
              <a:gd name="T6" fmla="*/ 225 w 1200"/>
              <a:gd name="T7" fmla="*/ 1350 h 1391"/>
              <a:gd name="T8" fmla="*/ 150 w 1200"/>
              <a:gd name="T9" fmla="*/ 1180 h 1391"/>
              <a:gd name="T10" fmla="*/ 150 w 1200"/>
              <a:gd name="T11" fmla="*/ 702 h 1391"/>
              <a:gd name="T12" fmla="*/ 225 w 1200"/>
              <a:gd name="T13" fmla="*/ 525 h 1391"/>
              <a:gd name="T14" fmla="*/ 874 w 1200"/>
              <a:gd name="T15" fmla="*/ 518 h 1391"/>
              <a:gd name="T16" fmla="*/ 979 w 1200"/>
              <a:gd name="T17" fmla="*/ 46 h 1391"/>
              <a:gd name="T18" fmla="*/ 632 w 1200"/>
              <a:gd name="T19" fmla="*/ 392 h 1391"/>
              <a:gd name="T20" fmla="*/ 300 w 1200"/>
              <a:gd name="T21" fmla="*/ 682 h 1391"/>
              <a:gd name="T22" fmla="*/ 300 w 1200"/>
              <a:gd name="T23" fmla="*/ 1195 h 1391"/>
              <a:gd name="T24" fmla="*/ 949 w 1200"/>
              <a:gd name="T25" fmla="*/ 1391 h 1391"/>
              <a:gd name="T26" fmla="*/ 1200 w 1200"/>
              <a:gd name="T27" fmla="*/ 646 h 1391"/>
              <a:gd name="T28" fmla="*/ 874 w 1200"/>
              <a:gd name="T29" fmla="*/ 518 h 1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0" h="1391">
                <a:moveTo>
                  <a:pt x="225" y="525"/>
                </a:moveTo>
                <a:cubicBezTo>
                  <a:pt x="176" y="525"/>
                  <a:pt x="0" y="555"/>
                  <a:pt x="0" y="759"/>
                </a:cubicBezTo>
                <a:lnTo>
                  <a:pt x="0" y="1123"/>
                </a:lnTo>
                <a:cubicBezTo>
                  <a:pt x="0" y="1327"/>
                  <a:pt x="176" y="1350"/>
                  <a:pt x="225" y="1350"/>
                </a:cubicBezTo>
                <a:cubicBezTo>
                  <a:pt x="274" y="1350"/>
                  <a:pt x="150" y="1307"/>
                  <a:pt x="150" y="1180"/>
                </a:cubicBezTo>
                <a:lnTo>
                  <a:pt x="150" y="702"/>
                </a:lnTo>
                <a:cubicBezTo>
                  <a:pt x="150" y="570"/>
                  <a:pt x="274" y="525"/>
                  <a:pt x="225" y="525"/>
                </a:cubicBezTo>
                <a:close/>
                <a:moveTo>
                  <a:pt x="874" y="518"/>
                </a:moveTo>
                <a:cubicBezTo>
                  <a:pt x="864" y="491"/>
                  <a:pt x="1139" y="246"/>
                  <a:pt x="979" y="46"/>
                </a:cubicBezTo>
                <a:cubicBezTo>
                  <a:pt x="941" y="0"/>
                  <a:pt x="813" y="269"/>
                  <a:pt x="632" y="392"/>
                </a:cubicBezTo>
                <a:cubicBezTo>
                  <a:pt x="533" y="459"/>
                  <a:pt x="300" y="602"/>
                  <a:pt x="300" y="682"/>
                </a:cubicBezTo>
                <a:lnTo>
                  <a:pt x="300" y="1195"/>
                </a:lnTo>
                <a:cubicBezTo>
                  <a:pt x="300" y="1290"/>
                  <a:pt x="669" y="1391"/>
                  <a:pt x="949" y="1391"/>
                </a:cubicBezTo>
                <a:cubicBezTo>
                  <a:pt x="1051" y="1391"/>
                  <a:pt x="1200" y="748"/>
                  <a:pt x="1200" y="646"/>
                </a:cubicBezTo>
                <a:cubicBezTo>
                  <a:pt x="1200" y="543"/>
                  <a:pt x="884" y="545"/>
                  <a:pt x="874" y="51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42" name="Freeform 172"/>
          <p:cNvSpPr>
            <a:spLocks noChangeAspect="1" noEditPoints="1"/>
          </p:cNvSpPr>
          <p:nvPr/>
        </p:nvSpPr>
        <p:spPr bwMode="auto">
          <a:xfrm>
            <a:off x="5971816" y="3479755"/>
            <a:ext cx="360000" cy="383226"/>
          </a:xfrm>
          <a:custGeom>
            <a:avLst/>
            <a:gdLst>
              <a:gd name="T0" fmla="*/ 717 w 1213"/>
              <a:gd name="T1" fmla="*/ 895 h 1296"/>
              <a:gd name="T2" fmla="*/ 684 w 1213"/>
              <a:gd name="T3" fmla="*/ 896 h 1296"/>
              <a:gd name="T4" fmla="*/ 307 w 1213"/>
              <a:gd name="T5" fmla="*/ 550 h 1296"/>
              <a:gd name="T6" fmla="*/ 652 w 1213"/>
              <a:gd name="T7" fmla="*/ 140 h 1296"/>
              <a:gd name="T8" fmla="*/ 685 w 1213"/>
              <a:gd name="T9" fmla="*/ 138 h 1296"/>
              <a:gd name="T10" fmla="*/ 1062 w 1213"/>
              <a:gd name="T11" fmla="*/ 484 h 1296"/>
              <a:gd name="T12" fmla="*/ 717 w 1213"/>
              <a:gd name="T13" fmla="*/ 895 h 1296"/>
              <a:gd name="T14" fmla="*/ 248 w 1213"/>
              <a:gd name="T15" fmla="*/ 937 h 1296"/>
              <a:gd name="T16" fmla="*/ 127 w 1213"/>
              <a:gd name="T17" fmla="*/ 1084 h 1296"/>
              <a:gd name="T18" fmla="*/ 113 w 1213"/>
              <a:gd name="T19" fmla="*/ 1121 h 1296"/>
              <a:gd name="T20" fmla="*/ 134 w 1213"/>
              <a:gd name="T21" fmla="*/ 1166 h 1296"/>
              <a:gd name="T22" fmla="*/ 137 w 1213"/>
              <a:gd name="T23" fmla="*/ 1200 h 1296"/>
              <a:gd name="T24" fmla="*/ 103 w 1213"/>
              <a:gd name="T25" fmla="*/ 1203 h 1296"/>
              <a:gd name="T26" fmla="*/ 65 w 1213"/>
              <a:gd name="T27" fmla="*/ 1121 h 1296"/>
              <a:gd name="T28" fmla="*/ 89 w 1213"/>
              <a:gd name="T29" fmla="*/ 1052 h 1296"/>
              <a:gd name="T30" fmla="*/ 211 w 1213"/>
              <a:gd name="T31" fmla="*/ 906 h 1296"/>
              <a:gd name="T32" fmla="*/ 245 w 1213"/>
              <a:gd name="T33" fmla="*/ 903 h 1296"/>
              <a:gd name="T34" fmla="*/ 248 w 1213"/>
              <a:gd name="T35" fmla="*/ 937 h 1296"/>
              <a:gd name="T36" fmla="*/ 1201 w 1213"/>
              <a:gd name="T37" fmla="*/ 473 h 1296"/>
              <a:gd name="T38" fmla="*/ 685 w 1213"/>
              <a:gd name="T39" fmla="*/ 0 h 1296"/>
              <a:gd name="T40" fmla="*/ 640 w 1213"/>
              <a:gd name="T41" fmla="*/ 2 h 1296"/>
              <a:gd name="T42" fmla="*/ 288 w 1213"/>
              <a:gd name="T43" fmla="*/ 184 h 1296"/>
              <a:gd name="T44" fmla="*/ 169 w 1213"/>
              <a:gd name="T45" fmla="*/ 563 h 1296"/>
              <a:gd name="T46" fmla="*/ 240 w 1213"/>
              <a:gd name="T47" fmla="*/ 783 h 1296"/>
              <a:gd name="T48" fmla="*/ 45 w 1213"/>
              <a:gd name="T49" fmla="*/ 1007 h 1296"/>
              <a:gd name="T50" fmla="*/ 4 w 1213"/>
              <a:gd name="T51" fmla="*/ 1136 h 1296"/>
              <a:gd name="T52" fmla="*/ 66 w 1213"/>
              <a:gd name="T53" fmla="*/ 1255 h 1296"/>
              <a:gd name="T54" fmla="*/ 179 w 1213"/>
              <a:gd name="T55" fmla="*/ 1296 h 1296"/>
              <a:gd name="T56" fmla="*/ 194 w 1213"/>
              <a:gd name="T57" fmla="*/ 1296 h 1296"/>
              <a:gd name="T58" fmla="*/ 314 w 1213"/>
              <a:gd name="T59" fmla="*/ 1234 h 1296"/>
              <a:gd name="T60" fmla="*/ 513 w 1213"/>
              <a:gd name="T61" fmla="*/ 1006 h 1296"/>
              <a:gd name="T62" fmla="*/ 686 w 1213"/>
              <a:gd name="T63" fmla="*/ 1036 h 1296"/>
              <a:gd name="T64" fmla="*/ 730 w 1213"/>
              <a:gd name="T65" fmla="*/ 1034 h 1296"/>
              <a:gd name="T66" fmla="*/ 1082 w 1213"/>
              <a:gd name="T67" fmla="*/ 851 h 1296"/>
              <a:gd name="T68" fmla="*/ 1201 w 1213"/>
              <a:gd name="T69" fmla="*/ 473 h 1296"/>
              <a:gd name="T70" fmla="*/ 691 w 1213"/>
              <a:gd name="T71" fmla="*/ 233 h 1296"/>
              <a:gd name="T72" fmla="*/ 664 w 1213"/>
              <a:gd name="T73" fmla="*/ 234 h 1296"/>
              <a:gd name="T74" fmla="*/ 457 w 1213"/>
              <a:gd name="T75" fmla="*/ 339 h 1296"/>
              <a:gd name="T76" fmla="*/ 460 w 1213"/>
              <a:gd name="T77" fmla="*/ 383 h 1296"/>
              <a:gd name="T78" fmla="*/ 504 w 1213"/>
              <a:gd name="T79" fmla="*/ 380 h 1296"/>
              <a:gd name="T80" fmla="*/ 669 w 1213"/>
              <a:gd name="T81" fmla="*/ 296 h 1296"/>
              <a:gd name="T82" fmla="*/ 691 w 1213"/>
              <a:gd name="T83" fmla="*/ 295 h 1296"/>
              <a:gd name="T84" fmla="*/ 844 w 1213"/>
              <a:gd name="T85" fmla="*/ 347 h 1296"/>
              <a:gd name="T86" fmla="*/ 887 w 1213"/>
              <a:gd name="T87" fmla="*/ 342 h 1296"/>
              <a:gd name="T88" fmla="*/ 882 w 1213"/>
              <a:gd name="T89" fmla="*/ 298 h 1296"/>
              <a:gd name="T90" fmla="*/ 691 w 1213"/>
              <a:gd name="T91" fmla="*/ 233 h 1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13" h="1296">
                <a:moveTo>
                  <a:pt x="717" y="895"/>
                </a:moveTo>
                <a:cubicBezTo>
                  <a:pt x="706" y="896"/>
                  <a:pt x="695" y="896"/>
                  <a:pt x="684" y="896"/>
                </a:cubicBezTo>
                <a:cubicBezTo>
                  <a:pt x="490" y="896"/>
                  <a:pt x="324" y="744"/>
                  <a:pt x="307" y="550"/>
                </a:cubicBezTo>
                <a:cubicBezTo>
                  <a:pt x="289" y="342"/>
                  <a:pt x="443" y="158"/>
                  <a:pt x="652" y="140"/>
                </a:cubicBezTo>
                <a:cubicBezTo>
                  <a:pt x="663" y="139"/>
                  <a:pt x="674" y="138"/>
                  <a:pt x="685" y="138"/>
                </a:cubicBezTo>
                <a:cubicBezTo>
                  <a:pt x="880" y="138"/>
                  <a:pt x="1045" y="290"/>
                  <a:pt x="1062" y="484"/>
                </a:cubicBezTo>
                <a:cubicBezTo>
                  <a:pt x="1080" y="692"/>
                  <a:pt x="926" y="877"/>
                  <a:pt x="717" y="895"/>
                </a:cubicBezTo>
                <a:close/>
                <a:moveTo>
                  <a:pt x="248" y="937"/>
                </a:moveTo>
                <a:lnTo>
                  <a:pt x="127" y="1084"/>
                </a:lnTo>
                <a:cubicBezTo>
                  <a:pt x="118" y="1094"/>
                  <a:pt x="113" y="1108"/>
                  <a:pt x="113" y="1121"/>
                </a:cubicBezTo>
                <a:cubicBezTo>
                  <a:pt x="113" y="1138"/>
                  <a:pt x="120" y="1154"/>
                  <a:pt x="134" y="1166"/>
                </a:cubicBezTo>
                <a:cubicBezTo>
                  <a:pt x="144" y="1175"/>
                  <a:pt x="146" y="1190"/>
                  <a:pt x="137" y="1200"/>
                </a:cubicBezTo>
                <a:cubicBezTo>
                  <a:pt x="132" y="1206"/>
                  <a:pt x="115" y="1215"/>
                  <a:pt x="103" y="1203"/>
                </a:cubicBezTo>
                <a:cubicBezTo>
                  <a:pt x="78" y="1181"/>
                  <a:pt x="64" y="1152"/>
                  <a:pt x="65" y="1121"/>
                </a:cubicBezTo>
                <a:cubicBezTo>
                  <a:pt x="64" y="1097"/>
                  <a:pt x="73" y="1072"/>
                  <a:pt x="89" y="1052"/>
                </a:cubicBezTo>
                <a:lnTo>
                  <a:pt x="211" y="906"/>
                </a:lnTo>
                <a:cubicBezTo>
                  <a:pt x="219" y="896"/>
                  <a:pt x="235" y="894"/>
                  <a:pt x="245" y="903"/>
                </a:cubicBezTo>
                <a:cubicBezTo>
                  <a:pt x="255" y="911"/>
                  <a:pt x="257" y="927"/>
                  <a:pt x="248" y="937"/>
                </a:cubicBezTo>
                <a:close/>
                <a:moveTo>
                  <a:pt x="1201" y="473"/>
                </a:moveTo>
                <a:cubicBezTo>
                  <a:pt x="1178" y="207"/>
                  <a:pt x="951" y="0"/>
                  <a:pt x="685" y="0"/>
                </a:cubicBezTo>
                <a:cubicBezTo>
                  <a:pt x="670" y="0"/>
                  <a:pt x="655" y="0"/>
                  <a:pt x="640" y="2"/>
                </a:cubicBezTo>
                <a:cubicBezTo>
                  <a:pt x="502" y="14"/>
                  <a:pt x="377" y="79"/>
                  <a:pt x="288" y="184"/>
                </a:cubicBezTo>
                <a:cubicBezTo>
                  <a:pt x="199" y="291"/>
                  <a:pt x="157" y="425"/>
                  <a:pt x="169" y="563"/>
                </a:cubicBezTo>
                <a:cubicBezTo>
                  <a:pt x="176" y="641"/>
                  <a:pt x="200" y="716"/>
                  <a:pt x="240" y="783"/>
                </a:cubicBezTo>
                <a:lnTo>
                  <a:pt x="45" y="1007"/>
                </a:lnTo>
                <a:cubicBezTo>
                  <a:pt x="14" y="1044"/>
                  <a:pt x="0" y="1089"/>
                  <a:pt x="4" y="1136"/>
                </a:cubicBezTo>
                <a:cubicBezTo>
                  <a:pt x="8" y="1183"/>
                  <a:pt x="30" y="1225"/>
                  <a:pt x="66" y="1255"/>
                </a:cubicBezTo>
                <a:cubicBezTo>
                  <a:pt x="98" y="1282"/>
                  <a:pt x="138" y="1296"/>
                  <a:pt x="179" y="1296"/>
                </a:cubicBezTo>
                <a:cubicBezTo>
                  <a:pt x="184" y="1296"/>
                  <a:pt x="189" y="1296"/>
                  <a:pt x="194" y="1296"/>
                </a:cubicBezTo>
                <a:cubicBezTo>
                  <a:pt x="241" y="1292"/>
                  <a:pt x="283" y="1270"/>
                  <a:pt x="314" y="1234"/>
                </a:cubicBezTo>
                <a:lnTo>
                  <a:pt x="513" y="1006"/>
                </a:lnTo>
                <a:cubicBezTo>
                  <a:pt x="569" y="1026"/>
                  <a:pt x="627" y="1036"/>
                  <a:pt x="686" y="1036"/>
                </a:cubicBezTo>
                <a:cubicBezTo>
                  <a:pt x="700" y="1036"/>
                  <a:pt x="715" y="1035"/>
                  <a:pt x="730" y="1034"/>
                </a:cubicBezTo>
                <a:cubicBezTo>
                  <a:pt x="868" y="1022"/>
                  <a:pt x="993" y="957"/>
                  <a:pt x="1082" y="851"/>
                </a:cubicBezTo>
                <a:cubicBezTo>
                  <a:pt x="1171" y="745"/>
                  <a:pt x="1213" y="610"/>
                  <a:pt x="1201" y="473"/>
                </a:cubicBezTo>
                <a:close/>
                <a:moveTo>
                  <a:pt x="691" y="233"/>
                </a:moveTo>
                <a:cubicBezTo>
                  <a:pt x="682" y="233"/>
                  <a:pt x="673" y="233"/>
                  <a:pt x="664" y="234"/>
                </a:cubicBezTo>
                <a:cubicBezTo>
                  <a:pt x="581" y="241"/>
                  <a:pt x="508" y="281"/>
                  <a:pt x="457" y="339"/>
                </a:cubicBezTo>
                <a:cubicBezTo>
                  <a:pt x="446" y="352"/>
                  <a:pt x="447" y="372"/>
                  <a:pt x="460" y="383"/>
                </a:cubicBezTo>
                <a:cubicBezTo>
                  <a:pt x="466" y="388"/>
                  <a:pt x="489" y="397"/>
                  <a:pt x="504" y="380"/>
                </a:cubicBezTo>
                <a:cubicBezTo>
                  <a:pt x="546" y="334"/>
                  <a:pt x="603" y="302"/>
                  <a:pt x="669" y="296"/>
                </a:cubicBezTo>
                <a:cubicBezTo>
                  <a:pt x="677" y="295"/>
                  <a:pt x="684" y="295"/>
                  <a:pt x="691" y="295"/>
                </a:cubicBezTo>
                <a:cubicBezTo>
                  <a:pt x="748" y="295"/>
                  <a:pt x="801" y="314"/>
                  <a:pt x="844" y="347"/>
                </a:cubicBezTo>
                <a:cubicBezTo>
                  <a:pt x="857" y="358"/>
                  <a:pt x="877" y="355"/>
                  <a:pt x="887" y="342"/>
                </a:cubicBezTo>
                <a:cubicBezTo>
                  <a:pt x="898" y="328"/>
                  <a:pt x="895" y="308"/>
                  <a:pt x="882" y="298"/>
                </a:cubicBezTo>
                <a:cubicBezTo>
                  <a:pt x="829" y="257"/>
                  <a:pt x="762" y="233"/>
                  <a:pt x="691" y="23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43" name="Freeform 130"/>
          <p:cNvSpPr>
            <a:spLocks noChangeAspect="1" noEditPoints="1"/>
          </p:cNvSpPr>
          <p:nvPr/>
        </p:nvSpPr>
        <p:spPr bwMode="auto">
          <a:xfrm>
            <a:off x="9875596" y="3512457"/>
            <a:ext cx="288000" cy="327805"/>
          </a:xfrm>
          <a:custGeom>
            <a:avLst/>
            <a:gdLst>
              <a:gd name="T0" fmla="*/ 943 w 1200"/>
              <a:gd name="T1" fmla="*/ 0 h 1372"/>
              <a:gd name="T2" fmla="*/ 1029 w 1200"/>
              <a:gd name="T3" fmla="*/ 86 h 1372"/>
              <a:gd name="T4" fmla="*/ 686 w 1200"/>
              <a:gd name="T5" fmla="*/ 429 h 1372"/>
              <a:gd name="T6" fmla="*/ 515 w 1200"/>
              <a:gd name="T7" fmla="*/ 257 h 1372"/>
              <a:gd name="T8" fmla="*/ 0 w 1200"/>
              <a:gd name="T9" fmla="*/ 772 h 1372"/>
              <a:gd name="T10" fmla="*/ 86 w 1200"/>
              <a:gd name="T11" fmla="*/ 857 h 1372"/>
              <a:gd name="T12" fmla="*/ 515 w 1200"/>
              <a:gd name="T13" fmla="*/ 429 h 1372"/>
              <a:gd name="T14" fmla="*/ 686 w 1200"/>
              <a:gd name="T15" fmla="*/ 600 h 1372"/>
              <a:gd name="T16" fmla="*/ 1115 w 1200"/>
              <a:gd name="T17" fmla="*/ 172 h 1372"/>
              <a:gd name="T18" fmla="*/ 1200 w 1200"/>
              <a:gd name="T19" fmla="*/ 257 h 1372"/>
              <a:gd name="T20" fmla="*/ 1200 w 1200"/>
              <a:gd name="T21" fmla="*/ 0 h 1372"/>
              <a:gd name="T22" fmla="*/ 943 w 1200"/>
              <a:gd name="T23" fmla="*/ 0 h 1372"/>
              <a:gd name="T24" fmla="*/ 1029 w 1200"/>
              <a:gd name="T25" fmla="*/ 429 h 1372"/>
              <a:gd name="T26" fmla="*/ 1200 w 1200"/>
              <a:gd name="T27" fmla="*/ 429 h 1372"/>
              <a:gd name="T28" fmla="*/ 1200 w 1200"/>
              <a:gd name="T29" fmla="*/ 1372 h 1372"/>
              <a:gd name="T30" fmla="*/ 1029 w 1200"/>
              <a:gd name="T31" fmla="*/ 1372 h 1372"/>
              <a:gd name="T32" fmla="*/ 1029 w 1200"/>
              <a:gd name="T33" fmla="*/ 429 h 1372"/>
              <a:gd name="T34" fmla="*/ 686 w 1200"/>
              <a:gd name="T35" fmla="*/ 686 h 1372"/>
              <a:gd name="T36" fmla="*/ 857 w 1200"/>
              <a:gd name="T37" fmla="*/ 686 h 1372"/>
              <a:gd name="T38" fmla="*/ 857 w 1200"/>
              <a:gd name="T39" fmla="*/ 1372 h 1372"/>
              <a:gd name="T40" fmla="*/ 686 w 1200"/>
              <a:gd name="T41" fmla="*/ 1372 h 1372"/>
              <a:gd name="T42" fmla="*/ 686 w 1200"/>
              <a:gd name="T43" fmla="*/ 686 h 1372"/>
              <a:gd name="T44" fmla="*/ 343 w 1200"/>
              <a:gd name="T45" fmla="*/ 772 h 1372"/>
              <a:gd name="T46" fmla="*/ 515 w 1200"/>
              <a:gd name="T47" fmla="*/ 772 h 1372"/>
              <a:gd name="T48" fmla="*/ 515 w 1200"/>
              <a:gd name="T49" fmla="*/ 1372 h 1372"/>
              <a:gd name="T50" fmla="*/ 343 w 1200"/>
              <a:gd name="T51" fmla="*/ 1372 h 1372"/>
              <a:gd name="T52" fmla="*/ 343 w 1200"/>
              <a:gd name="T53" fmla="*/ 772 h 1372"/>
              <a:gd name="T54" fmla="*/ 0 w 1200"/>
              <a:gd name="T55" fmla="*/ 943 h 1372"/>
              <a:gd name="T56" fmla="*/ 172 w 1200"/>
              <a:gd name="T57" fmla="*/ 943 h 1372"/>
              <a:gd name="T58" fmla="*/ 172 w 1200"/>
              <a:gd name="T59" fmla="*/ 1372 h 1372"/>
              <a:gd name="T60" fmla="*/ 0 w 1200"/>
              <a:gd name="T61" fmla="*/ 1372 h 1372"/>
              <a:gd name="T62" fmla="*/ 0 w 1200"/>
              <a:gd name="T63" fmla="*/ 943 h 1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00" h="1372">
                <a:moveTo>
                  <a:pt x="943" y="0"/>
                </a:moveTo>
                <a:lnTo>
                  <a:pt x="1029" y="86"/>
                </a:lnTo>
                <a:lnTo>
                  <a:pt x="686" y="429"/>
                </a:lnTo>
                <a:lnTo>
                  <a:pt x="515" y="257"/>
                </a:lnTo>
                <a:lnTo>
                  <a:pt x="0" y="772"/>
                </a:lnTo>
                <a:lnTo>
                  <a:pt x="86" y="857"/>
                </a:lnTo>
                <a:lnTo>
                  <a:pt x="515" y="429"/>
                </a:lnTo>
                <a:lnTo>
                  <a:pt x="686" y="600"/>
                </a:lnTo>
                <a:lnTo>
                  <a:pt x="1115" y="172"/>
                </a:lnTo>
                <a:lnTo>
                  <a:pt x="1200" y="257"/>
                </a:lnTo>
                <a:lnTo>
                  <a:pt x="1200" y="0"/>
                </a:lnTo>
                <a:lnTo>
                  <a:pt x="943" y="0"/>
                </a:lnTo>
                <a:close/>
                <a:moveTo>
                  <a:pt x="1029" y="429"/>
                </a:moveTo>
                <a:lnTo>
                  <a:pt x="1200" y="429"/>
                </a:lnTo>
                <a:lnTo>
                  <a:pt x="1200" y="1372"/>
                </a:lnTo>
                <a:lnTo>
                  <a:pt x="1029" y="1372"/>
                </a:lnTo>
                <a:lnTo>
                  <a:pt x="1029" y="429"/>
                </a:lnTo>
                <a:close/>
                <a:moveTo>
                  <a:pt x="686" y="686"/>
                </a:moveTo>
                <a:lnTo>
                  <a:pt x="857" y="686"/>
                </a:lnTo>
                <a:lnTo>
                  <a:pt x="857" y="1372"/>
                </a:lnTo>
                <a:lnTo>
                  <a:pt x="686" y="1372"/>
                </a:lnTo>
                <a:lnTo>
                  <a:pt x="686" y="686"/>
                </a:lnTo>
                <a:close/>
                <a:moveTo>
                  <a:pt x="343" y="772"/>
                </a:moveTo>
                <a:lnTo>
                  <a:pt x="515" y="772"/>
                </a:lnTo>
                <a:lnTo>
                  <a:pt x="515" y="1372"/>
                </a:lnTo>
                <a:lnTo>
                  <a:pt x="343" y="1372"/>
                </a:lnTo>
                <a:lnTo>
                  <a:pt x="343" y="772"/>
                </a:lnTo>
                <a:close/>
                <a:moveTo>
                  <a:pt x="0" y="943"/>
                </a:moveTo>
                <a:lnTo>
                  <a:pt x="172" y="943"/>
                </a:lnTo>
                <a:lnTo>
                  <a:pt x="172" y="1372"/>
                </a:lnTo>
                <a:lnTo>
                  <a:pt x="0" y="1372"/>
                </a:lnTo>
                <a:lnTo>
                  <a:pt x="0" y="94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grpSp>
        <p:nvGrpSpPr>
          <p:cNvPr id="44" name="组合 43"/>
          <p:cNvGrpSpPr>
            <a:grpSpLocks noChangeAspect="1"/>
          </p:cNvGrpSpPr>
          <p:nvPr/>
        </p:nvGrpSpPr>
        <p:grpSpPr>
          <a:xfrm>
            <a:off x="7909671" y="3477173"/>
            <a:ext cx="396000" cy="398677"/>
            <a:chOff x="5042691" y="2273920"/>
            <a:chExt cx="702937" cy="707692"/>
          </a:xfrm>
          <a:solidFill>
            <a:schemeClr val="bg1"/>
          </a:solidFill>
        </p:grpSpPr>
        <p:sp>
          <p:nvSpPr>
            <p:cNvPr id="45" name="Freeform 12"/>
            <p:cNvSpPr>
              <a:spLocks/>
            </p:cNvSpPr>
            <p:nvPr/>
          </p:nvSpPr>
          <p:spPr bwMode="auto">
            <a:xfrm>
              <a:off x="5284806" y="2789968"/>
              <a:ext cx="460822" cy="191644"/>
            </a:xfrm>
            <a:custGeom>
              <a:avLst/>
              <a:gdLst>
                <a:gd name="T0" fmla="*/ 25 w 533"/>
                <a:gd name="T1" fmla="*/ 165 h 222"/>
                <a:gd name="T2" fmla="*/ 158 w 533"/>
                <a:gd name="T3" fmla="*/ 165 h 222"/>
                <a:gd name="T4" fmla="*/ 158 w 533"/>
                <a:gd name="T5" fmla="*/ 108 h 222"/>
                <a:gd name="T6" fmla="*/ 184 w 533"/>
                <a:gd name="T7" fmla="*/ 83 h 222"/>
                <a:gd name="T8" fmla="*/ 317 w 533"/>
                <a:gd name="T9" fmla="*/ 83 h 222"/>
                <a:gd name="T10" fmla="*/ 317 w 533"/>
                <a:gd name="T11" fmla="*/ 25 h 222"/>
                <a:gd name="T12" fmla="*/ 343 w 533"/>
                <a:gd name="T13" fmla="*/ 0 h 222"/>
                <a:gd name="T14" fmla="*/ 533 w 533"/>
                <a:gd name="T15" fmla="*/ 0 h 222"/>
                <a:gd name="T16" fmla="*/ 533 w 533"/>
                <a:gd name="T17" fmla="*/ 32 h 222"/>
                <a:gd name="T18" fmla="*/ 508 w 533"/>
                <a:gd name="T19" fmla="*/ 57 h 222"/>
                <a:gd name="T20" fmla="*/ 375 w 533"/>
                <a:gd name="T21" fmla="*/ 57 h 222"/>
                <a:gd name="T22" fmla="*/ 375 w 533"/>
                <a:gd name="T23" fmla="*/ 114 h 222"/>
                <a:gd name="T24" fmla="*/ 349 w 533"/>
                <a:gd name="T25" fmla="*/ 140 h 222"/>
                <a:gd name="T26" fmla="*/ 216 w 533"/>
                <a:gd name="T27" fmla="*/ 140 h 222"/>
                <a:gd name="T28" fmla="*/ 216 w 533"/>
                <a:gd name="T29" fmla="*/ 197 h 222"/>
                <a:gd name="T30" fmla="*/ 190 w 533"/>
                <a:gd name="T31" fmla="*/ 222 h 222"/>
                <a:gd name="T32" fmla="*/ 0 w 533"/>
                <a:gd name="T33" fmla="*/ 222 h 222"/>
                <a:gd name="T34" fmla="*/ 0 w 533"/>
                <a:gd name="T35" fmla="*/ 191 h 222"/>
                <a:gd name="T36" fmla="*/ 25 w 533"/>
                <a:gd name="T37" fmla="*/ 165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3" h="222">
                  <a:moveTo>
                    <a:pt x="25" y="165"/>
                  </a:moveTo>
                  <a:cubicBezTo>
                    <a:pt x="158" y="165"/>
                    <a:pt x="158" y="165"/>
                    <a:pt x="158" y="165"/>
                  </a:cubicBezTo>
                  <a:cubicBezTo>
                    <a:pt x="158" y="108"/>
                    <a:pt x="158" y="108"/>
                    <a:pt x="158" y="108"/>
                  </a:cubicBezTo>
                  <a:cubicBezTo>
                    <a:pt x="158" y="94"/>
                    <a:pt x="170" y="83"/>
                    <a:pt x="184" y="83"/>
                  </a:cubicBezTo>
                  <a:cubicBezTo>
                    <a:pt x="317" y="83"/>
                    <a:pt x="317" y="83"/>
                    <a:pt x="317" y="83"/>
                  </a:cubicBezTo>
                  <a:cubicBezTo>
                    <a:pt x="317" y="25"/>
                    <a:pt x="317" y="25"/>
                    <a:pt x="317" y="25"/>
                  </a:cubicBezTo>
                  <a:cubicBezTo>
                    <a:pt x="317" y="11"/>
                    <a:pt x="329" y="0"/>
                    <a:pt x="343" y="0"/>
                  </a:cubicBezTo>
                  <a:cubicBezTo>
                    <a:pt x="533" y="0"/>
                    <a:pt x="533" y="0"/>
                    <a:pt x="533" y="0"/>
                  </a:cubicBezTo>
                  <a:cubicBezTo>
                    <a:pt x="533" y="32"/>
                    <a:pt x="533" y="32"/>
                    <a:pt x="533" y="32"/>
                  </a:cubicBezTo>
                  <a:cubicBezTo>
                    <a:pt x="533" y="46"/>
                    <a:pt x="522" y="57"/>
                    <a:pt x="508" y="57"/>
                  </a:cubicBezTo>
                  <a:cubicBezTo>
                    <a:pt x="375" y="57"/>
                    <a:pt x="375" y="57"/>
                    <a:pt x="375" y="57"/>
                  </a:cubicBezTo>
                  <a:cubicBezTo>
                    <a:pt x="375" y="114"/>
                    <a:pt x="375" y="114"/>
                    <a:pt x="375" y="114"/>
                  </a:cubicBezTo>
                  <a:cubicBezTo>
                    <a:pt x="375" y="128"/>
                    <a:pt x="363" y="140"/>
                    <a:pt x="349" y="140"/>
                  </a:cubicBezTo>
                  <a:cubicBezTo>
                    <a:pt x="216" y="140"/>
                    <a:pt x="216" y="140"/>
                    <a:pt x="216" y="140"/>
                  </a:cubicBezTo>
                  <a:cubicBezTo>
                    <a:pt x="216" y="197"/>
                    <a:pt x="216" y="197"/>
                    <a:pt x="216" y="197"/>
                  </a:cubicBezTo>
                  <a:cubicBezTo>
                    <a:pt x="216" y="211"/>
                    <a:pt x="204" y="222"/>
                    <a:pt x="190" y="222"/>
                  </a:cubicBezTo>
                  <a:cubicBezTo>
                    <a:pt x="0" y="222"/>
                    <a:pt x="0" y="222"/>
                    <a:pt x="0" y="222"/>
                  </a:cubicBezTo>
                  <a:cubicBezTo>
                    <a:pt x="0" y="191"/>
                    <a:pt x="0" y="191"/>
                    <a:pt x="0" y="191"/>
                  </a:cubicBezTo>
                  <a:cubicBezTo>
                    <a:pt x="0" y="177"/>
                    <a:pt x="11" y="165"/>
                    <a:pt x="25" y="1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Freeform 13"/>
            <p:cNvSpPr>
              <a:spLocks noEditPoints="1"/>
            </p:cNvSpPr>
            <p:nvPr/>
          </p:nvSpPr>
          <p:spPr bwMode="auto">
            <a:xfrm>
              <a:off x="5042691" y="2273920"/>
              <a:ext cx="529214" cy="655758"/>
            </a:xfrm>
            <a:custGeom>
              <a:avLst/>
              <a:gdLst>
                <a:gd name="T0" fmla="*/ 28 w 612"/>
                <a:gd name="T1" fmla="*/ 504 h 759"/>
                <a:gd name="T2" fmla="*/ 148 w 612"/>
                <a:gd name="T3" fmla="*/ 514 h 759"/>
                <a:gd name="T4" fmla="*/ 179 w 612"/>
                <a:gd name="T5" fmla="*/ 488 h 759"/>
                <a:gd name="T6" fmla="*/ 184 w 612"/>
                <a:gd name="T7" fmla="*/ 423 h 759"/>
                <a:gd name="T8" fmla="*/ 158 w 612"/>
                <a:gd name="T9" fmla="*/ 392 h 759"/>
                <a:gd name="T10" fmla="*/ 38 w 612"/>
                <a:gd name="T11" fmla="*/ 381 h 759"/>
                <a:gd name="T12" fmla="*/ 7 w 612"/>
                <a:gd name="T13" fmla="*/ 407 h 759"/>
                <a:gd name="T14" fmla="*/ 2 w 612"/>
                <a:gd name="T15" fmla="*/ 473 h 759"/>
                <a:gd name="T16" fmla="*/ 28 w 612"/>
                <a:gd name="T17" fmla="*/ 504 h 759"/>
                <a:gd name="T18" fmla="*/ 157 w 612"/>
                <a:gd name="T19" fmla="*/ 669 h 759"/>
                <a:gd name="T20" fmla="*/ 254 w 612"/>
                <a:gd name="T21" fmla="*/ 487 h 759"/>
                <a:gd name="T22" fmla="*/ 334 w 612"/>
                <a:gd name="T23" fmla="*/ 512 h 759"/>
                <a:gd name="T24" fmla="*/ 342 w 612"/>
                <a:gd name="T25" fmla="*/ 515 h 759"/>
                <a:gd name="T26" fmla="*/ 216 w 612"/>
                <a:gd name="T27" fmla="*/ 722 h 759"/>
                <a:gd name="T28" fmla="*/ 157 w 612"/>
                <a:gd name="T29" fmla="*/ 669 h 759"/>
                <a:gd name="T30" fmla="*/ 379 w 612"/>
                <a:gd name="T31" fmla="*/ 7 h 759"/>
                <a:gd name="T32" fmla="*/ 426 w 612"/>
                <a:gd name="T33" fmla="*/ 84 h 759"/>
                <a:gd name="T34" fmla="*/ 349 w 612"/>
                <a:gd name="T35" fmla="*/ 150 h 759"/>
                <a:gd name="T36" fmla="*/ 304 w 612"/>
                <a:gd name="T37" fmla="*/ 59 h 759"/>
                <a:gd name="T38" fmla="*/ 379 w 612"/>
                <a:gd name="T39" fmla="*/ 7 h 759"/>
                <a:gd name="T40" fmla="*/ 371 w 612"/>
                <a:gd name="T41" fmla="*/ 183 h 759"/>
                <a:gd name="T42" fmla="*/ 403 w 612"/>
                <a:gd name="T43" fmla="*/ 199 h 759"/>
                <a:gd name="T44" fmla="*/ 574 w 612"/>
                <a:gd name="T45" fmla="*/ 278 h 759"/>
                <a:gd name="T46" fmla="*/ 579 w 612"/>
                <a:gd name="T47" fmla="*/ 341 h 759"/>
                <a:gd name="T48" fmla="*/ 398 w 612"/>
                <a:gd name="T49" fmla="*/ 296 h 759"/>
                <a:gd name="T50" fmla="*/ 381 w 612"/>
                <a:gd name="T51" fmla="*/ 385 h 759"/>
                <a:gd name="T52" fmla="*/ 390 w 612"/>
                <a:gd name="T53" fmla="*/ 402 h 759"/>
                <a:gd name="T54" fmla="*/ 561 w 612"/>
                <a:gd name="T55" fmla="*/ 593 h 759"/>
                <a:gd name="T56" fmla="*/ 489 w 612"/>
                <a:gd name="T57" fmla="*/ 626 h 759"/>
                <a:gd name="T58" fmla="*/ 233 w 612"/>
                <a:gd name="T59" fmla="*/ 447 h 759"/>
                <a:gd name="T60" fmla="*/ 203 w 612"/>
                <a:gd name="T61" fmla="*/ 392 h 759"/>
                <a:gd name="T62" fmla="*/ 231 w 612"/>
                <a:gd name="T63" fmla="*/ 239 h 759"/>
                <a:gd name="T64" fmla="*/ 157 w 612"/>
                <a:gd name="T65" fmla="*/ 344 h 759"/>
                <a:gd name="T66" fmla="*/ 95 w 612"/>
                <a:gd name="T67" fmla="*/ 332 h 759"/>
                <a:gd name="T68" fmla="*/ 247 w 612"/>
                <a:gd name="T69" fmla="*/ 155 h 759"/>
                <a:gd name="T70" fmla="*/ 313 w 612"/>
                <a:gd name="T71" fmla="*/ 163 h 759"/>
                <a:gd name="T72" fmla="*/ 349 w 612"/>
                <a:gd name="T73" fmla="*/ 227 h 759"/>
                <a:gd name="T74" fmla="*/ 371 w 612"/>
                <a:gd name="T75" fmla="*/ 183 h 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12" h="759">
                  <a:moveTo>
                    <a:pt x="28" y="504"/>
                  </a:moveTo>
                  <a:cubicBezTo>
                    <a:pt x="148" y="514"/>
                    <a:pt x="148" y="514"/>
                    <a:pt x="148" y="514"/>
                  </a:cubicBezTo>
                  <a:cubicBezTo>
                    <a:pt x="164" y="516"/>
                    <a:pt x="177" y="504"/>
                    <a:pt x="179" y="488"/>
                  </a:cubicBezTo>
                  <a:cubicBezTo>
                    <a:pt x="184" y="423"/>
                    <a:pt x="184" y="423"/>
                    <a:pt x="184" y="423"/>
                  </a:cubicBezTo>
                  <a:cubicBezTo>
                    <a:pt x="186" y="407"/>
                    <a:pt x="174" y="393"/>
                    <a:pt x="158" y="392"/>
                  </a:cubicBezTo>
                  <a:cubicBezTo>
                    <a:pt x="38" y="381"/>
                    <a:pt x="38" y="381"/>
                    <a:pt x="38" y="381"/>
                  </a:cubicBezTo>
                  <a:cubicBezTo>
                    <a:pt x="23" y="380"/>
                    <a:pt x="9" y="392"/>
                    <a:pt x="7" y="407"/>
                  </a:cubicBezTo>
                  <a:cubicBezTo>
                    <a:pt x="2" y="473"/>
                    <a:pt x="2" y="473"/>
                    <a:pt x="2" y="473"/>
                  </a:cubicBezTo>
                  <a:cubicBezTo>
                    <a:pt x="0" y="489"/>
                    <a:pt x="12" y="503"/>
                    <a:pt x="28" y="504"/>
                  </a:cubicBezTo>
                  <a:close/>
                  <a:moveTo>
                    <a:pt x="157" y="669"/>
                  </a:moveTo>
                  <a:cubicBezTo>
                    <a:pt x="220" y="595"/>
                    <a:pt x="230" y="592"/>
                    <a:pt x="254" y="487"/>
                  </a:cubicBezTo>
                  <a:cubicBezTo>
                    <a:pt x="280" y="496"/>
                    <a:pt x="307" y="504"/>
                    <a:pt x="334" y="512"/>
                  </a:cubicBezTo>
                  <a:cubicBezTo>
                    <a:pt x="337" y="513"/>
                    <a:pt x="339" y="514"/>
                    <a:pt x="342" y="515"/>
                  </a:cubicBezTo>
                  <a:cubicBezTo>
                    <a:pt x="303" y="633"/>
                    <a:pt x="296" y="637"/>
                    <a:pt x="216" y="722"/>
                  </a:cubicBezTo>
                  <a:cubicBezTo>
                    <a:pt x="180" y="759"/>
                    <a:pt x="122" y="709"/>
                    <a:pt x="157" y="669"/>
                  </a:cubicBezTo>
                  <a:close/>
                  <a:moveTo>
                    <a:pt x="379" y="7"/>
                  </a:moveTo>
                  <a:cubicBezTo>
                    <a:pt x="413" y="15"/>
                    <a:pt x="434" y="49"/>
                    <a:pt x="426" y="84"/>
                  </a:cubicBezTo>
                  <a:cubicBezTo>
                    <a:pt x="419" y="120"/>
                    <a:pt x="383" y="157"/>
                    <a:pt x="349" y="150"/>
                  </a:cubicBezTo>
                  <a:cubicBezTo>
                    <a:pt x="315" y="143"/>
                    <a:pt x="297" y="94"/>
                    <a:pt x="304" y="59"/>
                  </a:cubicBezTo>
                  <a:cubicBezTo>
                    <a:pt x="312" y="23"/>
                    <a:pt x="345" y="0"/>
                    <a:pt x="379" y="7"/>
                  </a:cubicBezTo>
                  <a:close/>
                  <a:moveTo>
                    <a:pt x="371" y="183"/>
                  </a:moveTo>
                  <a:cubicBezTo>
                    <a:pt x="378" y="185"/>
                    <a:pt x="393" y="190"/>
                    <a:pt x="403" y="199"/>
                  </a:cubicBezTo>
                  <a:cubicBezTo>
                    <a:pt x="494" y="286"/>
                    <a:pt x="474" y="282"/>
                    <a:pt x="574" y="278"/>
                  </a:cubicBezTo>
                  <a:cubicBezTo>
                    <a:pt x="612" y="277"/>
                    <a:pt x="611" y="338"/>
                    <a:pt x="579" y="341"/>
                  </a:cubicBezTo>
                  <a:cubicBezTo>
                    <a:pt x="477" y="350"/>
                    <a:pt x="470" y="358"/>
                    <a:pt x="398" y="296"/>
                  </a:cubicBezTo>
                  <a:cubicBezTo>
                    <a:pt x="381" y="385"/>
                    <a:pt x="381" y="385"/>
                    <a:pt x="381" y="385"/>
                  </a:cubicBezTo>
                  <a:cubicBezTo>
                    <a:pt x="380" y="392"/>
                    <a:pt x="383" y="399"/>
                    <a:pt x="390" y="402"/>
                  </a:cubicBezTo>
                  <a:cubicBezTo>
                    <a:pt x="494" y="448"/>
                    <a:pt x="515" y="448"/>
                    <a:pt x="561" y="593"/>
                  </a:cubicBezTo>
                  <a:cubicBezTo>
                    <a:pt x="578" y="638"/>
                    <a:pt x="510" y="668"/>
                    <a:pt x="489" y="626"/>
                  </a:cubicBezTo>
                  <a:cubicBezTo>
                    <a:pt x="417" y="484"/>
                    <a:pt x="405" y="506"/>
                    <a:pt x="233" y="447"/>
                  </a:cubicBezTo>
                  <a:cubicBezTo>
                    <a:pt x="211" y="435"/>
                    <a:pt x="203" y="416"/>
                    <a:pt x="203" y="392"/>
                  </a:cubicBezTo>
                  <a:cubicBezTo>
                    <a:pt x="231" y="239"/>
                    <a:pt x="231" y="239"/>
                    <a:pt x="231" y="239"/>
                  </a:cubicBezTo>
                  <a:cubicBezTo>
                    <a:pt x="164" y="260"/>
                    <a:pt x="171" y="259"/>
                    <a:pt x="157" y="344"/>
                  </a:cubicBezTo>
                  <a:cubicBezTo>
                    <a:pt x="151" y="376"/>
                    <a:pt x="91" y="372"/>
                    <a:pt x="95" y="332"/>
                  </a:cubicBezTo>
                  <a:cubicBezTo>
                    <a:pt x="107" y="207"/>
                    <a:pt x="126" y="199"/>
                    <a:pt x="247" y="155"/>
                  </a:cubicBezTo>
                  <a:cubicBezTo>
                    <a:pt x="264" y="149"/>
                    <a:pt x="304" y="160"/>
                    <a:pt x="313" y="163"/>
                  </a:cubicBezTo>
                  <a:cubicBezTo>
                    <a:pt x="349" y="227"/>
                    <a:pt x="349" y="227"/>
                    <a:pt x="349" y="227"/>
                  </a:cubicBezTo>
                  <a:cubicBezTo>
                    <a:pt x="371" y="183"/>
                    <a:pt x="371" y="183"/>
                    <a:pt x="371" y="18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7" name="Freeform 67"/>
          <p:cNvSpPr>
            <a:spLocks noChangeAspect="1" noEditPoints="1"/>
          </p:cNvSpPr>
          <p:nvPr/>
        </p:nvSpPr>
        <p:spPr bwMode="auto">
          <a:xfrm>
            <a:off x="2043603" y="3537839"/>
            <a:ext cx="396000" cy="276923"/>
          </a:xfrm>
          <a:custGeom>
            <a:avLst/>
            <a:gdLst>
              <a:gd name="T0" fmla="*/ 141 w 1400"/>
              <a:gd name="T1" fmla="*/ 375 h 978"/>
              <a:gd name="T2" fmla="*/ 199 w 1400"/>
              <a:gd name="T3" fmla="*/ 316 h 978"/>
              <a:gd name="T4" fmla="*/ 145 w 1400"/>
              <a:gd name="T5" fmla="*/ 233 h 978"/>
              <a:gd name="T6" fmla="*/ 138 w 1400"/>
              <a:gd name="T7" fmla="*/ 183 h 978"/>
              <a:gd name="T8" fmla="*/ 145 w 1400"/>
              <a:gd name="T9" fmla="*/ 179 h 978"/>
              <a:gd name="T10" fmla="*/ 376 w 1400"/>
              <a:gd name="T11" fmla="*/ 37 h 978"/>
              <a:gd name="T12" fmla="*/ 419 w 1400"/>
              <a:gd name="T13" fmla="*/ 180 h 978"/>
              <a:gd name="T14" fmla="*/ 424 w 1400"/>
              <a:gd name="T15" fmla="*/ 189 h 978"/>
              <a:gd name="T16" fmla="*/ 399 w 1400"/>
              <a:gd name="T17" fmla="*/ 255 h 978"/>
              <a:gd name="T18" fmla="*/ 389 w 1400"/>
              <a:gd name="T19" fmla="*/ 367 h 978"/>
              <a:gd name="T20" fmla="*/ 473 w 1400"/>
              <a:gd name="T21" fmla="*/ 372 h 978"/>
              <a:gd name="T22" fmla="*/ 535 w 1400"/>
              <a:gd name="T23" fmla="*/ 474 h 978"/>
              <a:gd name="T24" fmla="*/ 447 w 1400"/>
              <a:gd name="T25" fmla="*/ 474 h 978"/>
              <a:gd name="T26" fmla="*/ 399 w 1400"/>
              <a:gd name="T27" fmla="*/ 492 h 978"/>
              <a:gd name="T28" fmla="*/ 0 w 1400"/>
              <a:gd name="T29" fmla="*/ 612 h 978"/>
              <a:gd name="T30" fmla="*/ 447 w 1400"/>
              <a:gd name="T31" fmla="*/ 547 h 978"/>
              <a:gd name="T32" fmla="*/ 1138 w 1400"/>
              <a:gd name="T33" fmla="*/ 888 h 978"/>
              <a:gd name="T34" fmla="*/ 946 w 1400"/>
              <a:gd name="T35" fmla="*/ 543 h 978"/>
              <a:gd name="T36" fmla="*/ 859 w 1400"/>
              <a:gd name="T37" fmla="*/ 456 h 978"/>
              <a:gd name="T38" fmla="*/ 932 w 1400"/>
              <a:gd name="T39" fmla="*/ 342 h 978"/>
              <a:gd name="T40" fmla="*/ 941 w 1400"/>
              <a:gd name="T41" fmla="*/ 271 h 978"/>
              <a:gd name="T42" fmla="*/ 927 w 1400"/>
              <a:gd name="T43" fmla="*/ 262 h 978"/>
              <a:gd name="T44" fmla="*/ 585 w 1400"/>
              <a:gd name="T45" fmla="*/ 67 h 978"/>
              <a:gd name="T46" fmla="*/ 537 w 1400"/>
              <a:gd name="T47" fmla="*/ 267 h 978"/>
              <a:gd name="T48" fmla="*/ 530 w 1400"/>
              <a:gd name="T49" fmla="*/ 279 h 978"/>
              <a:gd name="T50" fmla="*/ 568 w 1400"/>
              <a:gd name="T51" fmla="*/ 375 h 978"/>
              <a:gd name="T52" fmla="*/ 594 w 1400"/>
              <a:gd name="T53" fmla="*/ 527 h 978"/>
              <a:gd name="T54" fmla="*/ 447 w 1400"/>
              <a:gd name="T55" fmla="*/ 547 h 978"/>
              <a:gd name="T56" fmla="*/ 1231 w 1400"/>
              <a:gd name="T57" fmla="*/ 369 h 978"/>
              <a:gd name="T58" fmla="*/ 1367 w 1400"/>
              <a:gd name="T59" fmla="*/ 437 h 978"/>
              <a:gd name="T60" fmla="*/ 1400 w 1400"/>
              <a:gd name="T61" fmla="*/ 552 h 978"/>
              <a:gd name="T62" fmla="*/ 1397 w 1400"/>
              <a:gd name="T63" fmla="*/ 591 h 978"/>
              <a:gd name="T64" fmla="*/ 1077 w 1400"/>
              <a:gd name="T65" fmla="*/ 490 h 978"/>
              <a:gd name="T66" fmla="*/ 1027 w 1400"/>
              <a:gd name="T67" fmla="*/ 470 h 978"/>
              <a:gd name="T68" fmla="*/ 986 w 1400"/>
              <a:gd name="T69" fmla="*/ 437 h 978"/>
              <a:gd name="T70" fmla="*/ 1118 w 1400"/>
              <a:gd name="T71" fmla="*/ 368 h 978"/>
              <a:gd name="T72" fmla="*/ 1022 w 1400"/>
              <a:gd name="T73" fmla="*/ 306 h 978"/>
              <a:gd name="T74" fmla="*/ 1284 w 1400"/>
              <a:gd name="T75" fmla="*/ 69 h 978"/>
              <a:gd name="T76" fmla="*/ 1283 w 1400"/>
              <a:gd name="T77" fmla="*/ 307 h 9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00" h="978">
                <a:moveTo>
                  <a:pt x="80" y="375"/>
                </a:moveTo>
                <a:cubicBezTo>
                  <a:pt x="102" y="375"/>
                  <a:pt x="122" y="375"/>
                  <a:pt x="141" y="375"/>
                </a:cubicBezTo>
                <a:cubicBezTo>
                  <a:pt x="159" y="377"/>
                  <a:pt x="173" y="373"/>
                  <a:pt x="182" y="361"/>
                </a:cubicBezTo>
                <a:cubicBezTo>
                  <a:pt x="190" y="350"/>
                  <a:pt x="195" y="334"/>
                  <a:pt x="199" y="316"/>
                </a:cubicBezTo>
                <a:cubicBezTo>
                  <a:pt x="184" y="300"/>
                  <a:pt x="171" y="279"/>
                  <a:pt x="164" y="256"/>
                </a:cubicBezTo>
                <a:cubicBezTo>
                  <a:pt x="155" y="251"/>
                  <a:pt x="149" y="244"/>
                  <a:pt x="145" y="233"/>
                </a:cubicBezTo>
                <a:cubicBezTo>
                  <a:pt x="140" y="222"/>
                  <a:pt x="138" y="207"/>
                  <a:pt x="138" y="189"/>
                </a:cubicBezTo>
                <a:lnTo>
                  <a:pt x="138" y="183"/>
                </a:lnTo>
                <a:lnTo>
                  <a:pt x="143" y="180"/>
                </a:lnTo>
                <a:cubicBezTo>
                  <a:pt x="144" y="180"/>
                  <a:pt x="145" y="179"/>
                  <a:pt x="145" y="179"/>
                </a:cubicBezTo>
                <a:cubicBezTo>
                  <a:pt x="135" y="103"/>
                  <a:pt x="144" y="69"/>
                  <a:pt x="176" y="42"/>
                </a:cubicBezTo>
                <a:cubicBezTo>
                  <a:pt x="227" y="0"/>
                  <a:pt x="324" y="0"/>
                  <a:pt x="376" y="37"/>
                </a:cubicBezTo>
                <a:cubicBezTo>
                  <a:pt x="411" y="63"/>
                  <a:pt x="423" y="109"/>
                  <a:pt x="414" y="177"/>
                </a:cubicBezTo>
                <a:cubicBezTo>
                  <a:pt x="416" y="178"/>
                  <a:pt x="417" y="179"/>
                  <a:pt x="419" y="180"/>
                </a:cubicBezTo>
                <a:lnTo>
                  <a:pt x="424" y="183"/>
                </a:lnTo>
                <a:lnTo>
                  <a:pt x="424" y="189"/>
                </a:lnTo>
                <a:cubicBezTo>
                  <a:pt x="424" y="206"/>
                  <a:pt x="422" y="221"/>
                  <a:pt x="418" y="233"/>
                </a:cubicBezTo>
                <a:cubicBezTo>
                  <a:pt x="413" y="243"/>
                  <a:pt x="407" y="251"/>
                  <a:pt x="399" y="255"/>
                </a:cubicBezTo>
                <a:cubicBezTo>
                  <a:pt x="392" y="277"/>
                  <a:pt x="381" y="296"/>
                  <a:pt x="367" y="312"/>
                </a:cubicBezTo>
                <a:cubicBezTo>
                  <a:pt x="371" y="336"/>
                  <a:pt x="378" y="355"/>
                  <a:pt x="389" y="367"/>
                </a:cubicBezTo>
                <a:cubicBezTo>
                  <a:pt x="399" y="372"/>
                  <a:pt x="412" y="373"/>
                  <a:pt x="427" y="372"/>
                </a:cubicBezTo>
                <a:cubicBezTo>
                  <a:pt x="442" y="372"/>
                  <a:pt x="457" y="372"/>
                  <a:pt x="473" y="372"/>
                </a:cubicBezTo>
                <a:cubicBezTo>
                  <a:pt x="481" y="391"/>
                  <a:pt x="492" y="407"/>
                  <a:pt x="507" y="421"/>
                </a:cubicBezTo>
                <a:cubicBezTo>
                  <a:pt x="514" y="439"/>
                  <a:pt x="524" y="457"/>
                  <a:pt x="535" y="474"/>
                </a:cubicBezTo>
                <a:lnTo>
                  <a:pt x="534" y="474"/>
                </a:lnTo>
                <a:cubicBezTo>
                  <a:pt x="505" y="474"/>
                  <a:pt x="476" y="474"/>
                  <a:pt x="447" y="474"/>
                </a:cubicBezTo>
                <a:lnTo>
                  <a:pt x="419" y="474"/>
                </a:lnTo>
                <a:lnTo>
                  <a:pt x="399" y="492"/>
                </a:lnTo>
                <a:cubicBezTo>
                  <a:pt x="349" y="535"/>
                  <a:pt x="317" y="594"/>
                  <a:pt x="295" y="658"/>
                </a:cubicBezTo>
                <a:cubicBezTo>
                  <a:pt x="166" y="660"/>
                  <a:pt x="35" y="646"/>
                  <a:pt x="0" y="612"/>
                </a:cubicBezTo>
                <a:cubicBezTo>
                  <a:pt x="2" y="546"/>
                  <a:pt x="14" y="433"/>
                  <a:pt x="80" y="375"/>
                </a:cubicBezTo>
                <a:close/>
                <a:moveTo>
                  <a:pt x="447" y="547"/>
                </a:moveTo>
                <a:cubicBezTo>
                  <a:pt x="352" y="630"/>
                  <a:pt x="334" y="793"/>
                  <a:pt x="332" y="888"/>
                </a:cubicBezTo>
                <a:cubicBezTo>
                  <a:pt x="425" y="978"/>
                  <a:pt x="1015" y="973"/>
                  <a:pt x="1138" y="888"/>
                </a:cubicBezTo>
                <a:cubicBezTo>
                  <a:pt x="1150" y="779"/>
                  <a:pt x="1102" y="613"/>
                  <a:pt x="1027" y="542"/>
                </a:cubicBezTo>
                <a:cubicBezTo>
                  <a:pt x="998" y="542"/>
                  <a:pt x="972" y="542"/>
                  <a:pt x="946" y="543"/>
                </a:cubicBezTo>
                <a:cubicBezTo>
                  <a:pt x="924" y="544"/>
                  <a:pt x="906" y="542"/>
                  <a:pt x="892" y="535"/>
                </a:cubicBezTo>
                <a:cubicBezTo>
                  <a:pt x="876" y="519"/>
                  <a:pt x="866" y="491"/>
                  <a:pt x="859" y="456"/>
                </a:cubicBezTo>
                <a:cubicBezTo>
                  <a:pt x="879" y="434"/>
                  <a:pt x="895" y="406"/>
                  <a:pt x="905" y="375"/>
                </a:cubicBezTo>
                <a:cubicBezTo>
                  <a:pt x="917" y="368"/>
                  <a:pt x="926" y="357"/>
                  <a:pt x="932" y="342"/>
                </a:cubicBezTo>
                <a:cubicBezTo>
                  <a:pt x="939" y="326"/>
                  <a:pt x="942" y="304"/>
                  <a:pt x="941" y="279"/>
                </a:cubicBezTo>
                <a:lnTo>
                  <a:pt x="941" y="271"/>
                </a:lnTo>
                <a:lnTo>
                  <a:pt x="934" y="267"/>
                </a:lnTo>
                <a:cubicBezTo>
                  <a:pt x="932" y="265"/>
                  <a:pt x="929" y="263"/>
                  <a:pt x="927" y="262"/>
                </a:cubicBezTo>
                <a:cubicBezTo>
                  <a:pt x="940" y="164"/>
                  <a:pt x="922" y="98"/>
                  <a:pt x="872" y="61"/>
                </a:cubicBezTo>
                <a:cubicBezTo>
                  <a:pt x="798" y="7"/>
                  <a:pt x="659" y="7"/>
                  <a:pt x="585" y="67"/>
                </a:cubicBezTo>
                <a:cubicBezTo>
                  <a:pt x="538" y="106"/>
                  <a:pt x="526" y="156"/>
                  <a:pt x="541" y="264"/>
                </a:cubicBezTo>
                <a:cubicBezTo>
                  <a:pt x="539" y="265"/>
                  <a:pt x="538" y="266"/>
                  <a:pt x="537" y="267"/>
                </a:cubicBezTo>
                <a:lnTo>
                  <a:pt x="530" y="271"/>
                </a:lnTo>
                <a:lnTo>
                  <a:pt x="530" y="279"/>
                </a:lnTo>
                <a:cubicBezTo>
                  <a:pt x="530" y="305"/>
                  <a:pt x="533" y="326"/>
                  <a:pt x="539" y="343"/>
                </a:cubicBezTo>
                <a:cubicBezTo>
                  <a:pt x="546" y="358"/>
                  <a:pt x="555" y="369"/>
                  <a:pt x="568" y="375"/>
                </a:cubicBezTo>
                <a:cubicBezTo>
                  <a:pt x="578" y="409"/>
                  <a:pt x="596" y="438"/>
                  <a:pt x="618" y="462"/>
                </a:cubicBezTo>
                <a:cubicBezTo>
                  <a:pt x="613" y="488"/>
                  <a:pt x="605" y="511"/>
                  <a:pt x="594" y="527"/>
                </a:cubicBezTo>
                <a:cubicBezTo>
                  <a:pt x="580" y="543"/>
                  <a:pt x="560" y="549"/>
                  <a:pt x="534" y="547"/>
                </a:cubicBezTo>
                <a:cubicBezTo>
                  <a:pt x="507" y="547"/>
                  <a:pt x="478" y="547"/>
                  <a:pt x="447" y="547"/>
                </a:cubicBezTo>
                <a:close/>
                <a:moveTo>
                  <a:pt x="1283" y="307"/>
                </a:moveTo>
                <a:cubicBezTo>
                  <a:pt x="1272" y="331"/>
                  <a:pt x="1255" y="352"/>
                  <a:pt x="1231" y="369"/>
                </a:cubicBezTo>
                <a:cubicBezTo>
                  <a:pt x="1238" y="392"/>
                  <a:pt x="1242" y="401"/>
                  <a:pt x="1248" y="415"/>
                </a:cubicBezTo>
                <a:cubicBezTo>
                  <a:pt x="1262" y="416"/>
                  <a:pt x="1360" y="421"/>
                  <a:pt x="1367" y="437"/>
                </a:cubicBezTo>
                <a:cubicBezTo>
                  <a:pt x="1392" y="467"/>
                  <a:pt x="1400" y="512"/>
                  <a:pt x="1400" y="549"/>
                </a:cubicBezTo>
                <a:lnTo>
                  <a:pt x="1400" y="552"/>
                </a:lnTo>
                <a:lnTo>
                  <a:pt x="1400" y="554"/>
                </a:lnTo>
                <a:cubicBezTo>
                  <a:pt x="1400" y="568"/>
                  <a:pt x="1399" y="581"/>
                  <a:pt x="1397" y="591"/>
                </a:cubicBezTo>
                <a:cubicBezTo>
                  <a:pt x="1343" y="616"/>
                  <a:pt x="1254" y="628"/>
                  <a:pt x="1166" y="627"/>
                </a:cubicBezTo>
                <a:cubicBezTo>
                  <a:pt x="1143" y="573"/>
                  <a:pt x="1113" y="524"/>
                  <a:pt x="1077" y="490"/>
                </a:cubicBezTo>
                <a:lnTo>
                  <a:pt x="1056" y="470"/>
                </a:lnTo>
                <a:lnTo>
                  <a:pt x="1027" y="470"/>
                </a:lnTo>
                <a:cubicBezTo>
                  <a:pt x="1007" y="470"/>
                  <a:pt x="987" y="470"/>
                  <a:pt x="968" y="470"/>
                </a:cubicBezTo>
                <a:cubicBezTo>
                  <a:pt x="972" y="458"/>
                  <a:pt x="978" y="447"/>
                  <a:pt x="986" y="437"/>
                </a:cubicBezTo>
                <a:cubicBezTo>
                  <a:pt x="993" y="421"/>
                  <a:pt x="1092" y="416"/>
                  <a:pt x="1106" y="415"/>
                </a:cubicBezTo>
                <a:cubicBezTo>
                  <a:pt x="1111" y="399"/>
                  <a:pt x="1115" y="385"/>
                  <a:pt x="1118" y="368"/>
                </a:cubicBezTo>
                <a:cubicBezTo>
                  <a:pt x="1095" y="353"/>
                  <a:pt x="1079" y="331"/>
                  <a:pt x="1070" y="307"/>
                </a:cubicBezTo>
                <a:cubicBezTo>
                  <a:pt x="1059" y="306"/>
                  <a:pt x="1033" y="307"/>
                  <a:pt x="1022" y="306"/>
                </a:cubicBezTo>
                <a:cubicBezTo>
                  <a:pt x="1009" y="223"/>
                  <a:pt x="1028" y="102"/>
                  <a:pt x="1062" y="74"/>
                </a:cubicBezTo>
                <a:cubicBezTo>
                  <a:pt x="1111" y="33"/>
                  <a:pt x="1233" y="31"/>
                  <a:pt x="1284" y="69"/>
                </a:cubicBezTo>
                <a:cubicBezTo>
                  <a:pt x="1320" y="95"/>
                  <a:pt x="1344" y="227"/>
                  <a:pt x="1331" y="302"/>
                </a:cubicBezTo>
                <a:cubicBezTo>
                  <a:pt x="1326" y="306"/>
                  <a:pt x="1290" y="304"/>
                  <a:pt x="1283" y="30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Tree>
    <p:extLst>
      <p:ext uri="{BB962C8B-B14F-4D97-AF65-F5344CB8AC3E}">
        <p14:creationId xmlns:p14="http://schemas.microsoft.com/office/powerpoint/2010/main" val="312917943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53" presetClass="entr" presetSubtype="16" fill="hold"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par>
                                <p:cTn id="25" presetID="53" presetClass="entr" presetSubtype="16" fill="hold" nodeType="withEffect">
                                  <p:stCondLst>
                                    <p:cond delay="15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Effect transition="in" filter="fade">
                                      <p:cBhvr>
                                        <p:cTn id="29" dur="500"/>
                                        <p:tgtEl>
                                          <p:spTgt spid="16"/>
                                        </p:tgtEl>
                                      </p:cBhvr>
                                    </p:animEffect>
                                  </p:childTnLst>
                                </p:cTn>
                              </p:par>
                              <p:par>
                                <p:cTn id="30" presetID="53" presetClass="entr" presetSubtype="16" fill="hold" nodeType="withEffect">
                                  <p:stCondLst>
                                    <p:cond delay="30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ppt_w</p:attrName>
                                        </p:attrNameLst>
                                      </p:cBhvr>
                                      <p:tavLst>
                                        <p:tav tm="0">
                                          <p:val>
                                            <p:fltVal val="0"/>
                                          </p:val>
                                        </p:tav>
                                        <p:tav tm="100000">
                                          <p:val>
                                            <p:strVal val="#ppt_w"/>
                                          </p:val>
                                        </p:tav>
                                      </p:tavLst>
                                    </p:anim>
                                    <p:anim calcmode="lin" valueType="num">
                                      <p:cBhvr>
                                        <p:cTn id="33" dur="500" fill="hold"/>
                                        <p:tgtEl>
                                          <p:spTgt spid="13"/>
                                        </p:tgtEl>
                                        <p:attrNameLst>
                                          <p:attrName>ppt_h</p:attrName>
                                        </p:attrNameLst>
                                      </p:cBhvr>
                                      <p:tavLst>
                                        <p:tav tm="0">
                                          <p:val>
                                            <p:fltVal val="0"/>
                                          </p:val>
                                        </p:tav>
                                        <p:tav tm="100000">
                                          <p:val>
                                            <p:strVal val="#ppt_h"/>
                                          </p:val>
                                        </p:tav>
                                      </p:tavLst>
                                    </p:anim>
                                    <p:animEffect transition="in" filter="fade">
                                      <p:cBhvr>
                                        <p:cTn id="34" dur="500"/>
                                        <p:tgtEl>
                                          <p:spTgt spid="13"/>
                                        </p:tgtEl>
                                      </p:cBhvr>
                                    </p:animEffect>
                                  </p:childTnLst>
                                </p:cTn>
                              </p:par>
                              <p:par>
                                <p:cTn id="35" presetID="53" presetClass="entr" presetSubtype="16" fill="hold" nodeType="withEffect">
                                  <p:stCondLst>
                                    <p:cond delay="450"/>
                                  </p:stCondLst>
                                  <p:childTnLst>
                                    <p:set>
                                      <p:cBhvr>
                                        <p:cTn id="36" dur="1" fill="hold">
                                          <p:stCondLst>
                                            <p:cond delay="0"/>
                                          </p:stCondLst>
                                        </p:cTn>
                                        <p:tgtEl>
                                          <p:spTgt spid="10"/>
                                        </p:tgtEl>
                                        <p:attrNameLst>
                                          <p:attrName>style.visibility</p:attrName>
                                        </p:attrNameLst>
                                      </p:cBhvr>
                                      <p:to>
                                        <p:strVal val="visible"/>
                                      </p:to>
                                    </p:set>
                                    <p:anim calcmode="lin" valueType="num">
                                      <p:cBhvr>
                                        <p:cTn id="37" dur="500" fill="hold"/>
                                        <p:tgtEl>
                                          <p:spTgt spid="10"/>
                                        </p:tgtEl>
                                        <p:attrNameLst>
                                          <p:attrName>ppt_w</p:attrName>
                                        </p:attrNameLst>
                                      </p:cBhvr>
                                      <p:tavLst>
                                        <p:tav tm="0">
                                          <p:val>
                                            <p:fltVal val="0"/>
                                          </p:val>
                                        </p:tav>
                                        <p:tav tm="100000">
                                          <p:val>
                                            <p:strVal val="#ppt_w"/>
                                          </p:val>
                                        </p:tav>
                                      </p:tavLst>
                                    </p:anim>
                                    <p:anim calcmode="lin" valueType="num">
                                      <p:cBhvr>
                                        <p:cTn id="38" dur="500" fill="hold"/>
                                        <p:tgtEl>
                                          <p:spTgt spid="10"/>
                                        </p:tgtEl>
                                        <p:attrNameLst>
                                          <p:attrName>ppt_h</p:attrName>
                                        </p:attrNameLst>
                                      </p:cBhvr>
                                      <p:tavLst>
                                        <p:tav tm="0">
                                          <p:val>
                                            <p:fltVal val="0"/>
                                          </p:val>
                                        </p:tav>
                                        <p:tav tm="100000">
                                          <p:val>
                                            <p:strVal val="#ppt_h"/>
                                          </p:val>
                                        </p:tav>
                                      </p:tavLst>
                                    </p:anim>
                                    <p:animEffect transition="in" filter="fade">
                                      <p:cBhvr>
                                        <p:cTn id="39" dur="500"/>
                                        <p:tgtEl>
                                          <p:spTgt spid="10"/>
                                        </p:tgtEl>
                                      </p:cBhvr>
                                    </p:animEffect>
                                  </p:childTnLst>
                                </p:cTn>
                              </p:par>
                              <p:par>
                                <p:cTn id="40" presetID="53" presetClass="entr" presetSubtype="16" fill="hold" nodeType="withEffect">
                                  <p:stCondLst>
                                    <p:cond delay="600"/>
                                  </p:stCondLst>
                                  <p:childTnLst>
                                    <p:set>
                                      <p:cBhvr>
                                        <p:cTn id="41" dur="1" fill="hold">
                                          <p:stCondLst>
                                            <p:cond delay="0"/>
                                          </p:stCondLst>
                                        </p:cTn>
                                        <p:tgtEl>
                                          <p:spTgt spid="28"/>
                                        </p:tgtEl>
                                        <p:attrNameLst>
                                          <p:attrName>style.visibility</p:attrName>
                                        </p:attrNameLst>
                                      </p:cBhvr>
                                      <p:to>
                                        <p:strVal val="visible"/>
                                      </p:to>
                                    </p:set>
                                    <p:anim calcmode="lin" valueType="num">
                                      <p:cBhvr>
                                        <p:cTn id="42" dur="500" fill="hold"/>
                                        <p:tgtEl>
                                          <p:spTgt spid="28"/>
                                        </p:tgtEl>
                                        <p:attrNameLst>
                                          <p:attrName>ppt_w</p:attrName>
                                        </p:attrNameLst>
                                      </p:cBhvr>
                                      <p:tavLst>
                                        <p:tav tm="0">
                                          <p:val>
                                            <p:fltVal val="0"/>
                                          </p:val>
                                        </p:tav>
                                        <p:tav tm="100000">
                                          <p:val>
                                            <p:strVal val="#ppt_w"/>
                                          </p:val>
                                        </p:tav>
                                      </p:tavLst>
                                    </p:anim>
                                    <p:anim calcmode="lin" valueType="num">
                                      <p:cBhvr>
                                        <p:cTn id="43" dur="500" fill="hold"/>
                                        <p:tgtEl>
                                          <p:spTgt spid="28"/>
                                        </p:tgtEl>
                                        <p:attrNameLst>
                                          <p:attrName>ppt_h</p:attrName>
                                        </p:attrNameLst>
                                      </p:cBhvr>
                                      <p:tavLst>
                                        <p:tav tm="0">
                                          <p:val>
                                            <p:fltVal val="0"/>
                                          </p:val>
                                        </p:tav>
                                        <p:tav tm="100000">
                                          <p:val>
                                            <p:strVal val="#ppt_h"/>
                                          </p:val>
                                        </p:tav>
                                      </p:tavLst>
                                    </p:anim>
                                    <p:animEffect transition="in" filter="fade">
                                      <p:cBhvr>
                                        <p:cTn id="44" dur="500"/>
                                        <p:tgtEl>
                                          <p:spTgt spid="28"/>
                                        </p:tgtEl>
                                      </p:cBhvr>
                                    </p:animEffect>
                                  </p:childTnLst>
                                </p:cTn>
                              </p:par>
                            </p:childTnLst>
                          </p:cTn>
                        </p:par>
                        <p:par>
                          <p:cTn id="45" fill="hold">
                            <p:stCondLst>
                              <p:cond delay="2100"/>
                            </p:stCondLst>
                            <p:childTnLst>
                              <p:par>
                                <p:cTn id="46" presetID="12" presetClass="entr" presetSubtype="8" fill="hold" nodeType="afterEffect">
                                  <p:stCondLst>
                                    <p:cond delay="0"/>
                                  </p:stCondLst>
                                  <p:childTnLst>
                                    <p:set>
                                      <p:cBhvr>
                                        <p:cTn id="47" dur="1" fill="hold">
                                          <p:stCondLst>
                                            <p:cond delay="0"/>
                                          </p:stCondLst>
                                        </p:cTn>
                                        <p:tgtEl>
                                          <p:spTgt spid="25"/>
                                        </p:tgtEl>
                                        <p:attrNameLst>
                                          <p:attrName>style.visibility</p:attrName>
                                        </p:attrNameLst>
                                      </p:cBhvr>
                                      <p:to>
                                        <p:strVal val="visible"/>
                                      </p:to>
                                    </p:set>
                                    <p:anim calcmode="lin" valueType="num">
                                      <p:cBhvr additive="base">
                                        <p:cTn id="48" dur="500"/>
                                        <p:tgtEl>
                                          <p:spTgt spid="25"/>
                                        </p:tgtEl>
                                        <p:attrNameLst>
                                          <p:attrName>ppt_x</p:attrName>
                                        </p:attrNameLst>
                                      </p:cBhvr>
                                      <p:tavLst>
                                        <p:tav tm="0">
                                          <p:val>
                                            <p:strVal val="#ppt_x-#ppt_w*1.125000"/>
                                          </p:val>
                                        </p:tav>
                                        <p:tav tm="100000">
                                          <p:val>
                                            <p:strVal val="#ppt_x"/>
                                          </p:val>
                                        </p:tav>
                                      </p:tavLst>
                                    </p:anim>
                                    <p:animEffect transition="in" filter="wipe(right)">
                                      <p:cBhvr>
                                        <p:cTn id="49" dur="500"/>
                                        <p:tgtEl>
                                          <p:spTgt spid="25"/>
                                        </p:tgtEl>
                                      </p:cBhvr>
                                    </p:animEffect>
                                  </p:childTnLst>
                                </p:cTn>
                              </p:par>
                              <p:par>
                                <p:cTn id="50" presetID="12" presetClass="entr" presetSubtype="8" fill="hold" nodeType="withEffect">
                                  <p:stCondLst>
                                    <p:cond delay="150"/>
                                  </p:stCondLst>
                                  <p:childTnLst>
                                    <p:set>
                                      <p:cBhvr>
                                        <p:cTn id="51" dur="1" fill="hold">
                                          <p:stCondLst>
                                            <p:cond delay="0"/>
                                          </p:stCondLst>
                                        </p:cTn>
                                        <p:tgtEl>
                                          <p:spTgt spid="4"/>
                                        </p:tgtEl>
                                        <p:attrNameLst>
                                          <p:attrName>style.visibility</p:attrName>
                                        </p:attrNameLst>
                                      </p:cBhvr>
                                      <p:to>
                                        <p:strVal val="visible"/>
                                      </p:to>
                                    </p:set>
                                    <p:anim calcmode="lin" valueType="num">
                                      <p:cBhvr additive="base">
                                        <p:cTn id="52" dur="200"/>
                                        <p:tgtEl>
                                          <p:spTgt spid="4"/>
                                        </p:tgtEl>
                                        <p:attrNameLst>
                                          <p:attrName>ppt_x</p:attrName>
                                        </p:attrNameLst>
                                      </p:cBhvr>
                                      <p:tavLst>
                                        <p:tav tm="0">
                                          <p:val>
                                            <p:strVal val="#ppt_x-#ppt_w*1.125000"/>
                                          </p:val>
                                        </p:tav>
                                        <p:tav tm="100000">
                                          <p:val>
                                            <p:strVal val="#ppt_x"/>
                                          </p:val>
                                        </p:tav>
                                      </p:tavLst>
                                    </p:anim>
                                    <p:animEffect transition="in" filter="wipe(right)">
                                      <p:cBhvr>
                                        <p:cTn id="53" dur="200"/>
                                        <p:tgtEl>
                                          <p:spTgt spid="4"/>
                                        </p:tgtEl>
                                      </p:cBhvr>
                                    </p:animEffect>
                                  </p:childTnLst>
                                </p:cTn>
                              </p:par>
                              <p:par>
                                <p:cTn id="54" presetID="12" presetClass="entr" presetSubtype="8" fill="hold" nodeType="withEffect">
                                  <p:stCondLst>
                                    <p:cond delay="300"/>
                                  </p:stCondLst>
                                  <p:childTnLst>
                                    <p:set>
                                      <p:cBhvr>
                                        <p:cTn id="55" dur="1" fill="hold">
                                          <p:stCondLst>
                                            <p:cond delay="0"/>
                                          </p:stCondLst>
                                        </p:cTn>
                                        <p:tgtEl>
                                          <p:spTgt spid="19"/>
                                        </p:tgtEl>
                                        <p:attrNameLst>
                                          <p:attrName>style.visibility</p:attrName>
                                        </p:attrNameLst>
                                      </p:cBhvr>
                                      <p:to>
                                        <p:strVal val="visible"/>
                                      </p:to>
                                    </p:set>
                                    <p:anim calcmode="lin" valueType="num">
                                      <p:cBhvr additive="base">
                                        <p:cTn id="56" dur="500"/>
                                        <p:tgtEl>
                                          <p:spTgt spid="19"/>
                                        </p:tgtEl>
                                        <p:attrNameLst>
                                          <p:attrName>ppt_x</p:attrName>
                                        </p:attrNameLst>
                                      </p:cBhvr>
                                      <p:tavLst>
                                        <p:tav tm="0">
                                          <p:val>
                                            <p:strVal val="#ppt_x-#ppt_w*1.125000"/>
                                          </p:val>
                                        </p:tav>
                                        <p:tav tm="100000">
                                          <p:val>
                                            <p:strVal val="#ppt_x"/>
                                          </p:val>
                                        </p:tav>
                                      </p:tavLst>
                                    </p:anim>
                                    <p:animEffect transition="in" filter="wipe(right)">
                                      <p:cBhvr>
                                        <p:cTn id="57" dur="500"/>
                                        <p:tgtEl>
                                          <p:spTgt spid="19"/>
                                        </p:tgtEl>
                                      </p:cBhvr>
                                    </p:animEffect>
                                  </p:childTnLst>
                                </p:cTn>
                              </p:par>
                              <p:par>
                                <p:cTn id="58" presetID="12" presetClass="entr" presetSubtype="8" fill="hold" nodeType="withEffect">
                                  <p:stCondLst>
                                    <p:cond delay="450"/>
                                  </p:stCondLst>
                                  <p:childTnLst>
                                    <p:set>
                                      <p:cBhvr>
                                        <p:cTn id="59" dur="1" fill="hold">
                                          <p:stCondLst>
                                            <p:cond delay="0"/>
                                          </p:stCondLst>
                                        </p:cTn>
                                        <p:tgtEl>
                                          <p:spTgt spid="22"/>
                                        </p:tgtEl>
                                        <p:attrNameLst>
                                          <p:attrName>style.visibility</p:attrName>
                                        </p:attrNameLst>
                                      </p:cBhvr>
                                      <p:to>
                                        <p:strVal val="visible"/>
                                      </p:to>
                                    </p:set>
                                    <p:anim calcmode="lin" valueType="num">
                                      <p:cBhvr additive="base">
                                        <p:cTn id="60" dur="500"/>
                                        <p:tgtEl>
                                          <p:spTgt spid="22"/>
                                        </p:tgtEl>
                                        <p:attrNameLst>
                                          <p:attrName>ppt_x</p:attrName>
                                        </p:attrNameLst>
                                      </p:cBhvr>
                                      <p:tavLst>
                                        <p:tav tm="0">
                                          <p:val>
                                            <p:strVal val="#ppt_x-#ppt_w*1.125000"/>
                                          </p:val>
                                        </p:tav>
                                        <p:tav tm="100000">
                                          <p:val>
                                            <p:strVal val="#ppt_x"/>
                                          </p:val>
                                        </p:tav>
                                      </p:tavLst>
                                    </p:anim>
                                    <p:animEffect transition="in" filter="wipe(right)">
                                      <p:cBhvr>
                                        <p:cTn id="61" dur="500"/>
                                        <p:tgtEl>
                                          <p:spTgt spid="22"/>
                                        </p:tgtEl>
                                      </p:cBhvr>
                                    </p:animEffect>
                                  </p:childTnLst>
                                </p:cTn>
                              </p:par>
                            </p:childTnLst>
                          </p:cTn>
                        </p:par>
                        <p:par>
                          <p:cTn id="62" fill="hold">
                            <p:stCondLst>
                              <p:cond delay="3050"/>
                            </p:stCondLst>
                            <p:childTnLst>
                              <p:par>
                                <p:cTn id="63" presetID="53" presetClass="entr" presetSubtype="16"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 calcmode="lin" valueType="num">
                                      <p:cBhvr>
                                        <p:cTn id="65" dur="250" fill="hold"/>
                                        <p:tgtEl>
                                          <p:spTgt spid="47"/>
                                        </p:tgtEl>
                                        <p:attrNameLst>
                                          <p:attrName>ppt_w</p:attrName>
                                        </p:attrNameLst>
                                      </p:cBhvr>
                                      <p:tavLst>
                                        <p:tav tm="0">
                                          <p:val>
                                            <p:fltVal val="0"/>
                                          </p:val>
                                        </p:tav>
                                        <p:tav tm="100000">
                                          <p:val>
                                            <p:strVal val="#ppt_w"/>
                                          </p:val>
                                        </p:tav>
                                      </p:tavLst>
                                    </p:anim>
                                    <p:anim calcmode="lin" valueType="num">
                                      <p:cBhvr>
                                        <p:cTn id="66" dur="250" fill="hold"/>
                                        <p:tgtEl>
                                          <p:spTgt spid="47"/>
                                        </p:tgtEl>
                                        <p:attrNameLst>
                                          <p:attrName>ppt_h</p:attrName>
                                        </p:attrNameLst>
                                      </p:cBhvr>
                                      <p:tavLst>
                                        <p:tav tm="0">
                                          <p:val>
                                            <p:fltVal val="0"/>
                                          </p:val>
                                        </p:tav>
                                        <p:tav tm="100000">
                                          <p:val>
                                            <p:strVal val="#ppt_h"/>
                                          </p:val>
                                        </p:tav>
                                      </p:tavLst>
                                    </p:anim>
                                    <p:animEffect transition="in" filter="fade">
                                      <p:cBhvr>
                                        <p:cTn id="67" dur="250"/>
                                        <p:tgtEl>
                                          <p:spTgt spid="47"/>
                                        </p:tgtEl>
                                      </p:cBhvr>
                                    </p:animEffect>
                                  </p:childTnLst>
                                </p:cTn>
                              </p:par>
                            </p:childTnLst>
                          </p:cTn>
                        </p:par>
                        <p:par>
                          <p:cTn id="68" fill="hold">
                            <p:stCondLst>
                              <p:cond delay="3300"/>
                            </p:stCondLst>
                            <p:childTnLst>
                              <p:par>
                                <p:cTn id="69" presetID="53" presetClass="entr" presetSubtype="16"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250" fill="hold"/>
                                        <p:tgtEl>
                                          <p:spTgt spid="32"/>
                                        </p:tgtEl>
                                        <p:attrNameLst>
                                          <p:attrName>ppt_w</p:attrName>
                                        </p:attrNameLst>
                                      </p:cBhvr>
                                      <p:tavLst>
                                        <p:tav tm="0">
                                          <p:val>
                                            <p:fltVal val="0"/>
                                          </p:val>
                                        </p:tav>
                                        <p:tav tm="100000">
                                          <p:val>
                                            <p:strVal val="#ppt_w"/>
                                          </p:val>
                                        </p:tav>
                                      </p:tavLst>
                                    </p:anim>
                                    <p:anim calcmode="lin" valueType="num">
                                      <p:cBhvr>
                                        <p:cTn id="72" dur="250" fill="hold"/>
                                        <p:tgtEl>
                                          <p:spTgt spid="32"/>
                                        </p:tgtEl>
                                        <p:attrNameLst>
                                          <p:attrName>ppt_h</p:attrName>
                                        </p:attrNameLst>
                                      </p:cBhvr>
                                      <p:tavLst>
                                        <p:tav tm="0">
                                          <p:val>
                                            <p:fltVal val="0"/>
                                          </p:val>
                                        </p:tav>
                                        <p:tav tm="100000">
                                          <p:val>
                                            <p:strVal val="#ppt_h"/>
                                          </p:val>
                                        </p:tav>
                                      </p:tavLst>
                                    </p:anim>
                                    <p:animEffect transition="in" filter="fade">
                                      <p:cBhvr>
                                        <p:cTn id="73" dur="250"/>
                                        <p:tgtEl>
                                          <p:spTgt spid="32"/>
                                        </p:tgtEl>
                                      </p:cBhvr>
                                    </p:animEffect>
                                  </p:childTnLst>
                                </p:cTn>
                              </p:par>
                            </p:childTnLst>
                          </p:cTn>
                        </p:par>
                        <p:par>
                          <p:cTn id="74" fill="hold">
                            <p:stCondLst>
                              <p:cond delay="3550"/>
                            </p:stCondLst>
                            <p:childTnLst>
                              <p:par>
                                <p:cTn id="75" presetID="53" presetClass="entr" presetSubtype="16" fill="hold" grpId="0" nodeType="afterEffect">
                                  <p:stCondLst>
                                    <p:cond delay="0"/>
                                  </p:stCondLst>
                                  <p:iterate type="lt">
                                    <p:tmPct val="10000"/>
                                  </p:iterate>
                                  <p:childTnLst>
                                    <p:set>
                                      <p:cBhvr>
                                        <p:cTn id="76" dur="1" fill="hold">
                                          <p:stCondLst>
                                            <p:cond delay="0"/>
                                          </p:stCondLst>
                                        </p:cTn>
                                        <p:tgtEl>
                                          <p:spTgt spid="31"/>
                                        </p:tgtEl>
                                        <p:attrNameLst>
                                          <p:attrName>style.visibility</p:attrName>
                                        </p:attrNameLst>
                                      </p:cBhvr>
                                      <p:to>
                                        <p:strVal val="visible"/>
                                      </p:to>
                                    </p:set>
                                    <p:anim calcmode="lin" valueType="num">
                                      <p:cBhvr>
                                        <p:cTn id="77" dur="250" fill="hold"/>
                                        <p:tgtEl>
                                          <p:spTgt spid="31"/>
                                        </p:tgtEl>
                                        <p:attrNameLst>
                                          <p:attrName>ppt_w</p:attrName>
                                        </p:attrNameLst>
                                      </p:cBhvr>
                                      <p:tavLst>
                                        <p:tav tm="0">
                                          <p:val>
                                            <p:fltVal val="0"/>
                                          </p:val>
                                        </p:tav>
                                        <p:tav tm="100000">
                                          <p:val>
                                            <p:strVal val="#ppt_w"/>
                                          </p:val>
                                        </p:tav>
                                      </p:tavLst>
                                    </p:anim>
                                    <p:anim calcmode="lin" valueType="num">
                                      <p:cBhvr>
                                        <p:cTn id="78" dur="250" fill="hold"/>
                                        <p:tgtEl>
                                          <p:spTgt spid="31"/>
                                        </p:tgtEl>
                                        <p:attrNameLst>
                                          <p:attrName>ppt_h</p:attrName>
                                        </p:attrNameLst>
                                      </p:cBhvr>
                                      <p:tavLst>
                                        <p:tav tm="0">
                                          <p:val>
                                            <p:fltVal val="0"/>
                                          </p:val>
                                        </p:tav>
                                        <p:tav tm="100000">
                                          <p:val>
                                            <p:strVal val="#ppt_h"/>
                                          </p:val>
                                        </p:tav>
                                      </p:tavLst>
                                    </p:anim>
                                    <p:animEffect transition="in" filter="fade">
                                      <p:cBhvr>
                                        <p:cTn id="79" dur="250"/>
                                        <p:tgtEl>
                                          <p:spTgt spid="31"/>
                                        </p:tgtEl>
                                      </p:cBhvr>
                                    </p:animEffect>
                                  </p:childTnLst>
                                </p:cTn>
                              </p:par>
                            </p:childTnLst>
                          </p:cTn>
                        </p:par>
                        <p:par>
                          <p:cTn id="80" fill="hold">
                            <p:stCondLst>
                              <p:cond delay="4425"/>
                            </p:stCondLst>
                            <p:childTnLst>
                              <p:par>
                                <p:cTn id="81" presetID="53" presetClass="entr" presetSubtype="16" fill="hold" grpId="0" nodeType="afterEffect">
                                  <p:stCondLst>
                                    <p:cond delay="0"/>
                                  </p:stCondLst>
                                  <p:childTnLst>
                                    <p:set>
                                      <p:cBhvr>
                                        <p:cTn id="82" dur="1" fill="hold">
                                          <p:stCondLst>
                                            <p:cond delay="0"/>
                                          </p:stCondLst>
                                        </p:cTn>
                                        <p:tgtEl>
                                          <p:spTgt spid="41"/>
                                        </p:tgtEl>
                                        <p:attrNameLst>
                                          <p:attrName>style.visibility</p:attrName>
                                        </p:attrNameLst>
                                      </p:cBhvr>
                                      <p:to>
                                        <p:strVal val="visible"/>
                                      </p:to>
                                    </p:set>
                                    <p:anim calcmode="lin" valueType="num">
                                      <p:cBhvr>
                                        <p:cTn id="83" dur="250" fill="hold"/>
                                        <p:tgtEl>
                                          <p:spTgt spid="41"/>
                                        </p:tgtEl>
                                        <p:attrNameLst>
                                          <p:attrName>ppt_w</p:attrName>
                                        </p:attrNameLst>
                                      </p:cBhvr>
                                      <p:tavLst>
                                        <p:tav tm="0">
                                          <p:val>
                                            <p:fltVal val="0"/>
                                          </p:val>
                                        </p:tav>
                                        <p:tav tm="100000">
                                          <p:val>
                                            <p:strVal val="#ppt_w"/>
                                          </p:val>
                                        </p:tav>
                                      </p:tavLst>
                                    </p:anim>
                                    <p:anim calcmode="lin" valueType="num">
                                      <p:cBhvr>
                                        <p:cTn id="84" dur="250" fill="hold"/>
                                        <p:tgtEl>
                                          <p:spTgt spid="41"/>
                                        </p:tgtEl>
                                        <p:attrNameLst>
                                          <p:attrName>ppt_h</p:attrName>
                                        </p:attrNameLst>
                                      </p:cBhvr>
                                      <p:tavLst>
                                        <p:tav tm="0">
                                          <p:val>
                                            <p:fltVal val="0"/>
                                          </p:val>
                                        </p:tav>
                                        <p:tav tm="100000">
                                          <p:val>
                                            <p:strVal val="#ppt_h"/>
                                          </p:val>
                                        </p:tav>
                                      </p:tavLst>
                                    </p:anim>
                                    <p:animEffect transition="in" filter="fade">
                                      <p:cBhvr>
                                        <p:cTn id="85" dur="250"/>
                                        <p:tgtEl>
                                          <p:spTgt spid="41"/>
                                        </p:tgtEl>
                                      </p:cBhvr>
                                    </p:animEffect>
                                  </p:childTnLst>
                                </p:cTn>
                              </p:par>
                            </p:childTnLst>
                          </p:cTn>
                        </p:par>
                        <p:par>
                          <p:cTn id="86" fill="hold">
                            <p:stCondLst>
                              <p:cond delay="4675"/>
                            </p:stCondLst>
                            <p:childTnLst>
                              <p:par>
                                <p:cTn id="87" presetID="53" presetClass="entr" presetSubtype="16" fill="hold" grpId="0" nodeType="afterEffect">
                                  <p:stCondLst>
                                    <p:cond delay="0"/>
                                  </p:stCondLst>
                                  <p:childTnLst>
                                    <p:set>
                                      <p:cBhvr>
                                        <p:cTn id="88" dur="1" fill="hold">
                                          <p:stCondLst>
                                            <p:cond delay="0"/>
                                          </p:stCondLst>
                                        </p:cTn>
                                        <p:tgtEl>
                                          <p:spTgt spid="38"/>
                                        </p:tgtEl>
                                        <p:attrNameLst>
                                          <p:attrName>style.visibility</p:attrName>
                                        </p:attrNameLst>
                                      </p:cBhvr>
                                      <p:to>
                                        <p:strVal val="visible"/>
                                      </p:to>
                                    </p:set>
                                    <p:anim calcmode="lin" valueType="num">
                                      <p:cBhvr>
                                        <p:cTn id="89" dur="250" fill="hold"/>
                                        <p:tgtEl>
                                          <p:spTgt spid="38"/>
                                        </p:tgtEl>
                                        <p:attrNameLst>
                                          <p:attrName>ppt_w</p:attrName>
                                        </p:attrNameLst>
                                      </p:cBhvr>
                                      <p:tavLst>
                                        <p:tav tm="0">
                                          <p:val>
                                            <p:fltVal val="0"/>
                                          </p:val>
                                        </p:tav>
                                        <p:tav tm="100000">
                                          <p:val>
                                            <p:strVal val="#ppt_w"/>
                                          </p:val>
                                        </p:tav>
                                      </p:tavLst>
                                    </p:anim>
                                    <p:anim calcmode="lin" valueType="num">
                                      <p:cBhvr>
                                        <p:cTn id="90" dur="250" fill="hold"/>
                                        <p:tgtEl>
                                          <p:spTgt spid="38"/>
                                        </p:tgtEl>
                                        <p:attrNameLst>
                                          <p:attrName>ppt_h</p:attrName>
                                        </p:attrNameLst>
                                      </p:cBhvr>
                                      <p:tavLst>
                                        <p:tav tm="0">
                                          <p:val>
                                            <p:fltVal val="0"/>
                                          </p:val>
                                        </p:tav>
                                        <p:tav tm="100000">
                                          <p:val>
                                            <p:strVal val="#ppt_h"/>
                                          </p:val>
                                        </p:tav>
                                      </p:tavLst>
                                    </p:anim>
                                    <p:animEffect transition="in" filter="fade">
                                      <p:cBhvr>
                                        <p:cTn id="91" dur="250"/>
                                        <p:tgtEl>
                                          <p:spTgt spid="38"/>
                                        </p:tgtEl>
                                      </p:cBhvr>
                                    </p:animEffect>
                                  </p:childTnLst>
                                </p:cTn>
                              </p:par>
                            </p:childTnLst>
                          </p:cTn>
                        </p:par>
                        <p:par>
                          <p:cTn id="92" fill="hold">
                            <p:stCondLst>
                              <p:cond delay="4925"/>
                            </p:stCondLst>
                            <p:childTnLst>
                              <p:par>
                                <p:cTn id="93" presetID="53" presetClass="entr" presetSubtype="16" fill="hold" grpId="0" nodeType="afterEffect">
                                  <p:stCondLst>
                                    <p:cond delay="0"/>
                                  </p:stCondLst>
                                  <p:iterate type="lt">
                                    <p:tmPct val="10000"/>
                                  </p:iterate>
                                  <p:childTnLst>
                                    <p:set>
                                      <p:cBhvr>
                                        <p:cTn id="94" dur="1" fill="hold">
                                          <p:stCondLst>
                                            <p:cond delay="0"/>
                                          </p:stCondLst>
                                        </p:cTn>
                                        <p:tgtEl>
                                          <p:spTgt spid="37"/>
                                        </p:tgtEl>
                                        <p:attrNameLst>
                                          <p:attrName>style.visibility</p:attrName>
                                        </p:attrNameLst>
                                      </p:cBhvr>
                                      <p:to>
                                        <p:strVal val="visible"/>
                                      </p:to>
                                    </p:set>
                                    <p:anim calcmode="lin" valueType="num">
                                      <p:cBhvr>
                                        <p:cTn id="95" dur="250" fill="hold"/>
                                        <p:tgtEl>
                                          <p:spTgt spid="37"/>
                                        </p:tgtEl>
                                        <p:attrNameLst>
                                          <p:attrName>ppt_w</p:attrName>
                                        </p:attrNameLst>
                                      </p:cBhvr>
                                      <p:tavLst>
                                        <p:tav tm="0">
                                          <p:val>
                                            <p:fltVal val="0"/>
                                          </p:val>
                                        </p:tav>
                                        <p:tav tm="100000">
                                          <p:val>
                                            <p:strVal val="#ppt_w"/>
                                          </p:val>
                                        </p:tav>
                                      </p:tavLst>
                                    </p:anim>
                                    <p:anim calcmode="lin" valueType="num">
                                      <p:cBhvr>
                                        <p:cTn id="96" dur="250" fill="hold"/>
                                        <p:tgtEl>
                                          <p:spTgt spid="37"/>
                                        </p:tgtEl>
                                        <p:attrNameLst>
                                          <p:attrName>ppt_h</p:attrName>
                                        </p:attrNameLst>
                                      </p:cBhvr>
                                      <p:tavLst>
                                        <p:tav tm="0">
                                          <p:val>
                                            <p:fltVal val="0"/>
                                          </p:val>
                                        </p:tav>
                                        <p:tav tm="100000">
                                          <p:val>
                                            <p:strVal val="#ppt_h"/>
                                          </p:val>
                                        </p:tav>
                                      </p:tavLst>
                                    </p:anim>
                                    <p:animEffect transition="in" filter="fade">
                                      <p:cBhvr>
                                        <p:cTn id="97" dur="250"/>
                                        <p:tgtEl>
                                          <p:spTgt spid="37"/>
                                        </p:tgtEl>
                                      </p:cBhvr>
                                    </p:animEffect>
                                  </p:childTnLst>
                                </p:cTn>
                              </p:par>
                            </p:childTnLst>
                          </p:cTn>
                        </p:par>
                        <p:par>
                          <p:cTn id="98" fill="hold">
                            <p:stCondLst>
                              <p:cond delay="5800"/>
                            </p:stCondLst>
                            <p:childTnLst>
                              <p:par>
                                <p:cTn id="99" presetID="53" presetClass="entr" presetSubtype="16" fill="hold" grpId="0" nodeType="afterEffect">
                                  <p:stCondLst>
                                    <p:cond delay="0"/>
                                  </p:stCondLst>
                                  <p:childTnLst>
                                    <p:set>
                                      <p:cBhvr>
                                        <p:cTn id="100" dur="1" fill="hold">
                                          <p:stCondLst>
                                            <p:cond delay="0"/>
                                          </p:stCondLst>
                                        </p:cTn>
                                        <p:tgtEl>
                                          <p:spTgt spid="42"/>
                                        </p:tgtEl>
                                        <p:attrNameLst>
                                          <p:attrName>style.visibility</p:attrName>
                                        </p:attrNameLst>
                                      </p:cBhvr>
                                      <p:to>
                                        <p:strVal val="visible"/>
                                      </p:to>
                                    </p:set>
                                    <p:anim calcmode="lin" valueType="num">
                                      <p:cBhvr>
                                        <p:cTn id="101" dur="250" fill="hold"/>
                                        <p:tgtEl>
                                          <p:spTgt spid="42"/>
                                        </p:tgtEl>
                                        <p:attrNameLst>
                                          <p:attrName>ppt_w</p:attrName>
                                        </p:attrNameLst>
                                      </p:cBhvr>
                                      <p:tavLst>
                                        <p:tav tm="0">
                                          <p:val>
                                            <p:fltVal val="0"/>
                                          </p:val>
                                        </p:tav>
                                        <p:tav tm="100000">
                                          <p:val>
                                            <p:strVal val="#ppt_w"/>
                                          </p:val>
                                        </p:tav>
                                      </p:tavLst>
                                    </p:anim>
                                    <p:anim calcmode="lin" valueType="num">
                                      <p:cBhvr>
                                        <p:cTn id="102" dur="250" fill="hold"/>
                                        <p:tgtEl>
                                          <p:spTgt spid="42"/>
                                        </p:tgtEl>
                                        <p:attrNameLst>
                                          <p:attrName>ppt_h</p:attrName>
                                        </p:attrNameLst>
                                      </p:cBhvr>
                                      <p:tavLst>
                                        <p:tav tm="0">
                                          <p:val>
                                            <p:fltVal val="0"/>
                                          </p:val>
                                        </p:tav>
                                        <p:tav tm="100000">
                                          <p:val>
                                            <p:strVal val="#ppt_h"/>
                                          </p:val>
                                        </p:tav>
                                      </p:tavLst>
                                    </p:anim>
                                    <p:animEffect transition="in" filter="fade">
                                      <p:cBhvr>
                                        <p:cTn id="103" dur="250"/>
                                        <p:tgtEl>
                                          <p:spTgt spid="42"/>
                                        </p:tgtEl>
                                      </p:cBhvr>
                                    </p:animEffect>
                                  </p:childTnLst>
                                </p:cTn>
                              </p:par>
                            </p:childTnLst>
                          </p:cTn>
                        </p:par>
                        <p:par>
                          <p:cTn id="104" fill="hold">
                            <p:stCondLst>
                              <p:cond delay="6050"/>
                            </p:stCondLst>
                            <p:childTnLst>
                              <p:par>
                                <p:cTn id="105" presetID="53" presetClass="entr" presetSubtype="16" fill="hold" grpId="0" nodeType="afterEffect">
                                  <p:stCondLst>
                                    <p:cond delay="0"/>
                                  </p:stCondLst>
                                  <p:childTnLst>
                                    <p:set>
                                      <p:cBhvr>
                                        <p:cTn id="106" dur="1" fill="hold">
                                          <p:stCondLst>
                                            <p:cond delay="0"/>
                                          </p:stCondLst>
                                        </p:cTn>
                                        <p:tgtEl>
                                          <p:spTgt spid="34"/>
                                        </p:tgtEl>
                                        <p:attrNameLst>
                                          <p:attrName>style.visibility</p:attrName>
                                        </p:attrNameLst>
                                      </p:cBhvr>
                                      <p:to>
                                        <p:strVal val="visible"/>
                                      </p:to>
                                    </p:set>
                                    <p:anim calcmode="lin" valueType="num">
                                      <p:cBhvr>
                                        <p:cTn id="107" dur="250" fill="hold"/>
                                        <p:tgtEl>
                                          <p:spTgt spid="34"/>
                                        </p:tgtEl>
                                        <p:attrNameLst>
                                          <p:attrName>ppt_w</p:attrName>
                                        </p:attrNameLst>
                                      </p:cBhvr>
                                      <p:tavLst>
                                        <p:tav tm="0">
                                          <p:val>
                                            <p:fltVal val="0"/>
                                          </p:val>
                                        </p:tav>
                                        <p:tav tm="100000">
                                          <p:val>
                                            <p:strVal val="#ppt_w"/>
                                          </p:val>
                                        </p:tav>
                                      </p:tavLst>
                                    </p:anim>
                                    <p:anim calcmode="lin" valueType="num">
                                      <p:cBhvr>
                                        <p:cTn id="108" dur="250" fill="hold"/>
                                        <p:tgtEl>
                                          <p:spTgt spid="34"/>
                                        </p:tgtEl>
                                        <p:attrNameLst>
                                          <p:attrName>ppt_h</p:attrName>
                                        </p:attrNameLst>
                                      </p:cBhvr>
                                      <p:tavLst>
                                        <p:tav tm="0">
                                          <p:val>
                                            <p:fltVal val="0"/>
                                          </p:val>
                                        </p:tav>
                                        <p:tav tm="100000">
                                          <p:val>
                                            <p:strVal val="#ppt_h"/>
                                          </p:val>
                                        </p:tav>
                                      </p:tavLst>
                                    </p:anim>
                                    <p:animEffect transition="in" filter="fade">
                                      <p:cBhvr>
                                        <p:cTn id="109" dur="250"/>
                                        <p:tgtEl>
                                          <p:spTgt spid="34"/>
                                        </p:tgtEl>
                                      </p:cBhvr>
                                    </p:animEffect>
                                  </p:childTnLst>
                                </p:cTn>
                              </p:par>
                            </p:childTnLst>
                          </p:cTn>
                        </p:par>
                        <p:par>
                          <p:cTn id="110" fill="hold">
                            <p:stCondLst>
                              <p:cond delay="6300"/>
                            </p:stCondLst>
                            <p:childTnLst>
                              <p:par>
                                <p:cTn id="111" presetID="53" presetClass="entr" presetSubtype="16" fill="hold" grpId="0" nodeType="afterEffect">
                                  <p:stCondLst>
                                    <p:cond delay="0"/>
                                  </p:stCondLst>
                                  <p:iterate type="lt">
                                    <p:tmPct val="10000"/>
                                  </p:iterate>
                                  <p:childTnLst>
                                    <p:set>
                                      <p:cBhvr>
                                        <p:cTn id="112" dur="1" fill="hold">
                                          <p:stCondLst>
                                            <p:cond delay="0"/>
                                          </p:stCondLst>
                                        </p:cTn>
                                        <p:tgtEl>
                                          <p:spTgt spid="33"/>
                                        </p:tgtEl>
                                        <p:attrNameLst>
                                          <p:attrName>style.visibility</p:attrName>
                                        </p:attrNameLst>
                                      </p:cBhvr>
                                      <p:to>
                                        <p:strVal val="visible"/>
                                      </p:to>
                                    </p:set>
                                    <p:anim calcmode="lin" valueType="num">
                                      <p:cBhvr>
                                        <p:cTn id="113" dur="250" fill="hold"/>
                                        <p:tgtEl>
                                          <p:spTgt spid="33"/>
                                        </p:tgtEl>
                                        <p:attrNameLst>
                                          <p:attrName>ppt_w</p:attrName>
                                        </p:attrNameLst>
                                      </p:cBhvr>
                                      <p:tavLst>
                                        <p:tav tm="0">
                                          <p:val>
                                            <p:fltVal val="0"/>
                                          </p:val>
                                        </p:tav>
                                        <p:tav tm="100000">
                                          <p:val>
                                            <p:strVal val="#ppt_w"/>
                                          </p:val>
                                        </p:tav>
                                      </p:tavLst>
                                    </p:anim>
                                    <p:anim calcmode="lin" valueType="num">
                                      <p:cBhvr>
                                        <p:cTn id="114" dur="250" fill="hold"/>
                                        <p:tgtEl>
                                          <p:spTgt spid="33"/>
                                        </p:tgtEl>
                                        <p:attrNameLst>
                                          <p:attrName>ppt_h</p:attrName>
                                        </p:attrNameLst>
                                      </p:cBhvr>
                                      <p:tavLst>
                                        <p:tav tm="0">
                                          <p:val>
                                            <p:fltVal val="0"/>
                                          </p:val>
                                        </p:tav>
                                        <p:tav tm="100000">
                                          <p:val>
                                            <p:strVal val="#ppt_h"/>
                                          </p:val>
                                        </p:tav>
                                      </p:tavLst>
                                    </p:anim>
                                    <p:animEffect transition="in" filter="fade">
                                      <p:cBhvr>
                                        <p:cTn id="115" dur="250"/>
                                        <p:tgtEl>
                                          <p:spTgt spid="33"/>
                                        </p:tgtEl>
                                      </p:cBhvr>
                                    </p:animEffect>
                                  </p:childTnLst>
                                </p:cTn>
                              </p:par>
                            </p:childTnLst>
                          </p:cTn>
                        </p:par>
                        <p:par>
                          <p:cTn id="116" fill="hold">
                            <p:stCondLst>
                              <p:cond delay="7175"/>
                            </p:stCondLst>
                            <p:childTnLst>
                              <p:par>
                                <p:cTn id="117" presetID="53" presetClass="entr" presetSubtype="16" fill="hold" nodeType="afterEffect">
                                  <p:stCondLst>
                                    <p:cond delay="0"/>
                                  </p:stCondLst>
                                  <p:childTnLst>
                                    <p:set>
                                      <p:cBhvr>
                                        <p:cTn id="118" dur="1" fill="hold">
                                          <p:stCondLst>
                                            <p:cond delay="0"/>
                                          </p:stCondLst>
                                        </p:cTn>
                                        <p:tgtEl>
                                          <p:spTgt spid="44"/>
                                        </p:tgtEl>
                                        <p:attrNameLst>
                                          <p:attrName>style.visibility</p:attrName>
                                        </p:attrNameLst>
                                      </p:cBhvr>
                                      <p:to>
                                        <p:strVal val="visible"/>
                                      </p:to>
                                    </p:set>
                                    <p:anim calcmode="lin" valueType="num">
                                      <p:cBhvr>
                                        <p:cTn id="119" dur="250" fill="hold"/>
                                        <p:tgtEl>
                                          <p:spTgt spid="44"/>
                                        </p:tgtEl>
                                        <p:attrNameLst>
                                          <p:attrName>ppt_w</p:attrName>
                                        </p:attrNameLst>
                                      </p:cBhvr>
                                      <p:tavLst>
                                        <p:tav tm="0">
                                          <p:val>
                                            <p:fltVal val="0"/>
                                          </p:val>
                                        </p:tav>
                                        <p:tav tm="100000">
                                          <p:val>
                                            <p:strVal val="#ppt_w"/>
                                          </p:val>
                                        </p:tav>
                                      </p:tavLst>
                                    </p:anim>
                                    <p:anim calcmode="lin" valueType="num">
                                      <p:cBhvr>
                                        <p:cTn id="120" dur="250" fill="hold"/>
                                        <p:tgtEl>
                                          <p:spTgt spid="44"/>
                                        </p:tgtEl>
                                        <p:attrNameLst>
                                          <p:attrName>ppt_h</p:attrName>
                                        </p:attrNameLst>
                                      </p:cBhvr>
                                      <p:tavLst>
                                        <p:tav tm="0">
                                          <p:val>
                                            <p:fltVal val="0"/>
                                          </p:val>
                                        </p:tav>
                                        <p:tav tm="100000">
                                          <p:val>
                                            <p:strVal val="#ppt_h"/>
                                          </p:val>
                                        </p:tav>
                                      </p:tavLst>
                                    </p:anim>
                                    <p:animEffect transition="in" filter="fade">
                                      <p:cBhvr>
                                        <p:cTn id="121" dur="250"/>
                                        <p:tgtEl>
                                          <p:spTgt spid="44"/>
                                        </p:tgtEl>
                                      </p:cBhvr>
                                    </p:animEffect>
                                  </p:childTnLst>
                                </p:cTn>
                              </p:par>
                            </p:childTnLst>
                          </p:cTn>
                        </p:par>
                        <p:par>
                          <p:cTn id="122" fill="hold">
                            <p:stCondLst>
                              <p:cond delay="7425"/>
                            </p:stCondLst>
                            <p:childTnLst>
                              <p:par>
                                <p:cTn id="123" presetID="53" presetClass="entr" presetSubtype="16" fill="hold" grpId="0" nodeType="afterEffect">
                                  <p:stCondLst>
                                    <p:cond delay="0"/>
                                  </p:stCondLst>
                                  <p:childTnLst>
                                    <p:set>
                                      <p:cBhvr>
                                        <p:cTn id="124" dur="1" fill="hold">
                                          <p:stCondLst>
                                            <p:cond delay="0"/>
                                          </p:stCondLst>
                                        </p:cTn>
                                        <p:tgtEl>
                                          <p:spTgt spid="40"/>
                                        </p:tgtEl>
                                        <p:attrNameLst>
                                          <p:attrName>style.visibility</p:attrName>
                                        </p:attrNameLst>
                                      </p:cBhvr>
                                      <p:to>
                                        <p:strVal val="visible"/>
                                      </p:to>
                                    </p:set>
                                    <p:anim calcmode="lin" valueType="num">
                                      <p:cBhvr>
                                        <p:cTn id="125" dur="250" fill="hold"/>
                                        <p:tgtEl>
                                          <p:spTgt spid="40"/>
                                        </p:tgtEl>
                                        <p:attrNameLst>
                                          <p:attrName>ppt_w</p:attrName>
                                        </p:attrNameLst>
                                      </p:cBhvr>
                                      <p:tavLst>
                                        <p:tav tm="0">
                                          <p:val>
                                            <p:fltVal val="0"/>
                                          </p:val>
                                        </p:tav>
                                        <p:tav tm="100000">
                                          <p:val>
                                            <p:strVal val="#ppt_w"/>
                                          </p:val>
                                        </p:tav>
                                      </p:tavLst>
                                    </p:anim>
                                    <p:anim calcmode="lin" valueType="num">
                                      <p:cBhvr>
                                        <p:cTn id="126" dur="250" fill="hold"/>
                                        <p:tgtEl>
                                          <p:spTgt spid="40"/>
                                        </p:tgtEl>
                                        <p:attrNameLst>
                                          <p:attrName>ppt_h</p:attrName>
                                        </p:attrNameLst>
                                      </p:cBhvr>
                                      <p:tavLst>
                                        <p:tav tm="0">
                                          <p:val>
                                            <p:fltVal val="0"/>
                                          </p:val>
                                        </p:tav>
                                        <p:tav tm="100000">
                                          <p:val>
                                            <p:strVal val="#ppt_h"/>
                                          </p:val>
                                        </p:tav>
                                      </p:tavLst>
                                    </p:anim>
                                    <p:animEffect transition="in" filter="fade">
                                      <p:cBhvr>
                                        <p:cTn id="127" dur="250"/>
                                        <p:tgtEl>
                                          <p:spTgt spid="40"/>
                                        </p:tgtEl>
                                      </p:cBhvr>
                                    </p:animEffect>
                                  </p:childTnLst>
                                </p:cTn>
                              </p:par>
                            </p:childTnLst>
                          </p:cTn>
                        </p:par>
                        <p:par>
                          <p:cTn id="128" fill="hold">
                            <p:stCondLst>
                              <p:cond delay="7675"/>
                            </p:stCondLst>
                            <p:childTnLst>
                              <p:par>
                                <p:cTn id="129" presetID="53" presetClass="entr" presetSubtype="16" fill="hold" grpId="0" nodeType="afterEffect">
                                  <p:stCondLst>
                                    <p:cond delay="0"/>
                                  </p:stCondLst>
                                  <p:iterate type="lt">
                                    <p:tmPct val="10000"/>
                                  </p:iterate>
                                  <p:childTnLst>
                                    <p:set>
                                      <p:cBhvr>
                                        <p:cTn id="130" dur="1" fill="hold">
                                          <p:stCondLst>
                                            <p:cond delay="0"/>
                                          </p:stCondLst>
                                        </p:cTn>
                                        <p:tgtEl>
                                          <p:spTgt spid="39"/>
                                        </p:tgtEl>
                                        <p:attrNameLst>
                                          <p:attrName>style.visibility</p:attrName>
                                        </p:attrNameLst>
                                      </p:cBhvr>
                                      <p:to>
                                        <p:strVal val="visible"/>
                                      </p:to>
                                    </p:set>
                                    <p:anim calcmode="lin" valueType="num">
                                      <p:cBhvr>
                                        <p:cTn id="131" dur="250" fill="hold"/>
                                        <p:tgtEl>
                                          <p:spTgt spid="39"/>
                                        </p:tgtEl>
                                        <p:attrNameLst>
                                          <p:attrName>ppt_w</p:attrName>
                                        </p:attrNameLst>
                                      </p:cBhvr>
                                      <p:tavLst>
                                        <p:tav tm="0">
                                          <p:val>
                                            <p:fltVal val="0"/>
                                          </p:val>
                                        </p:tav>
                                        <p:tav tm="100000">
                                          <p:val>
                                            <p:strVal val="#ppt_w"/>
                                          </p:val>
                                        </p:tav>
                                      </p:tavLst>
                                    </p:anim>
                                    <p:anim calcmode="lin" valueType="num">
                                      <p:cBhvr>
                                        <p:cTn id="132" dur="250" fill="hold"/>
                                        <p:tgtEl>
                                          <p:spTgt spid="39"/>
                                        </p:tgtEl>
                                        <p:attrNameLst>
                                          <p:attrName>ppt_h</p:attrName>
                                        </p:attrNameLst>
                                      </p:cBhvr>
                                      <p:tavLst>
                                        <p:tav tm="0">
                                          <p:val>
                                            <p:fltVal val="0"/>
                                          </p:val>
                                        </p:tav>
                                        <p:tav tm="100000">
                                          <p:val>
                                            <p:strVal val="#ppt_h"/>
                                          </p:val>
                                        </p:tav>
                                      </p:tavLst>
                                    </p:anim>
                                    <p:animEffect transition="in" filter="fade">
                                      <p:cBhvr>
                                        <p:cTn id="133" dur="250"/>
                                        <p:tgtEl>
                                          <p:spTgt spid="39"/>
                                        </p:tgtEl>
                                      </p:cBhvr>
                                    </p:animEffect>
                                  </p:childTnLst>
                                </p:cTn>
                              </p:par>
                            </p:childTnLst>
                          </p:cTn>
                        </p:par>
                        <p:par>
                          <p:cTn id="134" fill="hold">
                            <p:stCondLst>
                              <p:cond delay="8550"/>
                            </p:stCondLst>
                            <p:childTnLst>
                              <p:par>
                                <p:cTn id="135" presetID="53" presetClass="entr" presetSubtype="16" fill="hold" grpId="0" nodeType="afterEffect">
                                  <p:stCondLst>
                                    <p:cond delay="0"/>
                                  </p:stCondLst>
                                  <p:childTnLst>
                                    <p:set>
                                      <p:cBhvr>
                                        <p:cTn id="136" dur="1" fill="hold">
                                          <p:stCondLst>
                                            <p:cond delay="0"/>
                                          </p:stCondLst>
                                        </p:cTn>
                                        <p:tgtEl>
                                          <p:spTgt spid="43"/>
                                        </p:tgtEl>
                                        <p:attrNameLst>
                                          <p:attrName>style.visibility</p:attrName>
                                        </p:attrNameLst>
                                      </p:cBhvr>
                                      <p:to>
                                        <p:strVal val="visible"/>
                                      </p:to>
                                    </p:set>
                                    <p:anim calcmode="lin" valueType="num">
                                      <p:cBhvr>
                                        <p:cTn id="137" dur="250" fill="hold"/>
                                        <p:tgtEl>
                                          <p:spTgt spid="43"/>
                                        </p:tgtEl>
                                        <p:attrNameLst>
                                          <p:attrName>ppt_w</p:attrName>
                                        </p:attrNameLst>
                                      </p:cBhvr>
                                      <p:tavLst>
                                        <p:tav tm="0">
                                          <p:val>
                                            <p:fltVal val="0"/>
                                          </p:val>
                                        </p:tav>
                                        <p:tav tm="100000">
                                          <p:val>
                                            <p:strVal val="#ppt_w"/>
                                          </p:val>
                                        </p:tav>
                                      </p:tavLst>
                                    </p:anim>
                                    <p:anim calcmode="lin" valueType="num">
                                      <p:cBhvr>
                                        <p:cTn id="138" dur="250" fill="hold"/>
                                        <p:tgtEl>
                                          <p:spTgt spid="43"/>
                                        </p:tgtEl>
                                        <p:attrNameLst>
                                          <p:attrName>ppt_h</p:attrName>
                                        </p:attrNameLst>
                                      </p:cBhvr>
                                      <p:tavLst>
                                        <p:tav tm="0">
                                          <p:val>
                                            <p:fltVal val="0"/>
                                          </p:val>
                                        </p:tav>
                                        <p:tav tm="100000">
                                          <p:val>
                                            <p:strVal val="#ppt_h"/>
                                          </p:val>
                                        </p:tav>
                                      </p:tavLst>
                                    </p:anim>
                                    <p:animEffect transition="in" filter="fade">
                                      <p:cBhvr>
                                        <p:cTn id="139" dur="250"/>
                                        <p:tgtEl>
                                          <p:spTgt spid="43"/>
                                        </p:tgtEl>
                                      </p:cBhvr>
                                    </p:animEffect>
                                  </p:childTnLst>
                                </p:cTn>
                              </p:par>
                            </p:childTnLst>
                          </p:cTn>
                        </p:par>
                        <p:par>
                          <p:cTn id="140" fill="hold">
                            <p:stCondLst>
                              <p:cond delay="8800"/>
                            </p:stCondLst>
                            <p:childTnLst>
                              <p:par>
                                <p:cTn id="141" presetID="53" presetClass="entr" presetSubtype="16" fill="hold" grpId="0" nodeType="afterEffect">
                                  <p:stCondLst>
                                    <p:cond delay="0"/>
                                  </p:stCondLst>
                                  <p:childTnLst>
                                    <p:set>
                                      <p:cBhvr>
                                        <p:cTn id="142" dur="1" fill="hold">
                                          <p:stCondLst>
                                            <p:cond delay="0"/>
                                          </p:stCondLst>
                                        </p:cTn>
                                        <p:tgtEl>
                                          <p:spTgt spid="36"/>
                                        </p:tgtEl>
                                        <p:attrNameLst>
                                          <p:attrName>style.visibility</p:attrName>
                                        </p:attrNameLst>
                                      </p:cBhvr>
                                      <p:to>
                                        <p:strVal val="visible"/>
                                      </p:to>
                                    </p:set>
                                    <p:anim calcmode="lin" valueType="num">
                                      <p:cBhvr>
                                        <p:cTn id="143" dur="250" fill="hold"/>
                                        <p:tgtEl>
                                          <p:spTgt spid="36"/>
                                        </p:tgtEl>
                                        <p:attrNameLst>
                                          <p:attrName>ppt_w</p:attrName>
                                        </p:attrNameLst>
                                      </p:cBhvr>
                                      <p:tavLst>
                                        <p:tav tm="0">
                                          <p:val>
                                            <p:fltVal val="0"/>
                                          </p:val>
                                        </p:tav>
                                        <p:tav tm="100000">
                                          <p:val>
                                            <p:strVal val="#ppt_w"/>
                                          </p:val>
                                        </p:tav>
                                      </p:tavLst>
                                    </p:anim>
                                    <p:anim calcmode="lin" valueType="num">
                                      <p:cBhvr>
                                        <p:cTn id="144" dur="250" fill="hold"/>
                                        <p:tgtEl>
                                          <p:spTgt spid="36"/>
                                        </p:tgtEl>
                                        <p:attrNameLst>
                                          <p:attrName>ppt_h</p:attrName>
                                        </p:attrNameLst>
                                      </p:cBhvr>
                                      <p:tavLst>
                                        <p:tav tm="0">
                                          <p:val>
                                            <p:fltVal val="0"/>
                                          </p:val>
                                        </p:tav>
                                        <p:tav tm="100000">
                                          <p:val>
                                            <p:strVal val="#ppt_h"/>
                                          </p:val>
                                        </p:tav>
                                      </p:tavLst>
                                    </p:anim>
                                    <p:animEffect transition="in" filter="fade">
                                      <p:cBhvr>
                                        <p:cTn id="145" dur="250"/>
                                        <p:tgtEl>
                                          <p:spTgt spid="36"/>
                                        </p:tgtEl>
                                      </p:cBhvr>
                                    </p:animEffect>
                                  </p:childTnLst>
                                </p:cTn>
                              </p:par>
                            </p:childTnLst>
                          </p:cTn>
                        </p:par>
                        <p:par>
                          <p:cTn id="146" fill="hold">
                            <p:stCondLst>
                              <p:cond delay="9050"/>
                            </p:stCondLst>
                            <p:childTnLst>
                              <p:par>
                                <p:cTn id="147" presetID="53" presetClass="entr" presetSubtype="16" fill="hold" grpId="0" nodeType="afterEffect">
                                  <p:stCondLst>
                                    <p:cond delay="0"/>
                                  </p:stCondLst>
                                  <p:iterate type="lt">
                                    <p:tmPct val="10000"/>
                                  </p:iterate>
                                  <p:childTnLst>
                                    <p:set>
                                      <p:cBhvr>
                                        <p:cTn id="148" dur="1" fill="hold">
                                          <p:stCondLst>
                                            <p:cond delay="0"/>
                                          </p:stCondLst>
                                        </p:cTn>
                                        <p:tgtEl>
                                          <p:spTgt spid="35"/>
                                        </p:tgtEl>
                                        <p:attrNameLst>
                                          <p:attrName>style.visibility</p:attrName>
                                        </p:attrNameLst>
                                      </p:cBhvr>
                                      <p:to>
                                        <p:strVal val="visible"/>
                                      </p:to>
                                    </p:set>
                                    <p:anim calcmode="lin" valueType="num">
                                      <p:cBhvr>
                                        <p:cTn id="149" dur="250" fill="hold"/>
                                        <p:tgtEl>
                                          <p:spTgt spid="35"/>
                                        </p:tgtEl>
                                        <p:attrNameLst>
                                          <p:attrName>ppt_w</p:attrName>
                                        </p:attrNameLst>
                                      </p:cBhvr>
                                      <p:tavLst>
                                        <p:tav tm="0">
                                          <p:val>
                                            <p:fltVal val="0"/>
                                          </p:val>
                                        </p:tav>
                                        <p:tav tm="100000">
                                          <p:val>
                                            <p:strVal val="#ppt_w"/>
                                          </p:val>
                                        </p:tav>
                                      </p:tavLst>
                                    </p:anim>
                                    <p:anim calcmode="lin" valueType="num">
                                      <p:cBhvr>
                                        <p:cTn id="150" dur="250" fill="hold"/>
                                        <p:tgtEl>
                                          <p:spTgt spid="35"/>
                                        </p:tgtEl>
                                        <p:attrNameLst>
                                          <p:attrName>ppt_h</p:attrName>
                                        </p:attrNameLst>
                                      </p:cBhvr>
                                      <p:tavLst>
                                        <p:tav tm="0">
                                          <p:val>
                                            <p:fltVal val="0"/>
                                          </p:val>
                                        </p:tav>
                                        <p:tav tm="100000">
                                          <p:val>
                                            <p:strVal val="#ppt_h"/>
                                          </p:val>
                                        </p:tav>
                                      </p:tavLst>
                                    </p:anim>
                                    <p:animEffect transition="in" filter="fade">
                                      <p:cBhvr>
                                        <p:cTn id="151" dur="25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31" grpId="0"/>
      <p:bldP spid="32" grpId="0"/>
      <p:bldP spid="33" grpId="0"/>
      <p:bldP spid="34" grpId="0"/>
      <p:bldP spid="35" grpId="0"/>
      <p:bldP spid="36" grpId="0"/>
      <p:bldP spid="37" grpId="0"/>
      <p:bldP spid="38" grpId="0"/>
      <p:bldP spid="39" grpId="0"/>
      <p:bldP spid="40" grpId="0"/>
      <p:bldP spid="41" grpId="0" animBg="1"/>
      <p:bldP spid="42" grpId="0" animBg="1"/>
      <p:bldP spid="43" grpId="0" animBg="1"/>
      <p:bldP spid="4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3" y="218741"/>
            <a:ext cx="5914129"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Freeform 5"/>
          <p:cNvSpPr>
            <a:spLocks/>
          </p:cNvSpPr>
          <p:nvPr/>
        </p:nvSpPr>
        <p:spPr bwMode="auto">
          <a:xfrm>
            <a:off x="3877469" y="2142416"/>
            <a:ext cx="3416300" cy="3424238"/>
          </a:xfrm>
          <a:custGeom>
            <a:avLst/>
            <a:gdLst>
              <a:gd name="T0" fmla="*/ 2462 w 4677"/>
              <a:gd name="T1" fmla="*/ 0 h 4677"/>
              <a:gd name="T2" fmla="*/ 2781 w 4677"/>
              <a:gd name="T3" fmla="*/ 314 h 4677"/>
              <a:gd name="T4" fmla="*/ 3178 w 4677"/>
              <a:gd name="T5" fmla="*/ 153 h 4677"/>
              <a:gd name="T6" fmla="*/ 3385 w 4677"/>
              <a:gd name="T7" fmla="*/ 550 h 4677"/>
              <a:gd name="T8" fmla="*/ 3813 w 4677"/>
              <a:gd name="T9" fmla="*/ 519 h 4677"/>
              <a:gd name="T10" fmla="*/ 3886 w 4677"/>
              <a:gd name="T11" fmla="*/ 961 h 4677"/>
              <a:gd name="T12" fmla="*/ 4303 w 4677"/>
              <a:gd name="T13" fmla="*/ 1064 h 4677"/>
              <a:gd name="T14" fmla="*/ 4236 w 4677"/>
              <a:gd name="T15" fmla="*/ 1506 h 4677"/>
              <a:gd name="T16" fmla="*/ 4601 w 4677"/>
              <a:gd name="T17" fmla="*/ 1733 h 4677"/>
              <a:gd name="T18" fmla="*/ 4400 w 4677"/>
              <a:gd name="T19" fmla="*/ 2134 h 4677"/>
              <a:gd name="T20" fmla="*/ 4677 w 4677"/>
              <a:gd name="T21" fmla="*/ 2462 h 4677"/>
              <a:gd name="T22" fmla="*/ 4363 w 4677"/>
              <a:gd name="T23" fmla="*/ 2781 h 4677"/>
              <a:gd name="T24" fmla="*/ 4525 w 4677"/>
              <a:gd name="T25" fmla="*/ 3178 h 4677"/>
              <a:gd name="T26" fmla="*/ 4127 w 4677"/>
              <a:gd name="T27" fmla="*/ 3385 h 4677"/>
              <a:gd name="T28" fmla="*/ 4158 w 4677"/>
              <a:gd name="T29" fmla="*/ 3813 h 4677"/>
              <a:gd name="T30" fmla="*/ 3716 w 4677"/>
              <a:gd name="T31" fmla="*/ 3886 h 4677"/>
              <a:gd name="T32" fmla="*/ 3614 w 4677"/>
              <a:gd name="T33" fmla="*/ 4303 h 4677"/>
              <a:gd name="T34" fmla="*/ 3171 w 4677"/>
              <a:gd name="T35" fmla="*/ 4237 h 4677"/>
              <a:gd name="T36" fmla="*/ 2944 w 4677"/>
              <a:gd name="T37" fmla="*/ 4601 h 4677"/>
              <a:gd name="T38" fmla="*/ 2544 w 4677"/>
              <a:gd name="T39" fmla="*/ 4401 h 4677"/>
              <a:gd name="T40" fmla="*/ 2216 w 4677"/>
              <a:gd name="T41" fmla="*/ 4677 h 4677"/>
              <a:gd name="T42" fmla="*/ 1896 w 4677"/>
              <a:gd name="T43" fmla="*/ 4363 h 4677"/>
              <a:gd name="T44" fmla="*/ 1499 w 4677"/>
              <a:gd name="T45" fmla="*/ 4525 h 4677"/>
              <a:gd name="T46" fmla="*/ 1293 w 4677"/>
              <a:gd name="T47" fmla="*/ 4128 h 4677"/>
              <a:gd name="T48" fmla="*/ 864 w 4677"/>
              <a:gd name="T49" fmla="*/ 4158 h 4677"/>
              <a:gd name="T50" fmla="*/ 791 w 4677"/>
              <a:gd name="T51" fmla="*/ 3717 h 4677"/>
              <a:gd name="T52" fmla="*/ 374 w 4677"/>
              <a:gd name="T53" fmla="*/ 3614 h 4677"/>
              <a:gd name="T54" fmla="*/ 441 w 4677"/>
              <a:gd name="T55" fmla="*/ 3171 h 4677"/>
              <a:gd name="T56" fmla="*/ 76 w 4677"/>
              <a:gd name="T57" fmla="*/ 2945 h 4677"/>
              <a:gd name="T58" fmla="*/ 277 w 4677"/>
              <a:gd name="T59" fmla="*/ 2544 h 4677"/>
              <a:gd name="T60" fmla="*/ 0 w 4677"/>
              <a:gd name="T61" fmla="*/ 2216 h 4677"/>
              <a:gd name="T62" fmla="*/ 314 w 4677"/>
              <a:gd name="T63" fmla="*/ 1897 h 4677"/>
              <a:gd name="T64" fmla="*/ 152 w 4677"/>
              <a:gd name="T65" fmla="*/ 1499 h 4677"/>
              <a:gd name="T66" fmla="*/ 550 w 4677"/>
              <a:gd name="T67" fmla="*/ 1293 h 4677"/>
              <a:gd name="T68" fmla="*/ 519 w 4677"/>
              <a:gd name="T69" fmla="*/ 865 h 4677"/>
              <a:gd name="T70" fmla="*/ 961 w 4677"/>
              <a:gd name="T71" fmla="*/ 792 h 4677"/>
              <a:gd name="T72" fmla="*/ 1063 w 4677"/>
              <a:gd name="T73" fmla="*/ 375 h 4677"/>
              <a:gd name="T74" fmla="*/ 1506 w 4677"/>
              <a:gd name="T75" fmla="*/ 441 h 4677"/>
              <a:gd name="T76" fmla="*/ 1733 w 4677"/>
              <a:gd name="T77" fmla="*/ 77 h 4677"/>
              <a:gd name="T78" fmla="*/ 2133 w 4677"/>
              <a:gd name="T79" fmla="*/ 277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677" h="4677">
                <a:moveTo>
                  <a:pt x="2216" y="0"/>
                </a:moveTo>
                <a:lnTo>
                  <a:pt x="2462" y="0"/>
                </a:lnTo>
                <a:lnTo>
                  <a:pt x="2544" y="277"/>
                </a:lnTo>
                <a:cubicBezTo>
                  <a:pt x="2624" y="285"/>
                  <a:pt x="2703" y="297"/>
                  <a:pt x="2781" y="314"/>
                </a:cubicBezTo>
                <a:lnTo>
                  <a:pt x="2944" y="77"/>
                </a:lnTo>
                <a:lnTo>
                  <a:pt x="3178" y="153"/>
                </a:lnTo>
                <a:lnTo>
                  <a:pt x="3171" y="441"/>
                </a:lnTo>
                <a:cubicBezTo>
                  <a:pt x="3244" y="473"/>
                  <a:pt x="3316" y="510"/>
                  <a:pt x="3385" y="550"/>
                </a:cubicBezTo>
                <a:lnTo>
                  <a:pt x="3614" y="375"/>
                </a:lnTo>
                <a:lnTo>
                  <a:pt x="3813" y="519"/>
                </a:lnTo>
                <a:lnTo>
                  <a:pt x="3716" y="792"/>
                </a:lnTo>
                <a:cubicBezTo>
                  <a:pt x="3776" y="845"/>
                  <a:pt x="3833" y="901"/>
                  <a:pt x="3886" y="961"/>
                </a:cubicBezTo>
                <a:lnTo>
                  <a:pt x="4158" y="865"/>
                </a:lnTo>
                <a:lnTo>
                  <a:pt x="4303" y="1064"/>
                </a:lnTo>
                <a:lnTo>
                  <a:pt x="4127" y="1293"/>
                </a:lnTo>
                <a:cubicBezTo>
                  <a:pt x="4168" y="1362"/>
                  <a:pt x="4204" y="1433"/>
                  <a:pt x="4236" y="1506"/>
                </a:cubicBezTo>
                <a:lnTo>
                  <a:pt x="4525" y="1499"/>
                </a:lnTo>
                <a:lnTo>
                  <a:pt x="4601" y="1733"/>
                </a:lnTo>
                <a:lnTo>
                  <a:pt x="4363" y="1897"/>
                </a:lnTo>
                <a:cubicBezTo>
                  <a:pt x="4380" y="1974"/>
                  <a:pt x="4393" y="2053"/>
                  <a:pt x="4400" y="2134"/>
                </a:cubicBezTo>
                <a:lnTo>
                  <a:pt x="4677" y="2216"/>
                </a:lnTo>
                <a:lnTo>
                  <a:pt x="4677" y="2462"/>
                </a:lnTo>
                <a:lnTo>
                  <a:pt x="4400" y="2544"/>
                </a:lnTo>
                <a:cubicBezTo>
                  <a:pt x="4393" y="2624"/>
                  <a:pt x="4380" y="2703"/>
                  <a:pt x="4363" y="2781"/>
                </a:cubicBezTo>
                <a:lnTo>
                  <a:pt x="4601" y="2945"/>
                </a:lnTo>
                <a:lnTo>
                  <a:pt x="4525" y="3178"/>
                </a:lnTo>
                <a:lnTo>
                  <a:pt x="4236" y="3171"/>
                </a:lnTo>
                <a:cubicBezTo>
                  <a:pt x="4204" y="3245"/>
                  <a:pt x="4168" y="3316"/>
                  <a:pt x="4127" y="3385"/>
                </a:cubicBezTo>
                <a:lnTo>
                  <a:pt x="4303" y="3614"/>
                </a:lnTo>
                <a:lnTo>
                  <a:pt x="4158" y="3813"/>
                </a:lnTo>
                <a:lnTo>
                  <a:pt x="3886" y="3717"/>
                </a:lnTo>
                <a:cubicBezTo>
                  <a:pt x="3833" y="3776"/>
                  <a:pt x="3776" y="3833"/>
                  <a:pt x="3716" y="3886"/>
                </a:cubicBezTo>
                <a:lnTo>
                  <a:pt x="3813" y="4159"/>
                </a:lnTo>
                <a:lnTo>
                  <a:pt x="3614" y="4303"/>
                </a:lnTo>
                <a:lnTo>
                  <a:pt x="3385" y="4128"/>
                </a:lnTo>
                <a:cubicBezTo>
                  <a:pt x="3316" y="4168"/>
                  <a:pt x="3244" y="4204"/>
                  <a:pt x="3171" y="4237"/>
                </a:cubicBezTo>
                <a:lnTo>
                  <a:pt x="3178" y="4525"/>
                </a:lnTo>
                <a:lnTo>
                  <a:pt x="2944" y="4601"/>
                </a:lnTo>
                <a:lnTo>
                  <a:pt x="2781" y="4363"/>
                </a:lnTo>
                <a:cubicBezTo>
                  <a:pt x="2703" y="4380"/>
                  <a:pt x="2624" y="4393"/>
                  <a:pt x="2544" y="4401"/>
                </a:cubicBezTo>
                <a:lnTo>
                  <a:pt x="2461" y="4677"/>
                </a:lnTo>
                <a:lnTo>
                  <a:pt x="2216" y="4677"/>
                </a:lnTo>
                <a:lnTo>
                  <a:pt x="2133" y="4401"/>
                </a:lnTo>
                <a:cubicBezTo>
                  <a:pt x="2053" y="4393"/>
                  <a:pt x="1974" y="4380"/>
                  <a:pt x="1896" y="4363"/>
                </a:cubicBezTo>
                <a:lnTo>
                  <a:pt x="1733" y="4601"/>
                </a:lnTo>
                <a:lnTo>
                  <a:pt x="1499" y="4525"/>
                </a:lnTo>
                <a:lnTo>
                  <a:pt x="1506" y="4237"/>
                </a:lnTo>
                <a:cubicBezTo>
                  <a:pt x="1433" y="4204"/>
                  <a:pt x="1361" y="4168"/>
                  <a:pt x="1293" y="4128"/>
                </a:cubicBezTo>
                <a:lnTo>
                  <a:pt x="1063" y="4303"/>
                </a:lnTo>
                <a:lnTo>
                  <a:pt x="864" y="4158"/>
                </a:lnTo>
                <a:lnTo>
                  <a:pt x="961" y="3886"/>
                </a:lnTo>
                <a:cubicBezTo>
                  <a:pt x="901" y="3833"/>
                  <a:pt x="844" y="3776"/>
                  <a:pt x="791" y="3717"/>
                </a:cubicBezTo>
                <a:lnTo>
                  <a:pt x="519" y="3813"/>
                </a:lnTo>
                <a:lnTo>
                  <a:pt x="374" y="3614"/>
                </a:lnTo>
                <a:lnTo>
                  <a:pt x="550" y="3385"/>
                </a:lnTo>
                <a:cubicBezTo>
                  <a:pt x="509" y="3316"/>
                  <a:pt x="473" y="3245"/>
                  <a:pt x="441" y="3171"/>
                </a:cubicBezTo>
                <a:lnTo>
                  <a:pt x="152" y="3178"/>
                </a:lnTo>
                <a:lnTo>
                  <a:pt x="76" y="2945"/>
                </a:lnTo>
                <a:lnTo>
                  <a:pt x="314" y="2781"/>
                </a:lnTo>
                <a:cubicBezTo>
                  <a:pt x="297" y="2703"/>
                  <a:pt x="285" y="2624"/>
                  <a:pt x="277" y="2544"/>
                </a:cubicBezTo>
                <a:lnTo>
                  <a:pt x="0" y="2462"/>
                </a:lnTo>
                <a:lnTo>
                  <a:pt x="0" y="2216"/>
                </a:lnTo>
                <a:lnTo>
                  <a:pt x="277" y="2134"/>
                </a:lnTo>
                <a:cubicBezTo>
                  <a:pt x="285" y="2053"/>
                  <a:pt x="297" y="1974"/>
                  <a:pt x="314" y="1897"/>
                </a:cubicBezTo>
                <a:lnTo>
                  <a:pt x="76" y="1733"/>
                </a:lnTo>
                <a:lnTo>
                  <a:pt x="152" y="1499"/>
                </a:lnTo>
                <a:lnTo>
                  <a:pt x="441" y="1506"/>
                </a:lnTo>
                <a:cubicBezTo>
                  <a:pt x="473" y="1433"/>
                  <a:pt x="509" y="1362"/>
                  <a:pt x="550" y="1293"/>
                </a:cubicBezTo>
                <a:lnTo>
                  <a:pt x="374" y="1064"/>
                </a:lnTo>
                <a:lnTo>
                  <a:pt x="519" y="865"/>
                </a:lnTo>
                <a:lnTo>
                  <a:pt x="791" y="961"/>
                </a:lnTo>
                <a:cubicBezTo>
                  <a:pt x="844" y="901"/>
                  <a:pt x="901" y="845"/>
                  <a:pt x="961" y="792"/>
                </a:cubicBezTo>
                <a:lnTo>
                  <a:pt x="864" y="519"/>
                </a:lnTo>
                <a:lnTo>
                  <a:pt x="1063" y="375"/>
                </a:lnTo>
                <a:lnTo>
                  <a:pt x="1293" y="550"/>
                </a:lnTo>
                <a:cubicBezTo>
                  <a:pt x="1361" y="510"/>
                  <a:pt x="1433" y="473"/>
                  <a:pt x="1506" y="441"/>
                </a:cubicBezTo>
                <a:lnTo>
                  <a:pt x="1499" y="153"/>
                </a:lnTo>
                <a:lnTo>
                  <a:pt x="1733" y="77"/>
                </a:lnTo>
                <a:lnTo>
                  <a:pt x="1896" y="314"/>
                </a:lnTo>
                <a:cubicBezTo>
                  <a:pt x="1974" y="297"/>
                  <a:pt x="2053" y="285"/>
                  <a:pt x="2133" y="277"/>
                </a:cubicBezTo>
                <a:lnTo>
                  <a:pt x="2216" y="0"/>
                </a:lnTo>
                <a:close/>
              </a:path>
            </a:pathLst>
          </a:custGeom>
          <a:gradFill flip="none" rotWithShape="1">
            <a:gsLst>
              <a:gs pos="0">
                <a:schemeClr val="bg1"/>
              </a:gs>
              <a:gs pos="100000">
                <a:schemeClr val="bg1">
                  <a:lumMod val="7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5" name="Freeform 6"/>
          <p:cNvSpPr>
            <a:spLocks/>
          </p:cNvSpPr>
          <p:nvPr/>
        </p:nvSpPr>
        <p:spPr bwMode="auto">
          <a:xfrm>
            <a:off x="1248569" y="1820153"/>
            <a:ext cx="2744787" cy="2751138"/>
          </a:xfrm>
          <a:custGeom>
            <a:avLst/>
            <a:gdLst>
              <a:gd name="T0" fmla="*/ 2199 w 3758"/>
              <a:gd name="T1" fmla="*/ 270 h 3758"/>
              <a:gd name="T2" fmla="*/ 2546 w 3758"/>
              <a:gd name="T3" fmla="*/ 121 h 3758"/>
              <a:gd name="T4" fmla="*/ 2790 w 3758"/>
              <a:gd name="T5" fmla="*/ 516 h 3758"/>
              <a:gd name="T6" fmla="*/ 3168 w 3758"/>
              <a:gd name="T7" fmla="*/ 510 h 3758"/>
              <a:gd name="T8" fmla="*/ 3243 w 3758"/>
              <a:gd name="T9" fmla="*/ 968 h 3758"/>
              <a:gd name="T10" fmla="*/ 3594 w 3758"/>
              <a:gd name="T11" fmla="*/ 1107 h 3758"/>
              <a:gd name="T12" fmla="*/ 3487 w 3758"/>
              <a:gd name="T13" fmla="*/ 1559 h 3758"/>
              <a:gd name="T14" fmla="*/ 3758 w 3758"/>
              <a:gd name="T15" fmla="*/ 1822 h 3758"/>
              <a:gd name="T16" fmla="*/ 3488 w 3758"/>
              <a:gd name="T17" fmla="*/ 2199 h 3758"/>
              <a:gd name="T18" fmla="*/ 3637 w 3758"/>
              <a:gd name="T19" fmla="*/ 2545 h 3758"/>
              <a:gd name="T20" fmla="*/ 3242 w 3758"/>
              <a:gd name="T21" fmla="*/ 2790 h 3758"/>
              <a:gd name="T22" fmla="*/ 3248 w 3758"/>
              <a:gd name="T23" fmla="*/ 3167 h 3758"/>
              <a:gd name="T24" fmla="*/ 2790 w 3758"/>
              <a:gd name="T25" fmla="*/ 3242 h 3758"/>
              <a:gd name="T26" fmla="*/ 2651 w 3758"/>
              <a:gd name="T27" fmla="*/ 3593 h 3758"/>
              <a:gd name="T28" fmla="*/ 2199 w 3758"/>
              <a:gd name="T29" fmla="*/ 3487 h 3758"/>
              <a:gd name="T30" fmla="*/ 1936 w 3758"/>
              <a:gd name="T31" fmla="*/ 3758 h 3758"/>
              <a:gd name="T32" fmla="*/ 1559 w 3758"/>
              <a:gd name="T33" fmla="*/ 3487 h 3758"/>
              <a:gd name="T34" fmla="*/ 1213 w 3758"/>
              <a:gd name="T35" fmla="*/ 3637 h 3758"/>
              <a:gd name="T36" fmla="*/ 968 w 3758"/>
              <a:gd name="T37" fmla="*/ 3242 h 3758"/>
              <a:gd name="T38" fmla="*/ 591 w 3758"/>
              <a:gd name="T39" fmla="*/ 3248 h 3758"/>
              <a:gd name="T40" fmla="*/ 516 w 3758"/>
              <a:gd name="T41" fmla="*/ 2790 h 3758"/>
              <a:gd name="T42" fmla="*/ 165 w 3758"/>
              <a:gd name="T43" fmla="*/ 2651 h 3758"/>
              <a:gd name="T44" fmla="*/ 271 w 3758"/>
              <a:gd name="T45" fmla="*/ 2198 h 3758"/>
              <a:gd name="T46" fmla="*/ 0 w 3758"/>
              <a:gd name="T47" fmla="*/ 1936 h 3758"/>
              <a:gd name="T48" fmla="*/ 271 w 3758"/>
              <a:gd name="T49" fmla="*/ 1558 h 3758"/>
              <a:gd name="T50" fmla="*/ 121 w 3758"/>
              <a:gd name="T51" fmla="*/ 1212 h 3758"/>
              <a:gd name="T52" fmla="*/ 516 w 3758"/>
              <a:gd name="T53" fmla="*/ 968 h 3758"/>
              <a:gd name="T54" fmla="*/ 510 w 3758"/>
              <a:gd name="T55" fmla="*/ 590 h 3758"/>
              <a:gd name="T56" fmla="*/ 968 w 3758"/>
              <a:gd name="T57" fmla="*/ 515 h 3758"/>
              <a:gd name="T58" fmla="*/ 1107 w 3758"/>
              <a:gd name="T59" fmla="*/ 164 h 3758"/>
              <a:gd name="T60" fmla="*/ 1560 w 3758"/>
              <a:gd name="T61" fmla="*/ 271 h 3758"/>
              <a:gd name="T62" fmla="*/ 1822 w 3758"/>
              <a:gd name="T63" fmla="*/ 0 h 3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758" h="3758">
                <a:moveTo>
                  <a:pt x="1917" y="240"/>
                </a:moveTo>
                <a:cubicBezTo>
                  <a:pt x="2013" y="242"/>
                  <a:pt x="2108" y="252"/>
                  <a:pt x="2199" y="270"/>
                </a:cubicBezTo>
                <a:lnTo>
                  <a:pt x="2344" y="57"/>
                </a:lnTo>
                <a:lnTo>
                  <a:pt x="2546" y="121"/>
                </a:lnTo>
                <a:lnTo>
                  <a:pt x="2541" y="379"/>
                </a:lnTo>
                <a:cubicBezTo>
                  <a:pt x="2628" y="417"/>
                  <a:pt x="2712" y="463"/>
                  <a:pt x="2790" y="516"/>
                </a:cubicBezTo>
                <a:lnTo>
                  <a:pt x="3006" y="374"/>
                </a:lnTo>
                <a:lnTo>
                  <a:pt x="3168" y="510"/>
                </a:lnTo>
                <a:lnTo>
                  <a:pt x="3065" y="747"/>
                </a:lnTo>
                <a:cubicBezTo>
                  <a:pt x="3130" y="815"/>
                  <a:pt x="3190" y="889"/>
                  <a:pt x="3243" y="968"/>
                </a:cubicBezTo>
                <a:lnTo>
                  <a:pt x="3496" y="919"/>
                </a:lnTo>
                <a:lnTo>
                  <a:pt x="3594" y="1107"/>
                </a:lnTo>
                <a:lnTo>
                  <a:pt x="3408" y="1286"/>
                </a:lnTo>
                <a:cubicBezTo>
                  <a:pt x="3442" y="1374"/>
                  <a:pt x="3469" y="1465"/>
                  <a:pt x="3487" y="1559"/>
                </a:cubicBezTo>
                <a:lnTo>
                  <a:pt x="3740" y="1611"/>
                </a:lnTo>
                <a:lnTo>
                  <a:pt x="3758" y="1822"/>
                </a:lnTo>
                <a:lnTo>
                  <a:pt x="3518" y="1916"/>
                </a:lnTo>
                <a:cubicBezTo>
                  <a:pt x="3516" y="2013"/>
                  <a:pt x="3506" y="2107"/>
                  <a:pt x="3488" y="2199"/>
                </a:cubicBezTo>
                <a:lnTo>
                  <a:pt x="3701" y="2344"/>
                </a:lnTo>
                <a:lnTo>
                  <a:pt x="3637" y="2545"/>
                </a:lnTo>
                <a:lnTo>
                  <a:pt x="3379" y="2541"/>
                </a:lnTo>
                <a:cubicBezTo>
                  <a:pt x="3341" y="2628"/>
                  <a:pt x="3295" y="2711"/>
                  <a:pt x="3242" y="2790"/>
                </a:cubicBezTo>
                <a:lnTo>
                  <a:pt x="3384" y="3005"/>
                </a:lnTo>
                <a:lnTo>
                  <a:pt x="3248" y="3167"/>
                </a:lnTo>
                <a:lnTo>
                  <a:pt x="3011" y="3064"/>
                </a:lnTo>
                <a:cubicBezTo>
                  <a:pt x="2943" y="3130"/>
                  <a:pt x="2869" y="3189"/>
                  <a:pt x="2790" y="3242"/>
                </a:cubicBezTo>
                <a:lnTo>
                  <a:pt x="2839" y="3496"/>
                </a:lnTo>
                <a:lnTo>
                  <a:pt x="2651" y="3593"/>
                </a:lnTo>
                <a:lnTo>
                  <a:pt x="2472" y="3408"/>
                </a:lnTo>
                <a:cubicBezTo>
                  <a:pt x="2384" y="3442"/>
                  <a:pt x="2293" y="3468"/>
                  <a:pt x="2199" y="3487"/>
                </a:cubicBezTo>
                <a:lnTo>
                  <a:pt x="2147" y="3740"/>
                </a:lnTo>
                <a:lnTo>
                  <a:pt x="1936" y="3758"/>
                </a:lnTo>
                <a:lnTo>
                  <a:pt x="1842" y="3518"/>
                </a:lnTo>
                <a:cubicBezTo>
                  <a:pt x="1745" y="3516"/>
                  <a:pt x="1651" y="3505"/>
                  <a:pt x="1559" y="3487"/>
                </a:cubicBezTo>
                <a:lnTo>
                  <a:pt x="1414" y="3701"/>
                </a:lnTo>
                <a:lnTo>
                  <a:pt x="1213" y="3637"/>
                </a:lnTo>
                <a:lnTo>
                  <a:pt x="1217" y="3379"/>
                </a:lnTo>
                <a:cubicBezTo>
                  <a:pt x="1130" y="3340"/>
                  <a:pt x="1047" y="3295"/>
                  <a:pt x="968" y="3242"/>
                </a:cubicBezTo>
                <a:lnTo>
                  <a:pt x="753" y="3384"/>
                </a:lnTo>
                <a:lnTo>
                  <a:pt x="591" y="3248"/>
                </a:lnTo>
                <a:lnTo>
                  <a:pt x="694" y="3011"/>
                </a:lnTo>
                <a:cubicBezTo>
                  <a:pt x="628" y="2943"/>
                  <a:pt x="569" y="2869"/>
                  <a:pt x="516" y="2790"/>
                </a:cubicBezTo>
                <a:lnTo>
                  <a:pt x="262" y="2838"/>
                </a:lnTo>
                <a:lnTo>
                  <a:pt x="165" y="2651"/>
                </a:lnTo>
                <a:lnTo>
                  <a:pt x="350" y="2471"/>
                </a:lnTo>
                <a:cubicBezTo>
                  <a:pt x="316" y="2384"/>
                  <a:pt x="290" y="2293"/>
                  <a:pt x="271" y="2198"/>
                </a:cubicBezTo>
                <a:lnTo>
                  <a:pt x="18" y="2147"/>
                </a:lnTo>
                <a:lnTo>
                  <a:pt x="0" y="1936"/>
                </a:lnTo>
                <a:lnTo>
                  <a:pt x="240" y="1841"/>
                </a:lnTo>
                <a:cubicBezTo>
                  <a:pt x="242" y="1745"/>
                  <a:pt x="252" y="1650"/>
                  <a:pt x="271" y="1558"/>
                </a:cubicBezTo>
                <a:lnTo>
                  <a:pt x="57" y="1414"/>
                </a:lnTo>
                <a:lnTo>
                  <a:pt x="121" y="1212"/>
                </a:lnTo>
                <a:lnTo>
                  <a:pt x="379" y="1217"/>
                </a:lnTo>
                <a:cubicBezTo>
                  <a:pt x="418" y="1130"/>
                  <a:pt x="463" y="1046"/>
                  <a:pt x="516" y="968"/>
                </a:cubicBezTo>
                <a:lnTo>
                  <a:pt x="374" y="752"/>
                </a:lnTo>
                <a:lnTo>
                  <a:pt x="510" y="590"/>
                </a:lnTo>
                <a:lnTo>
                  <a:pt x="747" y="693"/>
                </a:lnTo>
                <a:cubicBezTo>
                  <a:pt x="815" y="628"/>
                  <a:pt x="889" y="568"/>
                  <a:pt x="968" y="515"/>
                </a:cubicBezTo>
                <a:lnTo>
                  <a:pt x="920" y="262"/>
                </a:lnTo>
                <a:lnTo>
                  <a:pt x="1107" y="164"/>
                </a:lnTo>
                <a:lnTo>
                  <a:pt x="1287" y="350"/>
                </a:lnTo>
                <a:cubicBezTo>
                  <a:pt x="1374" y="316"/>
                  <a:pt x="1465" y="289"/>
                  <a:pt x="1560" y="271"/>
                </a:cubicBezTo>
                <a:lnTo>
                  <a:pt x="1611" y="18"/>
                </a:lnTo>
                <a:lnTo>
                  <a:pt x="1822" y="0"/>
                </a:lnTo>
                <a:lnTo>
                  <a:pt x="1917" y="240"/>
                </a:lnTo>
                <a:close/>
              </a:path>
            </a:pathLst>
          </a:custGeom>
          <a:gradFill flip="none" rotWithShape="1">
            <a:gsLst>
              <a:gs pos="0">
                <a:schemeClr val="bg1"/>
              </a:gs>
              <a:gs pos="100000">
                <a:schemeClr val="bg1">
                  <a:lumMod val="7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6" name="Freeform 7"/>
          <p:cNvSpPr>
            <a:spLocks/>
          </p:cNvSpPr>
          <p:nvPr/>
        </p:nvSpPr>
        <p:spPr bwMode="auto">
          <a:xfrm>
            <a:off x="6923881" y="1518528"/>
            <a:ext cx="2259012" cy="2263775"/>
          </a:xfrm>
          <a:custGeom>
            <a:avLst/>
            <a:gdLst>
              <a:gd name="T0" fmla="*/ 1582 w 3091"/>
              <a:gd name="T1" fmla="*/ 0 h 3091"/>
              <a:gd name="T2" fmla="*/ 1793 w 3091"/>
              <a:gd name="T3" fmla="*/ 20 h 3091"/>
              <a:gd name="T4" fmla="*/ 1844 w 3091"/>
              <a:gd name="T5" fmla="*/ 275 h 3091"/>
              <a:gd name="T6" fmla="*/ 2145 w 3091"/>
              <a:gd name="T7" fmla="*/ 386 h 3091"/>
              <a:gd name="T8" fmla="*/ 2350 w 3091"/>
              <a:gd name="T9" fmla="*/ 226 h 3091"/>
              <a:gd name="T10" fmla="*/ 2523 w 3091"/>
              <a:gd name="T11" fmla="*/ 348 h 3091"/>
              <a:gd name="T12" fmla="*/ 2439 w 3091"/>
              <a:gd name="T13" fmla="*/ 595 h 3091"/>
              <a:gd name="T14" fmla="*/ 2644 w 3091"/>
              <a:gd name="T15" fmla="*/ 842 h 3091"/>
              <a:gd name="T16" fmla="*/ 2903 w 3091"/>
              <a:gd name="T17" fmla="*/ 805 h 3091"/>
              <a:gd name="T18" fmla="*/ 2991 w 3091"/>
              <a:gd name="T19" fmla="*/ 997 h 3091"/>
              <a:gd name="T20" fmla="*/ 2795 w 3091"/>
              <a:gd name="T21" fmla="*/ 1169 h 3091"/>
              <a:gd name="T22" fmla="*/ 2849 w 3091"/>
              <a:gd name="T23" fmla="*/ 1486 h 3091"/>
              <a:gd name="T24" fmla="*/ 3091 w 3091"/>
              <a:gd name="T25" fmla="*/ 1583 h 3091"/>
              <a:gd name="T26" fmla="*/ 3072 w 3091"/>
              <a:gd name="T27" fmla="*/ 1793 h 3091"/>
              <a:gd name="T28" fmla="*/ 2816 w 3091"/>
              <a:gd name="T29" fmla="*/ 1844 h 3091"/>
              <a:gd name="T30" fmla="*/ 2705 w 3091"/>
              <a:gd name="T31" fmla="*/ 2146 h 3091"/>
              <a:gd name="T32" fmla="*/ 2866 w 3091"/>
              <a:gd name="T33" fmla="*/ 2351 h 3091"/>
              <a:gd name="T34" fmla="*/ 2743 w 3091"/>
              <a:gd name="T35" fmla="*/ 2523 h 3091"/>
              <a:gd name="T36" fmla="*/ 2496 w 3091"/>
              <a:gd name="T37" fmla="*/ 2440 h 3091"/>
              <a:gd name="T38" fmla="*/ 2249 w 3091"/>
              <a:gd name="T39" fmla="*/ 2645 h 3091"/>
              <a:gd name="T40" fmla="*/ 2286 w 3091"/>
              <a:gd name="T41" fmla="*/ 2903 h 3091"/>
              <a:gd name="T42" fmla="*/ 2094 w 3091"/>
              <a:gd name="T43" fmla="*/ 2991 h 3091"/>
              <a:gd name="T44" fmla="*/ 1922 w 3091"/>
              <a:gd name="T45" fmla="*/ 2796 h 3091"/>
              <a:gd name="T46" fmla="*/ 1605 w 3091"/>
              <a:gd name="T47" fmla="*/ 2850 h 3091"/>
              <a:gd name="T48" fmla="*/ 1508 w 3091"/>
              <a:gd name="T49" fmla="*/ 3091 h 3091"/>
              <a:gd name="T50" fmla="*/ 1298 w 3091"/>
              <a:gd name="T51" fmla="*/ 3072 h 3091"/>
              <a:gd name="T52" fmla="*/ 1247 w 3091"/>
              <a:gd name="T53" fmla="*/ 2816 h 3091"/>
              <a:gd name="T54" fmla="*/ 945 w 3091"/>
              <a:gd name="T55" fmla="*/ 2705 h 3091"/>
              <a:gd name="T56" fmla="*/ 741 w 3091"/>
              <a:gd name="T57" fmla="*/ 2866 h 3091"/>
              <a:gd name="T58" fmla="*/ 568 w 3091"/>
              <a:gd name="T59" fmla="*/ 2744 h 3091"/>
              <a:gd name="T60" fmla="*/ 652 w 3091"/>
              <a:gd name="T61" fmla="*/ 2497 h 3091"/>
              <a:gd name="T62" fmla="*/ 446 w 3091"/>
              <a:gd name="T63" fmla="*/ 2250 h 3091"/>
              <a:gd name="T64" fmla="*/ 188 w 3091"/>
              <a:gd name="T65" fmla="*/ 2287 h 3091"/>
              <a:gd name="T66" fmla="*/ 100 w 3091"/>
              <a:gd name="T67" fmla="*/ 2094 h 3091"/>
              <a:gd name="T68" fmla="*/ 296 w 3091"/>
              <a:gd name="T69" fmla="*/ 1922 h 3091"/>
              <a:gd name="T70" fmla="*/ 242 w 3091"/>
              <a:gd name="T71" fmla="*/ 1606 h 3091"/>
              <a:gd name="T72" fmla="*/ 0 w 3091"/>
              <a:gd name="T73" fmla="*/ 1509 h 3091"/>
              <a:gd name="T74" fmla="*/ 19 w 3091"/>
              <a:gd name="T75" fmla="*/ 1298 h 3091"/>
              <a:gd name="T76" fmla="*/ 275 w 3091"/>
              <a:gd name="T77" fmla="*/ 1247 h 3091"/>
              <a:gd name="T78" fmla="*/ 386 w 3091"/>
              <a:gd name="T79" fmla="*/ 946 h 3091"/>
              <a:gd name="T80" fmla="*/ 225 w 3091"/>
              <a:gd name="T81" fmla="*/ 741 h 3091"/>
              <a:gd name="T82" fmla="*/ 348 w 3091"/>
              <a:gd name="T83" fmla="*/ 568 h 3091"/>
              <a:gd name="T84" fmla="*/ 595 w 3091"/>
              <a:gd name="T85" fmla="*/ 652 h 3091"/>
              <a:gd name="T86" fmla="*/ 841 w 3091"/>
              <a:gd name="T87" fmla="*/ 447 h 3091"/>
              <a:gd name="T88" fmla="*/ 805 w 3091"/>
              <a:gd name="T89" fmla="*/ 189 h 3091"/>
              <a:gd name="T90" fmla="*/ 997 w 3091"/>
              <a:gd name="T91" fmla="*/ 100 h 3091"/>
              <a:gd name="T92" fmla="*/ 1169 w 3091"/>
              <a:gd name="T93" fmla="*/ 296 h 3091"/>
              <a:gd name="T94" fmla="*/ 1485 w 3091"/>
              <a:gd name="T95" fmla="*/ 242 h 3091"/>
              <a:gd name="T96" fmla="*/ 1582 w 3091"/>
              <a:gd name="T97" fmla="*/ 0 h 30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91" h="3091">
                <a:moveTo>
                  <a:pt x="1582" y="0"/>
                </a:moveTo>
                <a:lnTo>
                  <a:pt x="1793" y="20"/>
                </a:lnTo>
                <a:lnTo>
                  <a:pt x="1844" y="275"/>
                </a:lnTo>
                <a:cubicBezTo>
                  <a:pt x="1950" y="300"/>
                  <a:pt x="2051" y="338"/>
                  <a:pt x="2145" y="386"/>
                </a:cubicBezTo>
                <a:lnTo>
                  <a:pt x="2350" y="226"/>
                </a:lnTo>
                <a:lnTo>
                  <a:pt x="2523" y="348"/>
                </a:lnTo>
                <a:lnTo>
                  <a:pt x="2439" y="595"/>
                </a:lnTo>
                <a:cubicBezTo>
                  <a:pt x="2517" y="668"/>
                  <a:pt x="2586" y="751"/>
                  <a:pt x="2644" y="842"/>
                </a:cubicBezTo>
                <a:lnTo>
                  <a:pt x="2903" y="805"/>
                </a:lnTo>
                <a:lnTo>
                  <a:pt x="2991" y="997"/>
                </a:lnTo>
                <a:lnTo>
                  <a:pt x="2795" y="1169"/>
                </a:lnTo>
                <a:cubicBezTo>
                  <a:pt x="2826" y="1270"/>
                  <a:pt x="2844" y="1376"/>
                  <a:pt x="2849" y="1486"/>
                </a:cubicBezTo>
                <a:lnTo>
                  <a:pt x="3091" y="1583"/>
                </a:lnTo>
                <a:lnTo>
                  <a:pt x="3072" y="1793"/>
                </a:lnTo>
                <a:lnTo>
                  <a:pt x="2816" y="1844"/>
                </a:lnTo>
                <a:cubicBezTo>
                  <a:pt x="2791" y="1951"/>
                  <a:pt x="2753" y="2052"/>
                  <a:pt x="2705" y="2146"/>
                </a:cubicBezTo>
                <a:lnTo>
                  <a:pt x="2866" y="2351"/>
                </a:lnTo>
                <a:lnTo>
                  <a:pt x="2743" y="2523"/>
                </a:lnTo>
                <a:lnTo>
                  <a:pt x="2496" y="2440"/>
                </a:lnTo>
                <a:cubicBezTo>
                  <a:pt x="2423" y="2518"/>
                  <a:pt x="2340" y="2587"/>
                  <a:pt x="2249" y="2645"/>
                </a:cubicBezTo>
                <a:lnTo>
                  <a:pt x="2286" y="2903"/>
                </a:lnTo>
                <a:lnTo>
                  <a:pt x="2094" y="2991"/>
                </a:lnTo>
                <a:lnTo>
                  <a:pt x="1922" y="2796"/>
                </a:lnTo>
                <a:cubicBezTo>
                  <a:pt x="1821" y="2826"/>
                  <a:pt x="1715" y="2845"/>
                  <a:pt x="1605" y="2850"/>
                </a:cubicBezTo>
                <a:lnTo>
                  <a:pt x="1508" y="3091"/>
                </a:lnTo>
                <a:lnTo>
                  <a:pt x="1298" y="3072"/>
                </a:lnTo>
                <a:lnTo>
                  <a:pt x="1247" y="2816"/>
                </a:lnTo>
                <a:cubicBezTo>
                  <a:pt x="1140" y="2791"/>
                  <a:pt x="1039" y="2754"/>
                  <a:pt x="945" y="2705"/>
                </a:cubicBezTo>
                <a:lnTo>
                  <a:pt x="741" y="2866"/>
                </a:lnTo>
                <a:lnTo>
                  <a:pt x="568" y="2744"/>
                </a:lnTo>
                <a:lnTo>
                  <a:pt x="652" y="2497"/>
                </a:lnTo>
                <a:cubicBezTo>
                  <a:pt x="573" y="2423"/>
                  <a:pt x="504" y="2340"/>
                  <a:pt x="446" y="2250"/>
                </a:cubicBezTo>
                <a:lnTo>
                  <a:pt x="188" y="2287"/>
                </a:lnTo>
                <a:lnTo>
                  <a:pt x="100" y="2094"/>
                </a:lnTo>
                <a:lnTo>
                  <a:pt x="296" y="1922"/>
                </a:lnTo>
                <a:cubicBezTo>
                  <a:pt x="265" y="1821"/>
                  <a:pt x="247" y="1715"/>
                  <a:pt x="242" y="1606"/>
                </a:cubicBezTo>
                <a:lnTo>
                  <a:pt x="0" y="1509"/>
                </a:lnTo>
                <a:lnTo>
                  <a:pt x="19" y="1298"/>
                </a:lnTo>
                <a:lnTo>
                  <a:pt x="275" y="1247"/>
                </a:lnTo>
                <a:cubicBezTo>
                  <a:pt x="300" y="1141"/>
                  <a:pt x="337" y="1040"/>
                  <a:pt x="386" y="946"/>
                </a:cubicBezTo>
                <a:lnTo>
                  <a:pt x="225" y="741"/>
                </a:lnTo>
                <a:lnTo>
                  <a:pt x="348" y="568"/>
                </a:lnTo>
                <a:lnTo>
                  <a:pt x="595" y="652"/>
                </a:lnTo>
                <a:cubicBezTo>
                  <a:pt x="668" y="574"/>
                  <a:pt x="751" y="505"/>
                  <a:pt x="841" y="447"/>
                </a:cubicBezTo>
                <a:lnTo>
                  <a:pt x="805" y="189"/>
                </a:lnTo>
                <a:lnTo>
                  <a:pt x="997" y="100"/>
                </a:lnTo>
                <a:lnTo>
                  <a:pt x="1169" y="296"/>
                </a:lnTo>
                <a:cubicBezTo>
                  <a:pt x="1270" y="265"/>
                  <a:pt x="1376" y="247"/>
                  <a:pt x="1485" y="242"/>
                </a:cubicBezTo>
                <a:lnTo>
                  <a:pt x="1582" y="0"/>
                </a:lnTo>
                <a:close/>
              </a:path>
            </a:pathLst>
          </a:custGeom>
          <a:gradFill flip="none" rotWithShape="1">
            <a:gsLst>
              <a:gs pos="0">
                <a:schemeClr val="bg1"/>
              </a:gs>
              <a:gs pos="100000">
                <a:schemeClr val="bg1">
                  <a:lumMod val="7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7" name="Freeform 8"/>
          <p:cNvSpPr>
            <a:spLocks/>
          </p:cNvSpPr>
          <p:nvPr/>
        </p:nvSpPr>
        <p:spPr bwMode="auto">
          <a:xfrm>
            <a:off x="8746331" y="2794878"/>
            <a:ext cx="2197100" cy="2203450"/>
          </a:xfrm>
          <a:custGeom>
            <a:avLst/>
            <a:gdLst>
              <a:gd name="T0" fmla="*/ 1884 w 3008"/>
              <a:gd name="T1" fmla="*/ 247 h 3009"/>
              <a:gd name="T2" fmla="*/ 2172 w 3008"/>
              <a:gd name="T3" fmla="*/ 155 h 3009"/>
              <a:gd name="T4" fmla="*/ 2336 w 3008"/>
              <a:gd name="T5" fmla="*/ 489 h 3009"/>
              <a:gd name="T6" fmla="*/ 2638 w 3008"/>
              <a:gd name="T7" fmla="*/ 513 h 3009"/>
              <a:gd name="T8" fmla="*/ 2662 w 3008"/>
              <a:gd name="T9" fmla="*/ 884 h 3009"/>
              <a:gd name="T10" fmla="*/ 2931 w 3008"/>
              <a:gd name="T11" fmla="*/ 1023 h 3009"/>
              <a:gd name="T12" fmla="*/ 2811 w 3008"/>
              <a:gd name="T13" fmla="*/ 1375 h 3009"/>
              <a:gd name="T14" fmla="*/ 3006 w 3008"/>
              <a:gd name="T15" fmla="*/ 1605 h 3009"/>
              <a:gd name="T16" fmla="*/ 2761 w 3008"/>
              <a:gd name="T17" fmla="*/ 1885 h 3009"/>
              <a:gd name="T18" fmla="*/ 2854 w 3008"/>
              <a:gd name="T19" fmla="*/ 2173 h 3009"/>
              <a:gd name="T20" fmla="*/ 2520 w 3008"/>
              <a:gd name="T21" fmla="*/ 2337 h 3009"/>
              <a:gd name="T22" fmla="*/ 2495 w 3008"/>
              <a:gd name="T23" fmla="*/ 2638 h 3009"/>
              <a:gd name="T24" fmla="*/ 2124 w 3008"/>
              <a:gd name="T25" fmla="*/ 2662 h 3009"/>
              <a:gd name="T26" fmla="*/ 1986 w 3008"/>
              <a:gd name="T27" fmla="*/ 2931 h 3009"/>
              <a:gd name="T28" fmla="*/ 1634 w 3008"/>
              <a:gd name="T29" fmla="*/ 2811 h 3009"/>
              <a:gd name="T30" fmla="*/ 1403 w 3008"/>
              <a:gd name="T31" fmla="*/ 3007 h 3009"/>
              <a:gd name="T32" fmla="*/ 1124 w 3008"/>
              <a:gd name="T33" fmla="*/ 2762 h 3009"/>
              <a:gd name="T34" fmla="*/ 836 w 3008"/>
              <a:gd name="T35" fmla="*/ 2854 h 3009"/>
              <a:gd name="T36" fmla="*/ 672 w 3008"/>
              <a:gd name="T37" fmla="*/ 2520 h 3009"/>
              <a:gd name="T38" fmla="*/ 370 w 3008"/>
              <a:gd name="T39" fmla="*/ 2496 h 3009"/>
              <a:gd name="T40" fmla="*/ 346 w 3008"/>
              <a:gd name="T41" fmla="*/ 2125 h 3009"/>
              <a:gd name="T42" fmla="*/ 77 w 3008"/>
              <a:gd name="T43" fmla="*/ 1987 h 3009"/>
              <a:gd name="T44" fmla="*/ 197 w 3008"/>
              <a:gd name="T45" fmla="*/ 1634 h 3009"/>
              <a:gd name="T46" fmla="*/ 1 w 3008"/>
              <a:gd name="T47" fmla="*/ 1404 h 3009"/>
              <a:gd name="T48" fmla="*/ 247 w 3008"/>
              <a:gd name="T49" fmla="*/ 1124 h 3009"/>
              <a:gd name="T50" fmla="*/ 154 w 3008"/>
              <a:gd name="T51" fmla="*/ 836 h 3009"/>
              <a:gd name="T52" fmla="*/ 488 w 3008"/>
              <a:gd name="T53" fmla="*/ 672 h 3009"/>
              <a:gd name="T54" fmla="*/ 513 w 3008"/>
              <a:gd name="T55" fmla="*/ 371 h 3009"/>
              <a:gd name="T56" fmla="*/ 884 w 3008"/>
              <a:gd name="T57" fmla="*/ 347 h 3009"/>
              <a:gd name="T58" fmla="*/ 1022 w 3008"/>
              <a:gd name="T59" fmla="*/ 78 h 3009"/>
              <a:gd name="T60" fmla="*/ 1374 w 3008"/>
              <a:gd name="T61" fmla="*/ 198 h 3009"/>
              <a:gd name="T62" fmla="*/ 1605 w 3008"/>
              <a:gd name="T63" fmla="*/ 2 h 3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008" h="3009">
                <a:moveTo>
                  <a:pt x="1661" y="201"/>
                </a:moveTo>
                <a:cubicBezTo>
                  <a:pt x="1738" y="210"/>
                  <a:pt x="1812" y="226"/>
                  <a:pt x="1884" y="247"/>
                </a:cubicBezTo>
                <a:lnTo>
                  <a:pt x="2016" y="88"/>
                </a:lnTo>
                <a:lnTo>
                  <a:pt x="2172" y="155"/>
                </a:lnTo>
                <a:lnTo>
                  <a:pt x="2148" y="360"/>
                </a:lnTo>
                <a:cubicBezTo>
                  <a:pt x="2215" y="398"/>
                  <a:pt x="2278" y="441"/>
                  <a:pt x="2336" y="489"/>
                </a:cubicBezTo>
                <a:lnTo>
                  <a:pt x="2519" y="392"/>
                </a:lnTo>
                <a:lnTo>
                  <a:pt x="2638" y="513"/>
                </a:lnTo>
                <a:lnTo>
                  <a:pt x="2537" y="694"/>
                </a:lnTo>
                <a:cubicBezTo>
                  <a:pt x="2584" y="754"/>
                  <a:pt x="2626" y="817"/>
                  <a:pt x="2662" y="884"/>
                </a:cubicBezTo>
                <a:lnTo>
                  <a:pt x="2867" y="865"/>
                </a:lnTo>
                <a:lnTo>
                  <a:pt x="2931" y="1023"/>
                </a:lnTo>
                <a:lnTo>
                  <a:pt x="2769" y="1151"/>
                </a:lnTo>
                <a:cubicBezTo>
                  <a:pt x="2789" y="1223"/>
                  <a:pt x="2803" y="1298"/>
                  <a:pt x="2811" y="1375"/>
                </a:cubicBezTo>
                <a:lnTo>
                  <a:pt x="3008" y="1436"/>
                </a:lnTo>
                <a:lnTo>
                  <a:pt x="3006" y="1605"/>
                </a:lnTo>
                <a:lnTo>
                  <a:pt x="2808" y="1662"/>
                </a:lnTo>
                <a:cubicBezTo>
                  <a:pt x="2799" y="1739"/>
                  <a:pt x="2783" y="1813"/>
                  <a:pt x="2761" y="1885"/>
                </a:cubicBezTo>
                <a:lnTo>
                  <a:pt x="2920" y="2017"/>
                </a:lnTo>
                <a:lnTo>
                  <a:pt x="2854" y="2173"/>
                </a:lnTo>
                <a:lnTo>
                  <a:pt x="2648" y="2149"/>
                </a:lnTo>
                <a:cubicBezTo>
                  <a:pt x="2611" y="2215"/>
                  <a:pt x="2568" y="2278"/>
                  <a:pt x="2520" y="2337"/>
                </a:cubicBezTo>
                <a:lnTo>
                  <a:pt x="2616" y="2520"/>
                </a:lnTo>
                <a:lnTo>
                  <a:pt x="2495" y="2638"/>
                </a:lnTo>
                <a:lnTo>
                  <a:pt x="2314" y="2538"/>
                </a:lnTo>
                <a:cubicBezTo>
                  <a:pt x="2255" y="2585"/>
                  <a:pt x="2191" y="2626"/>
                  <a:pt x="2124" y="2662"/>
                </a:cubicBezTo>
                <a:lnTo>
                  <a:pt x="2143" y="2868"/>
                </a:lnTo>
                <a:lnTo>
                  <a:pt x="1986" y="2931"/>
                </a:lnTo>
                <a:lnTo>
                  <a:pt x="1857" y="2770"/>
                </a:lnTo>
                <a:cubicBezTo>
                  <a:pt x="1785" y="2790"/>
                  <a:pt x="1710" y="2804"/>
                  <a:pt x="1634" y="2811"/>
                </a:cubicBezTo>
                <a:lnTo>
                  <a:pt x="1573" y="3009"/>
                </a:lnTo>
                <a:lnTo>
                  <a:pt x="1403" y="3007"/>
                </a:lnTo>
                <a:lnTo>
                  <a:pt x="1346" y="2809"/>
                </a:lnTo>
                <a:cubicBezTo>
                  <a:pt x="1270" y="2799"/>
                  <a:pt x="1195" y="2784"/>
                  <a:pt x="1124" y="2762"/>
                </a:cubicBezTo>
                <a:lnTo>
                  <a:pt x="992" y="2921"/>
                </a:lnTo>
                <a:lnTo>
                  <a:pt x="836" y="2854"/>
                </a:lnTo>
                <a:lnTo>
                  <a:pt x="859" y="2649"/>
                </a:lnTo>
                <a:cubicBezTo>
                  <a:pt x="793" y="2612"/>
                  <a:pt x="730" y="2568"/>
                  <a:pt x="672" y="2520"/>
                </a:cubicBezTo>
                <a:lnTo>
                  <a:pt x="489" y="2617"/>
                </a:lnTo>
                <a:lnTo>
                  <a:pt x="370" y="2496"/>
                </a:lnTo>
                <a:lnTo>
                  <a:pt x="471" y="2315"/>
                </a:lnTo>
                <a:cubicBezTo>
                  <a:pt x="424" y="2255"/>
                  <a:pt x="382" y="2192"/>
                  <a:pt x="346" y="2125"/>
                </a:cubicBezTo>
                <a:lnTo>
                  <a:pt x="140" y="2144"/>
                </a:lnTo>
                <a:lnTo>
                  <a:pt x="77" y="1987"/>
                </a:lnTo>
                <a:lnTo>
                  <a:pt x="239" y="1858"/>
                </a:lnTo>
                <a:cubicBezTo>
                  <a:pt x="219" y="1786"/>
                  <a:pt x="204" y="1711"/>
                  <a:pt x="197" y="1634"/>
                </a:cubicBezTo>
                <a:lnTo>
                  <a:pt x="0" y="1573"/>
                </a:lnTo>
                <a:lnTo>
                  <a:pt x="1" y="1404"/>
                </a:lnTo>
                <a:lnTo>
                  <a:pt x="200" y="1347"/>
                </a:lnTo>
                <a:cubicBezTo>
                  <a:pt x="209" y="1271"/>
                  <a:pt x="225" y="1196"/>
                  <a:pt x="247" y="1124"/>
                </a:cubicBezTo>
                <a:lnTo>
                  <a:pt x="88" y="992"/>
                </a:lnTo>
                <a:lnTo>
                  <a:pt x="154" y="836"/>
                </a:lnTo>
                <a:lnTo>
                  <a:pt x="359" y="860"/>
                </a:lnTo>
                <a:cubicBezTo>
                  <a:pt x="397" y="794"/>
                  <a:pt x="440" y="731"/>
                  <a:pt x="488" y="672"/>
                </a:cubicBezTo>
                <a:lnTo>
                  <a:pt x="391" y="489"/>
                </a:lnTo>
                <a:lnTo>
                  <a:pt x="513" y="371"/>
                </a:lnTo>
                <a:lnTo>
                  <a:pt x="693" y="471"/>
                </a:lnTo>
                <a:cubicBezTo>
                  <a:pt x="753" y="424"/>
                  <a:pt x="817" y="383"/>
                  <a:pt x="884" y="347"/>
                </a:cubicBezTo>
                <a:lnTo>
                  <a:pt x="865" y="141"/>
                </a:lnTo>
                <a:lnTo>
                  <a:pt x="1022" y="78"/>
                </a:lnTo>
                <a:lnTo>
                  <a:pt x="1150" y="240"/>
                </a:lnTo>
                <a:cubicBezTo>
                  <a:pt x="1223" y="219"/>
                  <a:pt x="1297" y="205"/>
                  <a:pt x="1374" y="198"/>
                </a:cubicBezTo>
                <a:lnTo>
                  <a:pt x="1435" y="0"/>
                </a:lnTo>
                <a:lnTo>
                  <a:pt x="1605" y="2"/>
                </a:lnTo>
                <a:lnTo>
                  <a:pt x="1661" y="201"/>
                </a:lnTo>
                <a:close/>
              </a:path>
            </a:pathLst>
          </a:custGeom>
          <a:gradFill flip="none" rotWithShape="1">
            <a:gsLst>
              <a:gs pos="0">
                <a:schemeClr val="bg1"/>
              </a:gs>
              <a:gs pos="100000">
                <a:schemeClr val="bg1">
                  <a:lumMod val="7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8" name="椭圆 7"/>
          <p:cNvSpPr/>
          <p:nvPr/>
        </p:nvSpPr>
        <p:spPr>
          <a:xfrm>
            <a:off x="1622424" y="2197184"/>
            <a:ext cx="1997076" cy="1997076"/>
          </a:xfrm>
          <a:prstGeom prst="ellipse">
            <a:avLst/>
          </a:prstGeom>
          <a:solidFill>
            <a:schemeClr val="accent1"/>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9" name="椭圆 8"/>
          <p:cNvSpPr/>
          <p:nvPr/>
        </p:nvSpPr>
        <p:spPr>
          <a:xfrm>
            <a:off x="4299284" y="2572066"/>
            <a:ext cx="2564938" cy="2564938"/>
          </a:xfrm>
          <a:prstGeom prst="ellipse">
            <a:avLst/>
          </a:prstGeom>
          <a:solidFill>
            <a:schemeClr val="accent2"/>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10" name="椭圆 9"/>
          <p:cNvSpPr/>
          <p:nvPr/>
        </p:nvSpPr>
        <p:spPr>
          <a:xfrm>
            <a:off x="7289798" y="1886826"/>
            <a:ext cx="1527178" cy="1527178"/>
          </a:xfrm>
          <a:prstGeom prst="ellipse">
            <a:avLst/>
          </a:prstGeom>
          <a:solidFill>
            <a:schemeClr val="accent3"/>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11" name="椭圆 10"/>
          <p:cNvSpPr/>
          <p:nvPr/>
        </p:nvSpPr>
        <p:spPr>
          <a:xfrm>
            <a:off x="9044781" y="3106028"/>
            <a:ext cx="1581150" cy="1581150"/>
          </a:xfrm>
          <a:prstGeom prst="ellipse">
            <a:avLst/>
          </a:prstGeom>
          <a:solidFill>
            <a:schemeClr val="accent4"/>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12" name="矩形 11"/>
          <p:cNvSpPr/>
          <p:nvPr/>
        </p:nvSpPr>
        <p:spPr>
          <a:xfrm>
            <a:off x="1847515" y="2962213"/>
            <a:ext cx="1713408" cy="430887"/>
          </a:xfrm>
          <a:prstGeom prst="rect">
            <a:avLst/>
          </a:prstGeom>
        </p:spPr>
        <p:txBody>
          <a:bodyPr wrap="square">
            <a:spAutoFit/>
          </a:bodyPr>
          <a:lstStyle/>
          <a:p>
            <a:r>
              <a:rPr lang="zh-CN" altLang="en-US" sz="1100" dirty="0">
                <a:solidFill>
                  <a:schemeClr val="bg1"/>
                </a:solidFill>
                <a:latin typeface="微软雅黑" panose="020B0503020204020204" pitchFamily="34" charset="-122"/>
                <a:ea typeface="微软雅黑" panose="020B0503020204020204" pitchFamily="34" charset="-122"/>
              </a:rPr>
              <a:t>Enter or copy your text here.</a:t>
            </a:r>
          </a:p>
        </p:txBody>
      </p:sp>
      <p:sp>
        <p:nvSpPr>
          <p:cNvPr id="13" name="矩形 12"/>
          <p:cNvSpPr/>
          <p:nvPr/>
        </p:nvSpPr>
        <p:spPr>
          <a:xfrm>
            <a:off x="1737814" y="2659315"/>
            <a:ext cx="1802313" cy="369332"/>
          </a:xfrm>
          <a:prstGeom prst="rect">
            <a:avLst/>
          </a:prstGeom>
        </p:spPr>
        <p:txBody>
          <a:bodyPr wrap="square">
            <a:sp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Enter the title.</a:t>
            </a:r>
          </a:p>
        </p:txBody>
      </p:sp>
      <p:sp>
        <p:nvSpPr>
          <p:cNvPr id="14" name="矩形 13"/>
          <p:cNvSpPr/>
          <p:nvPr/>
        </p:nvSpPr>
        <p:spPr>
          <a:xfrm>
            <a:off x="4772882" y="3577762"/>
            <a:ext cx="1818421" cy="461665"/>
          </a:xfrm>
          <a:prstGeom prst="rect">
            <a:avLst/>
          </a:prstGeom>
        </p:spPr>
        <p:txBody>
          <a:bodyPr wrap="square">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Enter or copy your text here.</a:t>
            </a:r>
          </a:p>
        </p:txBody>
      </p:sp>
      <p:sp>
        <p:nvSpPr>
          <p:cNvPr id="15" name="矩形 14"/>
          <p:cNvSpPr/>
          <p:nvPr/>
        </p:nvSpPr>
        <p:spPr>
          <a:xfrm>
            <a:off x="4523395" y="3177652"/>
            <a:ext cx="2172073" cy="400110"/>
          </a:xfrm>
          <a:prstGeom prst="rect">
            <a:avLst/>
          </a:prstGeom>
        </p:spPr>
        <p:txBody>
          <a:bodyPr wrap="square">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rPr>
              <a:t>Enter the title</a:t>
            </a:r>
          </a:p>
        </p:txBody>
      </p:sp>
      <p:sp>
        <p:nvSpPr>
          <p:cNvPr id="16" name="矩形 15"/>
          <p:cNvSpPr/>
          <p:nvPr/>
        </p:nvSpPr>
        <p:spPr>
          <a:xfrm>
            <a:off x="7303429" y="2249666"/>
            <a:ext cx="1571433" cy="323165"/>
          </a:xfrm>
          <a:prstGeom prst="rect">
            <a:avLst/>
          </a:prstGeom>
        </p:spPr>
        <p:txBody>
          <a:bodyPr wrap="square">
            <a:spAutoFit/>
          </a:bodyPr>
          <a:lstStyle/>
          <a:p>
            <a:pPr algn="ctr"/>
            <a:r>
              <a:rPr lang="zh-CN" altLang="en-US" sz="1500" b="1" dirty="0">
                <a:solidFill>
                  <a:schemeClr val="bg1"/>
                </a:solidFill>
                <a:latin typeface="微软雅黑" panose="020B0503020204020204" pitchFamily="34" charset="-122"/>
                <a:ea typeface="微软雅黑" panose="020B0503020204020204" pitchFamily="34" charset="-122"/>
              </a:rPr>
              <a:t>Enter the title.</a:t>
            </a:r>
          </a:p>
        </p:txBody>
      </p:sp>
      <p:sp>
        <p:nvSpPr>
          <p:cNvPr id="17" name="矩形 16"/>
          <p:cNvSpPr/>
          <p:nvPr/>
        </p:nvSpPr>
        <p:spPr>
          <a:xfrm>
            <a:off x="7443048" y="2525044"/>
            <a:ext cx="1412475" cy="400110"/>
          </a:xfrm>
          <a:prstGeom prst="rect">
            <a:avLst/>
          </a:prstGeom>
        </p:spPr>
        <p:txBody>
          <a:bodyPr wrap="square">
            <a:spAutoFit/>
          </a:bodyPr>
          <a:lstStyle/>
          <a:p>
            <a:r>
              <a:rPr lang="zh-CN" altLang="en-US" sz="1000" dirty="0">
                <a:solidFill>
                  <a:schemeClr val="bg1"/>
                </a:solidFill>
                <a:latin typeface="微软雅黑" panose="020B0503020204020204" pitchFamily="34" charset="-122"/>
                <a:ea typeface="微软雅黑" panose="020B0503020204020204" pitchFamily="34" charset="-122"/>
              </a:rPr>
              <a:t>Enter or copy your text here.</a:t>
            </a:r>
          </a:p>
        </p:txBody>
      </p:sp>
      <p:sp>
        <p:nvSpPr>
          <p:cNvPr id="18" name="矩形 17"/>
          <p:cNvSpPr/>
          <p:nvPr/>
        </p:nvSpPr>
        <p:spPr>
          <a:xfrm>
            <a:off x="9041702" y="3452257"/>
            <a:ext cx="1571433" cy="323165"/>
          </a:xfrm>
          <a:prstGeom prst="rect">
            <a:avLst/>
          </a:prstGeom>
        </p:spPr>
        <p:txBody>
          <a:bodyPr wrap="square">
            <a:spAutoFit/>
          </a:bodyPr>
          <a:lstStyle/>
          <a:p>
            <a:pPr algn="ctr"/>
            <a:r>
              <a:rPr lang="zh-CN" altLang="en-US" sz="1500" b="1" dirty="0">
                <a:solidFill>
                  <a:schemeClr val="bg1"/>
                </a:solidFill>
                <a:latin typeface="微软雅黑" panose="020B0503020204020204" pitchFamily="34" charset="-122"/>
                <a:ea typeface="微软雅黑" panose="020B0503020204020204" pitchFamily="34" charset="-122"/>
              </a:rPr>
              <a:t>Enter the title.</a:t>
            </a:r>
          </a:p>
        </p:txBody>
      </p:sp>
      <p:sp>
        <p:nvSpPr>
          <p:cNvPr id="19" name="矩形 18"/>
          <p:cNvSpPr/>
          <p:nvPr/>
        </p:nvSpPr>
        <p:spPr>
          <a:xfrm>
            <a:off x="9181321" y="3736779"/>
            <a:ext cx="1412475" cy="400110"/>
          </a:xfrm>
          <a:prstGeom prst="rect">
            <a:avLst/>
          </a:prstGeom>
        </p:spPr>
        <p:txBody>
          <a:bodyPr wrap="square">
            <a:spAutoFit/>
          </a:bodyPr>
          <a:lstStyle/>
          <a:p>
            <a:r>
              <a:rPr lang="zh-CN" altLang="en-US" sz="1000" dirty="0">
                <a:solidFill>
                  <a:schemeClr val="bg1"/>
                </a:solidFill>
                <a:latin typeface="微软雅黑" panose="020B0503020204020204" pitchFamily="34" charset="-122"/>
                <a:ea typeface="微软雅黑" panose="020B0503020204020204" pitchFamily="34" charset="-122"/>
              </a:rPr>
              <a:t>Enter or copy your text here.</a:t>
            </a:r>
          </a:p>
        </p:txBody>
      </p:sp>
    </p:spTree>
    <p:extLst>
      <p:ext uri="{BB962C8B-B14F-4D97-AF65-F5344CB8AC3E}">
        <p14:creationId xmlns:p14="http://schemas.microsoft.com/office/powerpoint/2010/main" val="13460915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p14="http://schemas.microsoft.com/office/powerpoint/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10" presetClass="entr" presetSubtype="0"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500"/>
                                        <p:tgtEl>
                                          <p:spTgt spid="7"/>
                                        </p:tgtEl>
                                      </p:cBhvr>
                                    </p:animEffect>
                                  </p:childTnLst>
                                </p:cTn>
                              </p:par>
                              <p:par>
                                <p:cTn id="23" presetID="35" presetClass="path" presetSubtype="0" accel="100000" fill="hold" grpId="1" nodeType="withEffect">
                                  <p:stCondLst>
                                    <p:cond delay="0"/>
                                  </p:stCondLst>
                                  <p:childTnLst>
                                    <p:animMotion origin="layout" path="M -1.875E-6 2.96296E-6 L -0.25 2.96296E-6 " pathEditMode="relative" rAng="0" ptsTypes="AA">
                                      <p:cBhvr>
                                        <p:cTn id="24" dur="2000" spd="-100000" fill="hold"/>
                                        <p:tgtEl>
                                          <p:spTgt spid="7"/>
                                        </p:tgtEl>
                                        <p:attrNameLst>
                                          <p:attrName>ppt_x</p:attrName>
                                          <p:attrName>ppt_y</p:attrName>
                                        </p:attrNameLst>
                                      </p:cBhvr>
                                      <p:rCtr x="-12500" y="0"/>
                                    </p:animMotion>
                                  </p:childTnLst>
                                </p:cTn>
                              </p:par>
                              <p:par>
                                <p:cTn id="25" presetID="6" presetClass="emph" presetSubtype="0" autoRev="1" fill="hold" grpId="2" nodeType="withEffect">
                                  <p:stCondLst>
                                    <p:cond delay="0"/>
                                  </p:stCondLst>
                                  <p:childTnLst>
                                    <p:animScale>
                                      <p:cBhvr>
                                        <p:cTn id="26" dur="500" fill="hold"/>
                                        <p:tgtEl>
                                          <p:spTgt spid="7"/>
                                        </p:tgtEl>
                                      </p:cBhvr>
                                      <p:by x="120000" y="120000"/>
                                    </p:animScale>
                                  </p:childTnLst>
                                </p:cTn>
                              </p:par>
                              <p:par>
                                <p:cTn id="27" presetID="10" presetClass="entr" presetSubtype="0" fill="hold" grpId="0" nodeType="withEffect">
                                  <p:stCondLst>
                                    <p:cond delay="60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1500"/>
                                        <p:tgtEl>
                                          <p:spTgt spid="6"/>
                                        </p:tgtEl>
                                      </p:cBhvr>
                                    </p:animEffect>
                                  </p:childTnLst>
                                </p:cTn>
                              </p:par>
                              <p:par>
                                <p:cTn id="30" presetID="35" presetClass="path" presetSubtype="0" accel="90000" decel="10000" fill="hold" grpId="1" nodeType="withEffect">
                                  <p:stCondLst>
                                    <p:cond delay="100"/>
                                  </p:stCondLst>
                                  <p:childTnLst>
                                    <p:animMotion origin="layout" path="M 3.33333E-6 -4.07407E-6 L -0.25 -4.07407E-6 " pathEditMode="relative" rAng="0" ptsTypes="AA">
                                      <p:cBhvr>
                                        <p:cTn id="31" dur="2000" spd="-100000" fill="hold"/>
                                        <p:tgtEl>
                                          <p:spTgt spid="6"/>
                                        </p:tgtEl>
                                        <p:attrNameLst>
                                          <p:attrName>ppt_x</p:attrName>
                                          <p:attrName>ppt_y</p:attrName>
                                        </p:attrNameLst>
                                      </p:cBhvr>
                                      <p:rCtr x="-12500" y="0"/>
                                    </p:animMotion>
                                  </p:childTnLst>
                                </p:cTn>
                              </p:par>
                              <p:par>
                                <p:cTn id="32" presetID="6" presetClass="emph" presetSubtype="0" autoRev="1" fill="hold" grpId="2" nodeType="withEffect">
                                  <p:stCondLst>
                                    <p:cond delay="100"/>
                                  </p:stCondLst>
                                  <p:childTnLst>
                                    <p:animScale>
                                      <p:cBhvr>
                                        <p:cTn id="33" dur="500" fill="hold"/>
                                        <p:tgtEl>
                                          <p:spTgt spid="6"/>
                                        </p:tgtEl>
                                      </p:cBhvr>
                                      <p:by x="120000" y="120000"/>
                                    </p:animScale>
                                  </p:childTnLst>
                                </p:cTn>
                              </p:par>
                              <p:par>
                                <p:cTn id="34" presetID="10" presetClass="entr" presetSubtype="0" fill="hold" grpId="0" nodeType="withEffect">
                                  <p:stCondLst>
                                    <p:cond delay="70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1500"/>
                                        <p:tgtEl>
                                          <p:spTgt spid="4"/>
                                        </p:tgtEl>
                                      </p:cBhvr>
                                    </p:animEffect>
                                  </p:childTnLst>
                                </p:cTn>
                              </p:par>
                              <p:par>
                                <p:cTn id="37" presetID="35" presetClass="path" presetSubtype="0" accel="90000" decel="10000" fill="hold" grpId="1" nodeType="withEffect">
                                  <p:stCondLst>
                                    <p:cond delay="200"/>
                                  </p:stCondLst>
                                  <p:childTnLst>
                                    <p:animMotion origin="layout" path="M -3.125E-6 2.96296E-6 L -0.25 2.96296E-6 " pathEditMode="relative" rAng="0" ptsTypes="AA">
                                      <p:cBhvr>
                                        <p:cTn id="38" dur="2000" spd="-100000" fill="hold"/>
                                        <p:tgtEl>
                                          <p:spTgt spid="4"/>
                                        </p:tgtEl>
                                        <p:attrNameLst>
                                          <p:attrName>ppt_x</p:attrName>
                                          <p:attrName>ppt_y</p:attrName>
                                        </p:attrNameLst>
                                      </p:cBhvr>
                                      <p:rCtr x="-12500" y="0"/>
                                    </p:animMotion>
                                  </p:childTnLst>
                                </p:cTn>
                              </p:par>
                              <p:par>
                                <p:cTn id="39" presetID="6" presetClass="emph" presetSubtype="0" autoRev="1" fill="hold" grpId="2" nodeType="withEffect">
                                  <p:stCondLst>
                                    <p:cond delay="200"/>
                                  </p:stCondLst>
                                  <p:childTnLst>
                                    <p:animScale>
                                      <p:cBhvr>
                                        <p:cTn id="40" dur="500" fill="hold"/>
                                        <p:tgtEl>
                                          <p:spTgt spid="4"/>
                                        </p:tgtEl>
                                      </p:cBhvr>
                                      <p:by x="120000" y="120000"/>
                                    </p:animScale>
                                  </p:childTnLst>
                                </p:cTn>
                              </p:par>
                              <p:par>
                                <p:cTn id="41" presetID="10" presetClass="entr" presetSubtype="0" fill="hold" grpId="0" nodeType="withEffect">
                                  <p:stCondLst>
                                    <p:cond delay="800"/>
                                  </p:stCondLst>
                                  <p:childTnLst>
                                    <p:set>
                                      <p:cBhvr>
                                        <p:cTn id="42" dur="1" fill="hold">
                                          <p:stCondLst>
                                            <p:cond delay="0"/>
                                          </p:stCondLst>
                                        </p:cTn>
                                        <p:tgtEl>
                                          <p:spTgt spid="5"/>
                                        </p:tgtEl>
                                        <p:attrNameLst>
                                          <p:attrName>style.visibility</p:attrName>
                                        </p:attrNameLst>
                                      </p:cBhvr>
                                      <p:to>
                                        <p:strVal val="visible"/>
                                      </p:to>
                                    </p:set>
                                    <p:animEffect transition="in" filter="fade">
                                      <p:cBhvr>
                                        <p:cTn id="43" dur="1500"/>
                                        <p:tgtEl>
                                          <p:spTgt spid="5"/>
                                        </p:tgtEl>
                                      </p:cBhvr>
                                    </p:animEffect>
                                  </p:childTnLst>
                                </p:cTn>
                              </p:par>
                              <p:par>
                                <p:cTn id="44" presetID="35" presetClass="path" presetSubtype="0" accel="90000" decel="10000" fill="hold" grpId="1" nodeType="withEffect">
                                  <p:stCondLst>
                                    <p:cond delay="300"/>
                                  </p:stCondLst>
                                  <p:childTnLst>
                                    <p:animMotion origin="layout" path="M -3.95833E-6 -2.22222E-6 L -0.25 -2.22222E-6 " pathEditMode="relative" rAng="0" ptsTypes="AA">
                                      <p:cBhvr>
                                        <p:cTn id="45" dur="2000" spd="-100000" fill="hold"/>
                                        <p:tgtEl>
                                          <p:spTgt spid="5"/>
                                        </p:tgtEl>
                                        <p:attrNameLst>
                                          <p:attrName>ppt_x</p:attrName>
                                          <p:attrName>ppt_y</p:attrName>
                                        </p:attrNameLst>
                                      </p:cBhvr>
                                      <p:rCtr x="-12500" y="0"/>
                                    </p:animMotion>
                                  </p:childTnLst>
                                </p:cTn>
                              </p:par>
                              <p:par>
                                <p:cTn id="46" presetID="6" presetClass="emph" presetSubtype="0" autoRev="1" fill="hold" grpId="2" nodeType="withEffect">
                                  <p:stCondLst>
                                    <p:cond delay="300"/>
                                  </p:stCondLst>
                                  <p:childTnLst>
                                    <p:animScale>
                                      <p:cBhvr>
                                        <p:cTn id="47" dur="500" fill="hold"/>
                                        <p:tgtEl>
                                          <p:spTgt spid="5"/>
                                        </p:tgtEl>
                                      </p:cBhvr>
                                      <p:by x="120000" y="120000"/>
                                    </p:animScale>
                                  </p:childTnLst>
                                </p:cTn>
                              </p:par>
                            </p:childTnLst>
                          </p:cTn>
                        </p:par>
                        <p:par>
                          <p:cTn id="48" fill="hold">
                            <p:stCondLst>
                              <p:cond delay="3300"/>
                            </p:stCondLst>
                            <p:childTnLst>
                              <p:par>
                                <p:cTn id="49" presetID="53" presetClass="entr" presetSubtype="16" fill="hold" grpId="0" nodeType="after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p:cTn id="51" dur="500" fill="hold"/>
                                        <p:tgtEl>
                                          <p:spTgt spid="8"/>
                                        </p:tgtEl>
                                        <p:attrNameLst>
                                          <p:attrName>ppt_w</p:attrName>
                                        </p:attrNameLst>
                                      </p:cBhvr>
                                      <p:tavLst>
                                        <p:tav tm="0">
                                          <p:val>
                                            <p:fltVal val="0"/>
                                          </p:val>
                                        </p:tav>
                                        <p:tav tm="100000">
                                          <p:val>
                                            <p:strVal val="#ppt_w"/>
                                          </p:val>
                                        </p:tav>
                                      </p:tavLst>
                                    </p:anim>
                                    <p:anim calcmode="lin" valueType="num">
                                      <p:cBhvr>
                                        <p:cTn id="52" dur="500" fill="hold"/>
                                        <p:tgtEl>
                                          <p:spTgt spid="8"/>
                                        </p:tgtEl>
                                        <p:attrNameLst>
                                          <p:attrName>ppt_h</p:attrName>
                                        </p:attrNameLst>
                                      </p:cBhvr>
                                      <p:tavLst>
                                        <p:tav tm="0">
                                          <p:val>
                                            <p:fltVal val="0"/>
                                          </p:val>
                                        </p:tav>
                                        <p:tav tm="100000">
                                          <p:val>
                                            <p:strVal val="#ppt_h"/>
                                          </p:val>
                                        </p:tav>
                                      </p:tavLst>
                                    </p:anim>
                                    <p:animEffect transition="in" filter="fade">
                                      <p:cBhvr>
                                        <p:cTn id="53" dur="500"/>
                                        <p:tgtEl>
                                          <p:spTgt spid="8"/>
                                        </p:tgtEl>
                                      </p:cBhvr>
                                    </p:animEffect>
                                  </p:childTnLst>
                                </p:cTn>
                              </p:par>
                              <p:par>
                                <p:cTn id="54" presetID="53" presetClass="entr" presetSubtype="16" fill="hold" grpId="0" nodeType="withEffect">
                                  <p:stCondLst>
                                    <p:cond delay="250"/>
                                  </p:stCondLst>
                                  <p:childTnLst>
                                    <p:set>
                                      <p:cBhvr>
                                        <p:cTn id="55" dur="1" fill="hold">
                                          <p:stCondLst>
                                            <p:cond delay="0"/>
                                          </p:stCondLst>
                                        </p:cTn>
                                        <p:tgtEl>
                                          <p:spTgt spid="9"/>
                                        </p:tgtEl>
                                        <p:attrNameLst>
                                          <p:attrName>style.visibility</p:attrName>
                                        </p:attrNameLst>
                                      </p:cBhvr>
                                      <p:to>
                                        <p:strVal val="visible"/>
                                      </p:to>
                                    </p:set>
                                    <p:anim calcmode="lin" valueType="num">
                                      <p:cBhvr>
                                        <p:cTn id="56" dur="500" fill="hold"/>
                                        <p:tgtEl>
                                          <p:spTgt spid="9"/>
                                        </p:tgtEl>
                                        <p:attrNameLst>
                                          <p:attrName>ppt_w</p:attrName>
                                        </p:attrNameLst>
                                      </p:cBhvr>
                                      <p:tavLst>
                                        <p:tav tm="0">
                                          <p:val>
                                            <p:fltVal val="0"/>
                                          </p:val>
                                        </p:tav>
                                        <p:tav tm="100000">
                                          <p:val>
                                            <p:strVal val="#ppt_w"/>
                                          </p:val>
                                        </p:tav>
                                      </p:tavLst>
                                    </p:anim>
                                    <p:anim calcmode="lin" valueType="num">
                                      <p:cBhvr>
                                        <p:cTn id="57" dur="500" fill="hold"/>
                                        <p:tgtEl>
                                          <p:spTgt spid="9"/>
                                        </p:tgtEl>
                                        <p:attrNameLst>
                                          <p:attrName>ppt_h</p:attrName>
                                        </p:attrNameLst>
                                      </p:cBhvr>
                                      <p:tavLst>
                                        <p:tav tm="0">
                                          <p:val>
                                            <p:fltVal val="0"/>
                                          </p:val>
                                        </p:tav>
                                        <p:tav tm="100000">
                                          <p:val>
                                            <p:strVal val="#ppt_h"/>
                                          </p:val>
                                        </p:tav>
                                      </p:tavLst>
                                    </p:anim>
                                    <p:animEffect transition="in" filter="fade">
                                      <p:cBhvr>
                                        <p:cTn id="58" dur="500"/>
                                        <p:tgtEl>
                                          <p:spTgt spid="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p:cTn id="61" dur="500" fill="hold"/>
                                        <p:tgtEl>
                                          <p:spTgt spid="10"/>
                                        </p:tgtEl>
                                        <p:attrNameLst>
                                          <p:attrName>ppt_w</p:attrName>
                                        </p:attrNameLst>
                                      </p:cBhvr>
                                      <p:tavLst>
                                        <p:tav tm="0">
                                          <p:val>
                                            <p:fltVal val="0"/>
                                          </p:val>
                                        </p:tav>
                                        <p:tav tm="100000">
                                          <p:val>
                                            <p:strVal val="#ppt_w"/>
                                          </p:val>
                                        </p:tav>
                                      </p:tavLst>
                                    </p:anim>
                                    <p:anim calcmode="lin" valueType="num">
                                      <p:cBhvr>
                                        <p:cTn id="62" dur="500" fill="hold"/>
                                        <p:tgtEl>
                                          <p:spTgt spid="10"/>
                                        </p:tgtEl>
                                        <p:attrNameLst>
                                          <p:attrName>ppt_h</p:attrName>
                                        </p:attrNameLst>
                                      </p:cBhvr>
                                      <p:tavLst>
                                        <p:tav tm="0">
                                          <p:val>
                                            <p:fltVal val="0"/>
                                          </p:val>
                                        </p:tav>
                                        <p:tav tm="100000">
                                          <p:val>
                                            <p:strVal val="#ppt_h"/>
                                          </p:val>
                                        </p:tav>
                                      </p:tavLst>
                                    </p:anim>
                                    <p:animEffect transition="in" filter="fade">
                                      <p:cBhvr>
                                        <p:cTn id="63" dur="500"/>
                                        <p:tgtEl>
                                          <p:spTgt spid="10"/>
                                        </p:tgtEl>
                                      </p:cBhvr>
                                    </p:animEffect>
                                  </p:childTnLst>
                                </p:cTn>
                              </p:par>
                              <p:par>
                                <p:cTn id="64" presetID="53" presetClass="entr" presetSubtype="16" fill="hold" grpId="0" nodeType="withEffect">
                                  <p:stCondLst>
                                    <p:cond delay="500"/>
                                  </p:stCondLst>
                                  <p:childTnLst>
                                    <p:set>
                                      <p:cBhvr>
                                        <p:cTn id="65" dur="1" fill="hold">
                                          <p:stCondLst>
                                            <p:cond delay="0"/>
                                          </p:stCondLst>
                                        </p:cTn>
                                        <p:tgtEl>
                                          <p:spTgt spid="11"/>
                                        </p:tgtEl>
                                        <p:attrNameLst>
                                          <p:attrName>style.visibility</p:attrName>
                                        </p:attrNameLst>
                                      </p:cBhvr>
                                      <p:to>
                                        <p:strVal val="visible"/>
                                      </p:to>
                                    </p:set>
                                    <p:anim calcmode="lin" valueType="num">
                                      <p:cBhvr>
                                        <p:cTn id="66" dur="500" fill="hold"/>
                                        <p:tgtEl>
                                          <p:spTgt spid="11"/>
                                        </p:tgtEl>
                                        <p:attrNameLst>
                                          <p:attrName>ppt_w</p:attrName>
                                        </p:attrNameLst>
                                      </p:cBhvr>
                                      <p:tavLst>
                                        <p:tav tm="0">
                                          <p:val>
                                            <p:fltVal val="0"/>
                                          </p:val>
                                        </p:tav>
                                        <p:tav tm="100000">
                                          <p:val>
                                            <p:strVal val="#ppt_w"/>
                                          </p:val>
                                        </p:tav>
                                      </p:tavLst>
                                    </p:anim>
                                    <p:anim calcmode="lin" valueType="num">
                                      <p:cBhvr>
                                        <p:cTn id="67" dur="500" fill="hold"/>
                                        <p:tgtEl>
                                          <p:spTgt spid="11"/>
                                        </p:tgtEl>
                                        <p:attrNameLst>
                                          <p:attrName>ppt_h</p:attrName>
                                        </p:attrNameLst>
                                      </p:cBhvr>
                                      <p:tavLst>
                                        <p:tav tm="0">
                                          <p:val>
                                            <p:fltVal val="0"/>
                                          </p:val>
                                        </p:tav>
                                        <p:tav tm="100000">
                                          <p:val>
                                            <p:strVal val="#ppt_h"/>
                                          </p:val>
                                        </p:tav>
                                      </p:tavLst>
                                    </p:anim>
                                    <p:animEffect transition="in" filter="fade">
                                      <p:cBhvr>
                                        <p:cTn id="68" dur="500"/>
                                        <p:tgtEl>
                                          <p:spTgt spid="11"/>
                                        </p:tgtEl>
                                      </p:cBhvr>
                                    </p:animEffect>
                                  </p:childTnLst>
                                </p:cTn>
                              </p:par>
                            </p:childTnLst>
                          </p:cTn>
                        </p:par>
                        <p:par>
                          <p:cTn id="69" fill="hold">
                            <p:stCondLst>
                              <p:cond delay="4300"/>
                            </p:stCondLst>
                            <p:childTnLst>
                              <p:par>
                                <p:cTn id="70" presetID="53" presetClass="entr" presetSubtype="16" fill="hold" grpId="0" nodeType="afterEffect">
                                  <p:stCondLst>
                                    <p:cond delay="0"/>
                                  </p:stCondLst>
                                  <p:childTnLst>
                                    <p:set>
                                      <p:cBhvr>
                                        <p:cTn id="71" dur="1" fill="hold">
                                          <p:stCondLst>
                                            <p:cond delay="0"/>
                                          </p:stCondLst>
                                        </p:cTn>
                                        <p:tgtEl>
                                          <p:spTgt spid="13"/>
                                        </p:tgtEl>
                                        <p:attrNameLst>
                                          <p:attrName>style.visibility</p:attrName>
                                        </p:attrNameLst>
                                      </p:cBhvr>
                                      <p:to>
                                        <p:strVal val="visible"/>
                                      </p:to>
                                    </p:set>
                                    <p:anim calcmode="lin" valueType="num">
                                      <p:cBhvr>
                                        <p:cTn id="72" dur="500" fill="hold"/>
                                        <p:tgtEl>
                                          <p:spTgt spid="13"/>
                                        </p:tgtEl>
                                        <p:attrNameLst>
                                          <p:attrName>ppt_w</p:attrName>
                                        </p:attrNameLst>
                                      </p:cBhvr>
                                      <p:tavLst>
                                        <p:tav tm="0">
                                          <p:val>
                                            <p:fltVal val="0"/>
                                          </p:val>
                                        </p:tav>
                                        <p:tav tm="100000">
                                          <p:val>
                                            <p:strVal val="#ppt_w"/>
                                          </p:val>
                                        </p:tav>
                                      </p:tavLst>
                                    </p:anim>
                                    <p:anim calcmode="lin" valueType="num">
                                      <p:cBhvr>
                                        <p:cTn id="73" dur="500" fill="hold"/>
                                        <p:tgtEl>
                                          <p:spTgt spid="13"/>
                                        </p:tgtEl>
                                        <p:attrNameLst>
                                          <p:attrName>ppt_h</p:attrName>
                                        </p:attrNameLst>
                                      </p:cBhvr>
                                      <p:tavLst>
                                        <p:tav tm="0">
                                          <p:val>
                                            <p:fltVal val="0"/>
                                          </p:val>
                                        </p:tav>
                                        <p:tav tm="100000">
                                          <p:val>
                                            <p:strVal val="#ppt_h"/>
                                          </p:val>
                                        </p:tav>
                                      </p:tavLst>
                                    </p:anim>
                                    <p:animEffect transition="in" filter="fade">
                                      <p:cBhvr>
                                        <p:cTn id="74" dur="500"/>
                                        <p:tgtEl>
                                          <p:spTgt spid="13"/>
                                        </p:tgtEl>
                                      </p:cBhvr>
                                    </p:animEffect>
                                  </p:childTnLst>
                                </p:cTn>
                              </p:par>
                            </p:childTnLst>
                          </p:cTn>
                        </p:par>
                        <p:par>
                          <p:cTn id="75" fill="hold">
                            <p:stCondLst>
                              <p:cond delay="4800"/>
                            </p:stCondLst>
                            <p:childTnLst>
                              <p:par>
                                <p:cTn id="76" presetID="53" presetClass="entr" presetSubtype="16" fill="hold" grpId="0" nodeType="afterEffect">
                                  <p:stCondLst>
                                    <p:cond delay="0"/>
                                  </p:stCondLst>
                                  <p:iterate type="lt">
                                    <p:tmPct val="10000"/>
                                  </p:iterate>
                                  <p:childTnLst>
                                    <p:set>
                                      <p:cBhvr>
                                        <p:cTn id="77" dur="1" fill="hold">
                                          <p:stCondLst>
                                            <p:cond delay="0"/>
                                          </p:stCondLst>
                                        </p:cTn>
                                        <p:tgtEl>
                                          <p:spTgt spid="12"/>
                                        </p:tgtEl>
                                        <p:attrNameLst>
                                          <p:attrName>style.visibility</p:attrName>
                                        </p:attrNameLst>
                                      </p:cBhvr>
                                      <p:to>
                                        <p:strVal val="visible"/>
                                      </p:to>
                                    </p:set>
                                    <p:anim calcmode="lin" valueType="num">
                                      <p:cBhvr>
                                        <p:cTn id="78" dur="100" fill="hold"/>
                                        <p:tgtEl>
                                          <p:spTgt spid="12"/>
                                        </p:tgtEl>
                                        <p:attrNameLst>
                                          <p:attrName>ppt_w</p:attrName>
                                        </p:attrNameLst>
                                      </p:cBhvr>
                                      <p:tavLst>
                                        <p:tav tm="0">
                                          <p:val>
                                            <p:fltVal val="0"/>
                                          </p:val>
                                        </p:tav>
                                        <p:tav tm="100000">
                                          <p:val>
                                            <p:strVal val="#ppt_w"/>
                                          </p:val>
                                        </p:tav>
                                      </p:tavLst>
                                    </p:anim>
                                    <p:anim calcmode="lin" valueType="num">
                                      <p:cBhvr>
                                        <p:cTn id="79" dur="100" fill="hold"/>
                                        <p:tgtEl>
                                          <p:spTgt spid="12"/>
                                        </p:tgtEl>
                                        <p:attrNameLst>
                                          <p:attrName>ppt_h</p:attrName>
                                        </p:attrNameLst>
                                      </p:cBhvr>
                                      <p:tavLst>
                                        <p:tav tm="0">
                                          <p:val>
                                            <p:fltVal val="0"/>
                                          </p:val>
                                        </p:tav>
                                        <p:tav tm="100000">
                                          <p:val>
                                            <p:strVal val="#ppt_h"/>
                                          </p:val>
                                        </p:tav>
                                      </p:tavLst>
                                    </p:anim>
                                    <p:animEffect transition="in" filter="fade">
                                      <p:cBhvr>
                                        <p:cTn id="80" dur="100"/>
                                        <p:tgtEl>
                                          <p:spTgt spid="12"/>
                                        </p:tgtEl>
                                      </p:cBhvr>
                                    </p:animEffect>
                                  </p:childTnLst>
                                </p:cTn>
                              </p:par>
                            </p:childTnLst>
                          </p:cTn>
                        </p:par>
                        <p:par>
                          <p:cTn id="81" fill="hold">
                            <p:stCondLst>
                              <p:cond delay="5040"/>
                            </p:stCondLst>
                            <p:childTnLst>
                              <p:par>
                                <p:cTn id="82" presetID="53" presetClass="entr" presetSubtype="16" fill="hold" grpId="0" nodeType="afterEffect">
                                  <p:stCondLst>
                                    <p:cond delay="0"/>
                                  </p:stCondLst>
                                  <p:childTnLst>
                                    <p:set>
                                      <p:cBhvr>
                                        <p:cTn id="83" dur="1" fill="hold">
                                          <p:stCondLst>
                                            <p:cond delay="0"/>
                                          </p:stCondLst>
                                        </p:cTn>
                                        <p:tgtEl>
                                          <p:spTgt spid="15"/>
                                        </p:tgtEl>
                                        <p:attrNameLst>
                                          <p:attrName>style.visibility</p:attrName>
                                        </p:attrNameLst>
                                      </p:cBhvr>
                                      <p:to>
                                        <p:strVal val="visible"/>
                                      </p:to>
                                    </p:set>
                                    <p:anim calcmode="lin" valueType="num">
                                      <p:cBhvr>
                                        <p:cTn id="84" dur="500" fill="hold"/>
                                        <p:tgtEl>
                                          <p:spTgt spid="15"/>
                                        </p:tgtEl>
                                        <p:attrNameLst>
                                          <p:attrName>ppt_w</p:attrName>
                                        </p:attrNameLst>
                                      </p:cBhvr>
                                      <p:tavLst>
                                        <p:tav tm="0">
                                          <p:val>
                                            <p:fltVal val="0"/>
                                          </p:val>
                                        </p:tav>
                                        <p:tav tm="100000">
                                          <p:val>
                                            <p:strVal val="#ppt_w"/>
                                          </p:val>
                                        </p:tav>
                                      </p:tavLst>
                                    </p:anim>
                                    <p:anim calcmode="lin" valueType="num">
                                      <p:cBhvr>
                                        <p:cTn id="85" dur="500" fill="hold"/>
                                        <p:tgtEl>
                                          <p:spTgt spid="15"/>
                                        </p:tgtEl>
                                        <p:attrNameLst>
                                          <p:attrName>ppt_h</p:attrName>
                                        </p:attrNameLst>
                                      </p:cBhvr>
                                      <p:tavLst>
                                        <p:tav tm="0">
                                          <p:val>
                                            <p:fltVal val="0"/>
                                          </p:val>
                                        </p:tav>
                                        <p:tav tm="100000">
                                          <p:val>
                                            <p:strVal val="#ppt_h"/>
                                          </p:val>
                                        </p:tav>
                                      </p:tavLst>
                                    </p:anim>
                                    <p:animEffect transition="in" filter="fade">
                                      <p:cBhvr>
                                        <p:cTn id="86" dur="500"/>
                                        <p:tgtEl>
                                          <p:spTgt spid="15"/>
                                        </p:tgtEl>
                                      </p:cBhvr>
                                    </p:animEffect>
                                  </p:childTnLst>
                                </p:cTn>
                              </p:par>
                            </p:childTnLst>
                          </p:cTn>
                        </p:par>
                        <p:par>
                          <p:cTn id="87" fill="hold">
                            <p:stCondLst>
                              <p:cond delay="5540"/>
                            </p:stCondLst>
                            <p:childTnLst>
                              <p:par>
                                <p:cTn id="88" presetID="53" presetClass="entr" presetSubtype="16" fill="hold" grpId="0" nodeType="afterEffect">
                                  <p:stCondLst>
                                    <p:cond delay="0"/>
                                  </p:stCondLst>
                                  <p:iterate type="lt">
                                    <p:tmPct val="10000"/>
                                  </p:iterate>
                                  <p:childTnLst>
                                    <p:set>
                                      <p:cBhvr>
                                        <p:cTn id="89" dur="1" fill="hold">
                                          <p:stCondLst>
                                            <p:cond delay="0"/>
                                          </p:stCondLst>
                                        </p:cTn>
                                        <p:tgtEl>
                                          <p:spTgt spid="14"/>
                                        </p:tgtEl>
                                        <p:attrNameLst>
                                          <p:attrName>style.visibility</p:attrName>
                                        </p:attrNameLst>
                                      </p:cBhvr>
                                      <p:to>
                                        <p:strVal val="visible"/>
                                      </p:to>
                                    </p:set>
                                    <p:anim calcmode="lin" valueType="num">
                                      <p:cBhvr>
                                        <p:cTn id="90" dur="100" fill="hold"/>
                                        <p:tgtEl>
                                          <p:spTgt spid="14"/>
                                        </p:tgtEl>
                                        <p:attrNameLst>
                                          <p:attrName>ppt_w</p:attrName>
                                        </p:attrNameLst>
                                      </p:cBhvr>
                                      <p:tavLst>
                                        <p:tav tm="0">
                                          <p:val>
                                            <p:fltVal val="0"/>
                                          </p:val>
                                        </p:tav>
                                        <p:tav tm="100000">
                                          <p:val>
                                            <p:strVal val="#ppt_w"/>
                                          </p:val>
                                        </p:tav>
                                      </p:tavLst>
                                    </p:anim>
                                    <p:anim calcmode="lin" valueType="num">
                                      <p:cBhvr>
                                        <p:cTn id="91" dur="100" fill="hold"/>
                                        <p:tgtEl>
                                          <p:spTgt spid="14"/>
                                        </p:tgtEl>
                                        <p:attrNameLst>
                                          <p:attrName>ppt_h</p:attrName>
                                        </p:attrNameLst>
                                      </p:cBhvr>
                                      <p:tavLst>
                                        <p:tav tm="0">
                                          <p:val>
                                            <p:fltVal val="0"/>
                                          </p:val>
                                        </p:tav>
                                        <p:tav tm="100000">
                                          <p:val>
                                            <p:strVal val="#ppt_h"/>
                                          </p:val>
                                        </p:tav>
                                      </p:tavLst>
                                    </p:anim>
                                    <p:animEffect transition="in" filter="fade">
                                      <p:cBhvr>
                                        <p:cTn id="92" dur="100"/>
                                        <p:tgtEl>
                                          <p:spTgt spid="14"/>
                                        </p:tgtEl>
                                      </p:cBhvr>
                                    </p:animEffect>
                                  </p:childTnLst>
                                </p:cTn>
                              </p:par>
                            </p:childTnLst>
                          </p:cTn>
                        </p:par>
                        <p:par>
                          <p:cTn id="93" fill="hold">
                            <p:stCondLst>
                              <p:cond delay="5780"/>
                            </p:stCondLst>
                            <p:childTnLst>
                              <p:par>
                                <p:cTn id="94" presetID="53" presetClass="entr" presetSubtype="16" fill="hold" grpId="0" nodeType="afterEffect">
                                  <p:stCondLst>
                                    <p:cond delay="0"/>
                                  </p:stCondLst>
                                  <p:childTnLst>
                                    <p:set>
                                      <p:cBhvr>
                                        <p:cTn id="95" dur="1" fill="hold">
                                          <p:stCondLst>
                                            <p:cond delay="0"/>
                                          </p:stCondLst>
                                        </p:cTn>
                                        <p:tgtEl>
                                          <p:spTgt spid="16"/>
                                        </p:tgtEl>
                                        <p:attrNameLst>
                                          <p:attrName>style.visibility</p:attrName>
                                        </p:attrNameLst>
                                      </p:cBhvr>
                                      <p:to>
                                        <p:strVal val="visible"/>
                                      </p:to>
                                    </p:set>
                                    <p:anim calcmode="lin" valueType="num">
                                      <p:cBhvr>
                                        <p:cTn id="96" dur="500" fill="hold"/>
                                        <p:tgtEl>
                                          <p:spTgt spid="16"/>
                                        </p:tgtEl>
                                        <p:attrNameLst>
                                          <p:attrName>ppt_w</p:attrName>
                                        </p:attrNameLst>
                                      </p:cBhvr>
                                      <p:tavLst>
                                        <p:tav tm="0">
                                          <p:val>
                                            <p:fltVal val="0"/>
                                          </p:val>
                                        </p:tav>
                                        <p:tav tm="100000">
                                          <p:val>
                                            <p:strVal val="#ppt_w"/>
                                          </p:val>
                                        </p:tav>
                                      </p:tavLst>
                                    </p:anim>
                                    <p:anim calcmode="lin" valueType="num">
                                      <p:cBhvr>
                                        <p:cTn id="97" dur="500" fill="hold"/>
                                        <p:tgtEl>
                                          <p:spTgt spid="16"/>
                                        </p:tgtEl>
                                        <p:attrNameLst>
                                          <p:attrName>ppt_h</p:attrName>
                                        </p:attrNameLst>
                                      </p:cBhvr>
                                      <p:tavLst>
                                        <p:tav tm="0">
                                          <p:val>
                                            <p:fltVal val="0"/>
                                          </p:val>
                                        </p:tav>
                                        <p:tav tm="100000">
                                          <p:val>
                                            <p:strVal val="#ppt_h"/>
                                          </p:val>
                                        </p:tav>
                                      </p:tavLst>
                                    </p:anim>
                                    <p:animEffect transition="in" filter="fade">
                                      <p:cBhvr>
                                        <p:cTn id="98" dur="500"/>
                                        <p:tgtEl>
                                          <p:spTgt spid="16"/>
                                        </p:tgtEl>
                                      </p:cBhvr>
                                    </p:animEffect>
                                  </p:childTnLst>
                                </p:cTn>
                              </p:par>
                            </p:childTnLst>
                          </p:cTn>
                        </p:par>
                        <p:par>
                          <p:cTn id="99" fill="hold">
                            <p:stCondLst>
                              <p:cond delay="6280"/>
                            </p:stCondLst>
                            <p:childTnLst>
                              <p:par>
                                <p:cTn id="100" presetID="53" presetClass="entr" presetSubtype="16" fill="hold" grpId="0" nodeType="afterEffect">
                                  <p:stCondLst>
                                    <p:cond delay="0"/>
                                  </p:stCondLst>
                                  <p:iterate type="lt">
                                    <p:tmPct val="10000"/>
                                  </p:iterate>
                                  <p:childTnLst>
                                    <p:set>
                                      <p:cBhvr>
                                        <p:cTn id="101" dur="1" fill="hold">
                                          <p:stCondLst>
                                            <p:cond delay="0"/>
                                          </p:stCondLst>
                                        </p:cTn>
                                        <p:tgtEl>
                                          <p:spTgt spid="17"/>
                                        </p:tgtEl>
                                        <p:attrNameLst>
                                          <p:attrName>style.visibility</p:attrName>
                                        </p:attrNameLst>
                                      </p:cBhvr>
                                      <p:to>
                                        <p:strVal val="visible"/>
                                      </p:to>
                                    </p:set>
                                    <p:anim calcmode="lin" valueType="num">
                                      <p:cBhvr>
                                        <p:cTn id="102" dur="100" fill="hold"/>
                                        <p:tgtEl>
                                          <p:spTgt spid="17"/>
                                        </p:tgtEl>
                                        <p:attrNameLst>
                                          <p:attrName>ppt_w</p:attrName>
                                        </p:attrNameLst>
                                      </p:cBhvr>
                                      <p:tavLst>
                                        <p:tav tm="0">
                                          <p:val>
                                            <p:fltVal val="0"/>
                                          </p:val>
                                        </p:tav>
                                        <p:tav tm="100000">
                                          <p:val>
                                            <p:strVal val="#ppt_w"/>
                                          </p:val>
                                        </p:tav>
                                      </p:tavLst>
                                    </p:anim>
                                    <p:anim calcmode="lin" valueType="num">
                                      <p:cBhvr>
                                        <p:cTn id="103" dur="100" fill="hold"/>
                                        <p:tgtEl>
                                          <p:spTgt spid="17"/>
                                        </p:tgtEl>
                                        <p:attrNameLst>
                                          <p:attrName>ppt_h</p:attrName>
                                        </p:attrNameLst>
                                      </p:cBhvr>
                                      <p:tavLst>
                                        <p:tav tm="0">
                                          <p:val>
                                            <p:fltVal val="0"/>
                                          </p:val>
                                        </p:tav>
                                        <p:tav tm="100000">
                                          <p:val>
                                            <p:strVal val="#ppt_h"/>
                                          </p:val>
                                        </p:tav>
                                      </p:tavLst>
                                    </p:anim>
                                    <p:animEffect transition="in" filter="fade">
                                      <p:cBhvr>
                                        <p:cTn id="104" dur="100"/>
                                        <p:tgtEl>
                                          <p:spTgt spid="17"/>
                                        </p:tgtEl>
                                      </p:cBhvr>
                                    </p:animEffect>
                                  </p:childTnLst>
                                </p:cTn>
                              </p:par>
                            </p:childTnLst>
                          </p:cTn>
                        </p:par>
                        <p:par>
                          <p:cTn id="105" fill="hold">
                            <p:stCondLst>
                              <p:cond delay="6520"/>
                            </p:stCondLst>
                            <p:childTnLst>
                              <p:par>
                                <p:cTn id="106" presetID="53" presetClass="entr" presetSubtype="16" fill="hold" grpId="0" nodeType="afterEffect">
                                  <p:stCondLst>
                                    <p:cond delay="0"/>
                                  </p:stCondLst>
                                  <p:childTnLst>
                                    <p:set>
                                      <p:cBhvr>
                                        <p:cTn id="107" dur="1" fill="hold">
                                          <p:stCondLst>
                                            <p:cond delay="0"/>
                                          </p:stCondLst>
                                        </p:cTn>
                                        <p:tgtEl>
                                          <p:spTgt spid="18"/>
                                        </p:tgtEl>
                                        <p:attrNameLst>
                                          <p:attrName>style.visibility</p:attrName>
                                        </p:attrNameLst>
                                      </p:cBhvr>
                                      <p:to>
                                        <p:strVal val="visible"/>
                                      </p:to>
                                    </p:set>
                                    <p:anim calcmode="lin" valueType="num">
                                      <p:cBhvr>
                                        <p:cTn id="108" dur="500" fill="hold"/>
                                        <p:tgtEl>
                                          <p:spTgt spid="18"/>
                                        </p:tgtEl>
                                        <p:attrNameLst>
                                          <p:attrName>ppt_w</p:attrName>
                                        </p:attrNameLst>
                                      </p:cBhvr>
                                      <p:tavLst>
                                        <p:tav tm="0">
                                          <p:val>
                                            <p:fltVal val="0"/>
                                          </p:val>
                                        </p:tav>
                                        <p:tav tm="100000">
                                          <p:val>
                                            <p:strVal val="#ppt_w"/>
                                          </p:val>
                                        </p:tav>
                                      </p:tavLst>
                                    </p:anim>
                                    <p:anim calcmode="lin" valueType="num">
                                      <p:cBhvr>
                                        <p:cTn id="109" dur="500" fill="hold"/>
                                        <p:tgtEl>
                                          <p:spTgt spid="18"/>
                                        </p:tgtEl>
                                        <p:attrNameLst>
                                          <p:attrName>ppt_h</p:attrName>
                                        </p:attrNameLst>
                                      </p:cBhvr>
                                      <p:tavLst>
                                        <p:tav tm="0">
                                          <p:val>
                                            <p:fltVal val="0"/>
                                          </p:val>
                                        </p:tav>
                                        <p:tav tm="100000">
                                          <p:val>
                                            <p:strVal val="#ppt_h"/>
                                          </p:val>
                                        </p:tav>
                                      </p:tavLst>
                                    </p:anim>
                                    <p:animEffect transition="in" filter="fade">
                                      <p:cBhvr>
                                        <p:cTn id="110" dur="500"/>
                                        <p:tgtEl>
                                          <p:spTgt spid="18"/>
                                        </p:tgtEl>
                                      </p:cBhvr>
                                    </p:animEffect>
                                  </p:childTnLst>
                                </p:cTn>
                              </p:par>
                            </p:childTnLst>
                          </p:cTn>
                        </p:par>
                        <p:par>
                          <p:cTn id="111" fill="hold">
                            <p:stCondLst>
                              <p:cond delay="7020"/>
                            </p:stCondLst>
                            <p:childTnLst>
                              <p:par>
                                <p:cTn id="112" presetID="53" presetClass="entr" presetSubtype="16" fill="hold" grpId="0" nodeType="afterEffect">
                                  <p:stCondLst>
                                    <p:cond delay="0"/>
                                  </p:stCondLst>
                                  <p:iterate type="lt">
                                    <p:tmPct val="10000"/>
                                  </p:iterate>
                                  <p:childTnLst>
                                    <p:set>
                                      <p:cBhvr>
                                        <p:cTn id="113" dur="1" fill="hold">
                                          <p:stCondLst>
                                            <p:cond delay="0"/>
                                          </p:stCondLst>
                                        </p:cTn>
                                        <p:tgtEl>
                                          <p:spTgt spid="19"/>
                                        </p:tgtEl>
                                        <p:attrNameLst>
                                          <p:attrName>style.visibility</p:attrName>
                                        </p:attrNameLst>
                                      </p:cBhvr>
                                      <p:to>
                                        <p:strVal val="visible"/>
                                      </p:to>
                                    </p:set>
                                    <p:anim calcmode="lin" valueType="num">
                                      <p:cBhvr>
                                        <p:cTn id="114" dur="100" fill="hold"/>
                                        <p:tgtEl>
                                          <p:spTgt spid="19"/>
                                        </p:tgtEl>
                                        <p:attrNameLst>
                                          <p:attrName>ppt_w</p:attrName>
                                        </p:attrNameLst>
                                      </p:cBhvr>
                                      <p:tavLst>
                                        <p:tav tm="0">
                                          <p:val>
                                            <p:fltVal val="0"/>
                                          </p:val>
                                        </p:tav>
                                        <p:tav tm="100000">
                                          <p:val>
                                            <p:strVal val="#ppt_w"/>
                                          </p:val>
                                        </p:tav>
                                      </p:tavLst>
                                    </p:anim>
                                    <p:anim calcmode="lin" valueType="num">
                                      <p:cBhvr>
                                        <p:cTn id="115" dur="100" fill="hold"/>
                                        <p:tgtEl>
                                          <p:spTgt spid="19"/>
                                        </p:tgtEl>
                                        <p:attrNameLst>
                                          <p:attrName>ppt_h</p:attrName>
                                        </p:attrNameLst>
                                      </p:cBhvr>
                                      <p:tavLst>
                                        <p:tav tm="0">
                                          <p:val>
                                            <p:fltVal val="0"/>
                                          </p:val>
                                        </p:tav>
                                        <p:tav tm="100000">
                                          <p:val>
                                            <p:strVal val="#ppt_h"/>
                                          </p:val>
                                        </p:tav>
                                      </p:tavLst>
                                    </p:anim>
                                    <p:animEffect transition="in" filter="fade">
                                      <p:cBhvr>
                                        <p:cTn id="116" dur="1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animBg="1"/>
      <p:bldP spid="4" grpId="1" animBg="1"/>
      <p:bldP spid="4" grpId="2" animBg="1"/>
      <p:bldP spid="5" grpId="0" animBg="1"/>
      <p:bldP spid="5" grpId="1" animBg="1"/>
      <p:bldP spid="5" grpId="2" animBg="1"/>
      <p:bldP spid="6" grpId="0" animBg="1"/>
      <p:bldP spid="6" grpId="1" animBg="1"/>
      <p:bldP spid="6" grpId="2" animBg="1"/>
      <p:bldP spid="7" grpId="0" animBg="1"/>
      <p:bldP spid="7" grpId="1" animBg="1"/>
      <p:bldP spid="7" grpId="2" animBg="1"/>
      <p:bldP spid="8" grpId="0" animBg="1"/>
      <p:bldP spid="9" grpId="0" animBg="1"/>
      <p:bldP spid="10" grpId="0" animBg="1"/>
      <p:bldP spid="11" grpId="0" animBg="1"/>
      <p:bldP spid="12" grpId="0"/>
      <p:bldP spid="13" grpId="0"/>
      <p:bldP spid="14" grpId="0"/>
      <p:bldP spid="15" grpId="0"/>
      <p:bldP spid="16" grpId="0"/>
      <p:bldP spid="17" grpId="0"/>
      <p:bldP spid="18" grpId="0"/>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4" y="218741"/>
            <a:ext cx="5834616"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Freeform 6"/>
          <p:cNvSpPr>
            <a:spLocks/>
          </p:cNvSpPr>
          <p:nvPr/>
        </p:nvSpPr>
        <p:spPr bwMode="auto">
          <a:xfrm rot="2700000">
            <a:off x="2152662" y="2129273"/>
            <a:ext cx="2533173" cy="2541513"/>
          </a:xfrm>
          <a:custGeom>
            <a:avLst/>
            <a:gdLst>
              <a:gd name="T0" fmla="*/ 1039 w 5610"/>
              <a:gd name="T1" fmla="*/ 4570 h 5609"/>
              <a:gd name="T2" fmla="*/ 4802 w 5610"/>
              <a:gd name="T3" fmla="*/ 4570 h 5609"/>
              <a:gd name="T4" fmla="*/ 5579 w 5610"/>
              <a:gd name="T5" fmla="*/ 2575 h 5609"/>
              <a:gd name="T6" fmla="*/ 5579 w 5610"/>
              <a:gd name="T7" fmla="*/ 30 h 5609"/>
              <a:gd name="T8" fmla="*/ 3035 w 5610"/>
              <a:gd name="T9" fmla="*/ 30 h 5609"/>
              <a:gd name="T10" fmla="*/ 1039 w 5610"/>
              <a:gd name="T11" fmla="*/ 807 h 5609"/>
              <a:gd name="T12" fmla="*/ 1039 w 5610"/>
              <a:gd name="T13" fmla="*/ 4570 h 5609"/>
            </a:gdLst>
            <a:ahLst/>
            <a:cxnLst>
              <a:cxn ang="0">
                <a:pos x="T0" y="T1"/>
              </a:cxn>
              <a:cxn ang="0">
                <a:pos x="T2" y="T3"/>
              </a:cxn>
              <a:cxn ang="0">
                <a:pos x="T4" y="T5"/>
              </a:cxn>
              <a:cxn ang="0">
                <a:pos x="T6" y="T7"/>
              </a:cxn>
              <a:cxn ang="0">
                <a:pos x="T8" y="T9"/>
              </a:cxn>
              <a:cxn ang="0">
                <a:pos x="T10" y="T11"/>
              </a:cxn>
              <a:cxn ang="0">
                <a:pos x="T12" y="T13"/>
              </a:cxn>
            </a:cxnLst>
            <a:rect l="0" t="0" r="r" b="b"/>
            <a:pathLst>
              <a:path w="5610" h="5609">
                <a:moveTo>
                  <a:pt x="1039" y="4570"/>
                </a:moveTo>
                <a:cubicBezTo>
                  <a:pt x="2078" y="5609"/>
                  <a:pt x="3763" y="5609"/>
                  <a:pt x="4802" y="4570"/>
                </a:cubicBezTo>
                <a:cubicBezTo>
                  <a:pt x="5351" y="4022"/>
                  <a:pt x="5610" y="3293"/>
                  <a:pt x="5579" y="2575"/>
                </a:cubicBezTo>
                <a:lnTo>
                  <a:pt x="5579" y="30"/>
                </a:lnTo>
                <a:lnTo>
                  <a:pt x="3035" y="30"/>
                </a:lnTo>
                <a:cubicBezTo>
                  <a:pt x="2316" y="0"/>
                  <a:pt x="1588" y="258"/>
                  <a:pt x="1039" y="807"/>
                </a:cubicBezTo>
                <a:cubicBezTo>
                  <a:pt x="0" y="1846"/>
                  <a:pt x="0" y="3531"/>
                  <a:pt x="1039" y="4570"/>
                </a:cubicBezTo>
                <a:close/>
              </a:path>
            </a:pathLst>
          </a:custGeom>
          <a:solidFill>
            <a:schemeClr val="accent1"/>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2">
              <a:hueOff val="0"/>
              <a:satOff val="0"/>
              <a:lumOff val="0"/>
              <a:alphaOff val="0"/>
            </a:schemeClr>
          </a:effectRef>
          <a:fontRef idx="minor">
            <a:schemeClr val="lt1"/>
          </a:fontRef>
        </p:style>
        <p:txBody>
          <a:bodyPr vert="horz" wrap="square" lIns="109710" tIns="54855" rIns="109710" bIns="54855" numCol="1" anchor="t" anchorCtr="0" compatLnSpc="1">
            <a:prstTxWarp prst="textNoShape">
              <a:avLst/>
            </a:prstTxWarp>
          </a:bodyPr>
          <a:lstStyle/>
          <a:p>
            <a:endParaRPr lang="zh-CN" altLang="en-US" sz="900">
              <a:latin typeface="微软雅黑" panose="020B0503020204020204" pitchFamily="34" charset="-122"/>
            </a:endParaRPr>
          </a:p>
        </p:txBody>
      </p:sp>
      <p:sp>
        <p:nvSpPr>
          <p:cNvPr id="5" name="Freeform 7"/>
          <p:cNvSpPr>
            <a:spLocks/>
          </p:cNvSpPr>
          <p:nvPr/>
        </p:nvSpPr>
        <p:spPr bwMode="auto">
          <a:xfrm rot="2700000">
            <a:off x="4246556" y="3881176"/>
            <a:ext cx="2049990" cy="2056739"/>
          </a:xfrm>
          <a:custGeom>
            <a:avLst/>
            <a:gdLst>
              <a:gd name="T0" fmla="*/ 4570 w 5609"/>
              <a:gd name="T1" fmla="*/ 4570 h 5609"/>
              <a:gd name="T2" fmla="*/ 807 w 5609"/>
              <a:gd name="T3" fmla="*/ 4570 h 5609"/>
              <a:gd name="T4" fmla="*/ 30 w 5609"/>
              <a:gd name="T5" fmla="*/ 2575 h 5609"/>
              <a:gd name="T6" fmla="*/ 30 w 5609"/>
              <a:gd name="T7" fmla="*/ 30 h 5609"/>
              <a:gd name="T8" fmla="*/ 2574 w 5609"/>
              <a:gd name="T9" fmla="*/ 30 h 5609"/>
              <a:gd name="T10" fmla="*/ 4570 w 5609"/>
              <a:gd name="T11" fmla="*/ 807 h 5609"/>
              <a:gd name="T12" fmla="*/ 4570 w 5609"/>
              <a:gd name="T13" fmla="*/ 4570 h 5609"/>
            </a:gdLst>
            <a:ahLst/>
            <a:cxnLst>
              <a:cxn ang="0">
                <a:pos x="T0" y="T1"/>
              </a:cxn>
              <a:cxn ang="0">
                <a:pos x="T2" y="T3"/>
              </a:cxn>
              <a:cxn ang="0">
                <a:pos x="T4" y="T5"/>
              </a:cxn>
              <a:cxn ang="0">
                <a:pos x="T6" y="T7"/>
              </a:cxn>
              <a:cxn ang="0">
                <a:pos x="T8" y="T9"/>
              </a:cxn>
              <a:cxn ang="0">
                <a:pos x="T10" y="T11"/>
              </a:cxn>
              <a:cxn ang="0">
                <a:pos x="T12" y="T13"/>
              </a:cxn>
            </a:cxnLst>
            <a:rect l="0" t="0" r="r" b="b"/>
            <a:pathLst>
              <a:path w="5609" h="5609">
                <a:moveTo>
                  <a:pt x="4570" y="4570"/>
                </a:moveTo>
                <a:cubicBezTo>
                  <a:pt x="3531" y="5609"/>
                  <a:pt x="1846" y="5609"/>
                  <a:pt x="807" y="4570"/>
                </a:cubicBezTo>
                <a:cubicBezTo>
                  <a:pt x="258" y="4022"/>
                  <a:pt x="0" y="3293"/>
                  <a:pt x="30" y="2575"/>
                </a:cubicBezTo>
                <a:lnTo>
                  <a:pt x="30" y="30"/>
                </a:lnTo>
                <a:lnTo>
                  <a:pt x="2574" y="30"/>
                </a:lnTo>
                <a:cubicBezTo>
                  <a:pt x="3293" y="0"/>
                  <a:pt x="4022" y="258"/>
                  <a:pt x="4570" y="807"/>
                </a:cubicBezTo>
                <a:cubicBezTo>
                  <a:pt x="5609" y="1846"/>
                  <a:pt x="5609" y="3531"/>
                  <a:pt x="4570" y="4570"/>
                </a:cubicBezTo>
                <a:close/>
              </a:path>
            </a:pathLst>
          </a:custGeom>
          <a:solidFill>
            <a:schemeClr val="accent2"/>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3">
              <a:hueOff val="0"/>
              <a:satOff val="0"/>
              <a:lumOff val="0"/>
              <a:alphaOff val="0"/>
            </a:schemeClr>
          </a:effectRef>
          <a:fontRef idx="minor">
            <a:schemeClr val="lt1"/>
          </a:fontRef>
        </p:style>
        <p:txBody>
          <a:bodyPr vert="horz" wrap="square" lIns="109710" tIns="54855" rIns="109710" bIns="54855" numCol="1" anchor="t" anchorCtr="0" compatLnSpc="1">
            <a:prstTxWarp prst="textNoShape">
              <a:avLst/>
            </a:prstTxWarp>
          </a:bodyPr>
          <a:lstStyle/>
          <a:p>
            <a:endParaRPr lang="zh-CN" altLang="en-US" sz="900">
              <a:latin typeface="微软雅黑" panose="020B0503020204020204" pitchFamily="34" charset="-122"/>
            </a:endParaRPr>
          </a:p>
        </p:txBody>
      </p:sp>
      <p:sp>
        <p:nvSpPr>
          <p:cNvPr id="6" name="Freeform 5"/>
          <p:cNvSpPr>
            <a:spLocks/>
          </p:cNvSpPr>
          <p:nvPr/>
        </p:nvSpPr>
        <p:spPr bwMode="auto">
          <a:xfrm rot="2700000">
            <a:off x="4600894" y="1706729"/>
            <a:ext cx="1341316" cy="1345638"/>
          </a:xfrm>
          <a:custGeom>
            <a:avLst/>
            <a:gdLst>
              <a:gd name="T0" fmla="*/ 795 w 4296"/>
              <a:gd name="T1" fmla="*/ 796 h 4297"/>
              <a:gd name="T2" fmla="*/ 3678 w 4296"/>
              <a:gd name="T3" fmla="*/ 796 h 4297"/>
              <a:gd name="T4" fmla="*/ 4273 w 4296"/>
              <a:gd name="T5" fmla="*/ 2324 h 4297"/>
              <a:gd name="T6" fmla="*/ 4273 w 4296"/>
              <a:gd name="T7" fmla="*/ 4273 h 4297"/>
              <a:gd name="T8" fmla="*/ 2324 w 4296"/>
              <a:gd name="T9" fmla="*/ 4273 h 4297"/>
              <a:gd name="T10" fmla="*/ 795 w 4296"/>
              <a:gd name="T11" fmla="*/ 3678 h 4297"/>
              <a:gd name="T12" fmla="*/ 795 w 4296"/>
              <a:gd name="T13" fmla="*/ 796 h 4297"/>
            </a:gdLst>
            <a:ahLst/>
            <a:cxnLst>
              <a:cxn ang="0">
                <a:pos x="T0" y="T1"/>
              </a:cxn>
              <a:cxn ang="0">
                <a:pos x="T2" y="T3"/>
              </a:cxn>
              <a:cxn ang="0">
                <a:pos x="T4" y="T5"/>
              </a:cxn>
              <a:cxn ang="0">
                <a:pos x="T6" y="T7"/>
              </a:cxn>
              <a:cxn ang="0">
                <a:pos x="T8" y="T9"/>
              </a:cxn>
              <a:cxn ang="0">
                <a:pos x="T10" y="T11"/>
              </a:cxn>
              <a:cxn ang="0">
                <a:pos x="T12" y="T13"/>
              </a:cxn>
            </a:cxnLst>
            <a:rect l="0" t="0" r="r" b="b"/>
            <a:pathLst>
              <a:path w="4296" h="4297">
                <a:moveTo>
                  <a:pt x="795" y="796"/>
                </a:moveTo>
                <a:cubicBezTo>
                  <a:pt x="1591" y="0"/>
                  <a:pt x="2882" y="0"/>
                  <a:pt x="3678" y="796"/>
                </a:cubicBezTo>
                <a:cubicBezTo>
                  <a:pt x="4098" y="1216"/>
                  <a:pt x="4296" y="1774"/>
                  <a:pt x="4273" y="2324"/>
                </a:cubicBezTo>
                <a:lnTo>
                  <a:pt x="4273" y="4273"/>
                </a:lnTo>
                <a:lnTo>
                  <a:pt x="2324" y="4273"/>
                </a:lnTo>
                <a:cubicBezTo>
                  <a:pt x="1774" y="4297"/>
                  <a:pt x="1216" y="4098"/>
                  <a:pt x="795" y="3678"/>
                </a:cubicBezTo>
                <a:cubicBezTo>
                  <a:pt x="0" y="2882"/>
                  <a:pt x="0" y="1592"/>
                  <a:pt x="795" y="796"/>
                </a:cubicBezTo>
                <a:close/>
              </a:path>
            </a:pathLst>
          </a:custGeom>
          <a:solidFill>
            <a:schemeClr val="accent4"/>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3">
              <a:hueOff val="0"/>
              <a:satOff val="0"/>
              <a:lumOff val="0"/>
              <a:alphaOff val="0"/>
            </a:schemeClr>
          </a:effectRef>
          <a:fontRef idx="minor">
            <a:schemeClr val="lt1"/>
          </a:fontRef>
        </p:style>
        <p:txBody>
          <a:bodyPr vert="horz" wrap="square" lIns="109710" tIns="54855" rIns="109710" bIns="54855" numCol="1" anchor="t" anchorCtr="0" compatLnSpc="1">
            <a:prstTxWarp prst="textNoShape">
              <a:avLst/>
            </a:prstTxWarp>
          </a:bodyPr>
          <a:lstStyle/>
          <a:p>
            <a:endParaRPr lang="zh-CN" altLang="en-US" sz="900">
              <a:latin typeface="微软雅黑" panose="020B0503020204020204" pitchFamily="34" charset="-122"/>
            </a:endParaRPr>
          </a:p>
        </p:txBody>
      </p:sp>
      <p:sp>
        <p:nvSpPr>
          <p:cNvPr id="7" name="矩形 6"/>
          <p:cNvSpPr/>
          <p:nvPr/>
        </p:nvSpPr>
        <p:spPr>
          <a:xfrm>
            <a:off x="7340875" y="3030697"/>
            <a:ext cx="4158235"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8" name="矩形 7"/>
          <p:cNvSpPr/>
          <p:nvPr/>
        </p:nvSpPr>
        <p:spPr>
          <a:xfrm>
            <a:off x="6071155" y="1687862"/>
            <a:ext cx="4158235"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9" name="矩形 8"/>
          <p:cNvSpPr/>
          <p:nvPr/>
        </p:nvSpPr>
        <p:spPr>
          <a:xfrm>
            <a:off x="6414055" y="4670817"/>
            <a:ext cx="4158235"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0" name="矩形 9"/>
          <p:cNvSpPr/>
          <p:nvPr/>
        </p:nvSpPr>
        <p:spPr>
          <a:xfrm>
            <a:off x="767342" y="4737493"/>
            <a:ext cx="3291395"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grpSp>
        <p:nvGrpSpPr>
          <p:cNvPr id="11" name="Group 93"/>
          <p:cNvGrpSpPr>
            <a:grpSpLocks noChangeAspect="1"/>
          </p:cNvGrpSpPr>
          <p:nvPr/>
        </p:nvGrpSpPr>
        <p:grpSpPr bwMode="auto">
          <a:xfrm>
            <a:off x="4525763" y="3244186"/>
            <a:ext cx="366005" cy="341010"/>
            <a:chOff x="2775" y="2062"/>
            <a:chExt cx="205" cy="191"/>
          </a:xfrm>
          <a:solidFill>
            <a:schemeClr val="bg1"/>
          </a:solidFill>
        </p:grpSpPr>
        <p:sp>
          <p:nvSpPr>
            <p:cNvPr id="12" name="Freeform 95"/>
            <p:cNvSpPr>
              <a:spLocks/>
            </p:cNvSpPr>
            <p:nvPr/>
          </p:nvSpPr>
          <p:spPr bwMode="auto">
            <a:xfrm>
              <a:off x="2775" y="2062"/>
              <a:ext cx="205" cy="160"/>
            </a:xfrm>
            <a:custGeom>
              <a:avLst/>
              <a:gdLst>
                <a:gd name="T0" fmla="*/ 67 w 85"/>
                <a:gd name="T1" fmla="*/ 19 h 66"/>
                <a:gd name="T2" fmla="*/ 63 w 85"/>
                <a:gd name="T3" fmla="*/ 23 h 66"/>
                <a:gd name="T4" fmla="*/ 30 w 85"/>
                <a:gd name="T5" fmla="*/ 53 h 66"/>
                <a:gd name="T6" fmla="*/ 28 w 85"/>
                <a:gd name="T7" fmla="*/ 54 h 66"/>
                <a:gd name="T8" fmla="*/ 1 w 85"/>
                <a:gd name="T9" fmla="*/ 45 h 66"/>
                <a:gd name="T10" fmla="*/ 0 w 85"/>
                <a:gd name="T11" fmla="*/ 44 h 66"/>
                <a:gd name="T12" fmla="*/ 1 w 85"/>
                <a:gd name="T13" fmla="*/ 43 h 66"/>
                <a:gd name="T14" fmla="*/ 14 w 85"/>
                <a:gd name="T15" fmla="*/ 36 h 66"/>
                <a:gd name="T16" fmla="*/ 84 w 85"/>
                <a:gd name="T17" fmla="*/ 1 h 66"/>
                <a:gd name="T18" fmla="*/ 84 w 85"/>
                <a:gd name="T19" fmla="*/ 1 h 66"/>
                <a:gd name="T20" fmla="*/ 85 w 85"/>
                <a:gd name="T21" fmla="*/ 2 h 66"/>
                <a:gd name="T22" fmla="*/ 85 w 85"/>
                <a:gd name="T23" fmla="*/ 3 h 66"/>
                <a:gd name="T24" fmla="*/ 71 w 85"/>
                <a:gd name="T25" fmla="*/ 62 h 66"/>
                <a:gd name="T26" fmla="*/ 70 w 85"/>
                <a:gd name="T27" fmla="*/ 65 h 66"/>
                <a:gd name="T28" fmla="*/ 68 w 85"/>
                <a:gd name="T29" fmla="*/ 66 h 66"/>
                <a:gd name="T30" fmla="*/ 38 w 85"/>
                <a:gd name="T31" fmla="*/ 57 h 66"/>
                <a:gd name="T32" fmla="*/ 37 w 85"/>
                <a:gd name="T33" fmla="*/ 56 h 66"/>
                <a:gd name="T34" fmla="*/ 37 w 85"/>
                <a:gd name="T35" fmla="*/ 55 h 66"/>
                <a:gd name="T36" fmla="*/ 45 w 85"/>
                <a:gd name="T37" fmla="*/ 46 h 66"/>
                <a:gd name="T38" fmla="*/ 67 w 85"/>
                <a:gd name="T39" fmla="*/ 20 h 66"/>
                <a:gd name="T40" fmla="*/ 67 w 85"/>
                <a:gd name="T41" fmla="*/ 20 h 66"/>
                <a:gd name="T42" fmla="*/ 67 w 85"/>
                <a:gd name="T43" fmla="*/ 19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5" h="66">
                  <a:moveTo>
                    <a:pt x="67" y="19"/>
                  </a:moveTo>
                  <a:cubicBezTo>
                    <a:pt x="66" y="21"/>
                    <a:pt x="65" y="22"/>
                    <a:pt x="63" y="23"/>
                  </a:cubicBezTo>
                  <a:cubicBezTo>
                    <a:pt x="52" y="33"/>
                    <a:pt x="41" y="43"/>
                    <a:pt x="30" y="53"/>
                  </a:cubicBezTo>
                  <a:cubicBezTo>
                    <a:pt x="29" y="54"/>
                    <a:pt x="29" y="54"/>
                    <a:pt x="28" y="54"/>
                  </a:cubicBezTo>
                  <a:cubicBezTo>
                    <a:pt x="19" y="51"/>
                    <a:pt x="10" y="48"/>
                    <a:pt x="1" y="45"/>
                  </a:cubicBezTo>
                  <a:cubicBezTo>
                    <a:pt x="0" y="45"/>
                    <a:pt x="0" y="44"/>
                    <a:pt x="0" y="44"/>
                  </a:cubicBezTo>
                  <a:cubicBezTo>
                    <a:pt x="0" y="44"/>
                    <a:pt x="0" y="43"/>
                    <a:pt x="1" y="43"/>
                  </a:cubicBezTo>
                  <a:cubicBezTo>
                    <a:pt x="5" y="41"/>
                    <a:pt x="10" y="39"/>
                    <a:pt x="14" y="36"/>
                  </a:cubicBezTo>
                  <a:cubicBezTo>
                    <a:pt x="37" y="24"/>
                    <a:pt x="61" y="13"/>
                    <a:pt x="84" y="1"/>
                  </a:cubicBezTo>
                  <a:cubicBezTo>
                    <a:pt x="84" y="1"/>
                    <a:pt x="84" y="1"/>
                    <a:pt x="84" y="1"/>
                  </a:cubicBezTo>
                  <a:cubicBezTo>
                    <a:pt x="85" y="0"/>
                    <a:pt x="85" y="1"/>
                    <a:pt x="85" y="2"/>
                  </a:cubicBezTo>
                  <a:cubicBezTo>
                    <a:pt x="85" y="2"/>
                    <a:pt x="85" y="2"/>
                    <a:pt x="85" y="3"/>
                  </a:cubicBezTo>
                  <a:cubicBezTo>
                    <a:pt x="80" y="22"/>
                    <a:pt x="75" y="42"/>
                    <a:pt x="71" y="62"/>
                  </a:cubicBezTo>
                  <a:cubicBezTo>
                    <a:pt x="70" y="63"/>
                    <a:pt x="70" y="64"/>
                    <a:pt x="70" y="65"/>
                  </a:cubicBezTo>
                  <a:cubicBezTo>
                    <a:pt x="70" y="66"/>
                    <a:pt x="69" y="66"/>
                    <a:pt x="68" y="66"/>
                  </a:cubicBezTo>
                  <a:cubicBezTo>
                    <a:pt x="58" y="63"/>
                    <a:pt x="48" y="60"/>
                    <a:pt x="38" y="57"/>
                  </a:cubicBezTo>
                  <a:cubicBezTo>
                    <a:pt x="38" y="57"/>
                    <a:pt x="37" y="57"/>
                    <a:pt x="37" y="56"/>
                  </a:cubicBezTo>
                  <a:cubicBezTo>
                    <a:pt x="37" y="56"/>
                    <a:pt x="37" y="56"/>
                    <a:pt x="37" y="55"/>
                  </a:cubicBezTo>
                  <a:cubicBezTo>
                    <a:pt x="40" y="52"/>
                    <a:pt x="42" y="49"/>
                    <a:pt x="45" y="46"/>
                  </a:cubicBezTo>
                  <a:cubicBezTo>
                    <a:pt x="52" y="38"/>
                    <a:pt x="60" y="29"/>
                    <a:pt x="67" y="20"/>
                  </a:cubicBezTo>
                  <a:cubicBezTo>
                    <a:pt x="67" y="20"/>
                    <a:pt x="67" y="20"/>
                    <a:pt x="67" y="20"/>
                  </a:cubicBezTo>
                  <a:cubicBezTo>
                    <a:pt x="67" y="19"/>
                    <a:pt x="67" y="19"/>
                    <a:pt x="67"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 name="Freeform 96"/>
            <p:cNvSpPr>
              <a:spLocks/>
            </p:cNvSpPr>
            <p:nvPr/>
          </p:nvSpPr>
          <p:spPr bwMode="auto">
            <a:xfrm>
              <a:off x="2864" y="2210"/>
              <a:ext cx="24" cy="43"/>
            </a:xfrm>
            <a:custGeom>
              <a:avLst/>
              <a:gdLst>
                <a:gd name="T0" fmla="*/ 0 w 10"/>
                <a:gd name="T1" fmla="*/ 9 h 18"/>
                <a:gd name="T2" fmla="*/ 0 w 10"/>
                <a:gd name="T3" fmla="*/ 1 h 18"/>
                <a:gd name="T4" fmla="*/ 1 w 10"/>
                <a:gd name="T5" fmla="*/ 0 h 18"/>
                <a:gd name="T6" fmla="*/ 9 w 10"/>
                <a:gd name="T7" fmla="*/ 3 h 18"/>
                <a:gd name="T8" fmla="*/ 10 w 10"/>
                <a:gd name="T9" fmla="*/ 4 h 18"/>
                <a:gd name="T10" fmla="*/ 2 w 10"/>
                <a:gd name="T11" fmla="*/ 17 h 18"/>
                <a:gd name="T12" fmla="*/ 1 w 10"/>
                <a:gd name="T13" fmla="*/ 17 h 18"/>
                <a:gd name="T14" fmla="*/ 0 w 10"/>
                <a:gd name="T15" fmla="*/ 18 h 18"/>
                <a:gd name="T16" fmla="*/ 0 w 10"/>
                <a:gd name="T17" fmla="*/ 17 h 18"/>
                <a:gd name="T18" fmla="*/ 0 w 10"/>
                <a:gd name="T19" fmla="*/ 13 h 18"/>
                <a:gd name="T20" fmla="*/ 0 w 10"/>
                <a:gd name="T21" fmla="*/ 9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8">
                  <a:moveTo>
                    <a:pt x="0" y="9"/>
                  </a:moveTo>
                  <a:cubicBezTo>
                    <a:pt x="0" y="6"/>
                    <a:pt x="0" y="4"/>
                    <a:pt x="0" y="1"/>
                  </a:cubicBezTo>
                  <a:cubicBezTo>
                    <a:pt x="0" y="0"/>
                    <a:pt x="0" y="0"/>
                    <a:pt x="1" y="0"/>
                  </a:cubicBezTo>
                  <a:cubicBezTo>
                    <a:pt x="4" y="1"/>
                    <a:pt x="7" y="2"/>
                    <a:pt x="9" y="3"/>
                  </a:cubicBezTo>
                  <a:cubicBezTo>
                    <a:pt x="10" y="3"/>
                    <a:pt x="10" y="3"/>
                    <a:pt x="10" y="4"/>
                  </a:cubicBezTo>
                  <a:cubicBezTo>
                    <a:pt x="7" y="9"/>
                    <a:pt x="4" y="13"/>
                    <a:pt x="2" y="17"/>
                  </a:cubicBezTo>
                  <a:cubicBezTo>
                    <a:pt x="2" y="17"/>
                    <a:pt x="2" y="17"/>
                    <a:pt x="1" y="17"/>
                  </a:cubicBezTo>
                  <a:cubicBezTo>
                    <a:pt x="1" y="18"/>
                    <a:pt x="1" y="18"/>
                    <a:pt x="0" y="18"/>
                  </a:cubicBezTo>
                  <a:cubicBezTo>
                    <a:pt x="0" y="18"/>
                    <a:pt x="0" y="17"/>
                    <a:pt x="0" y="17"/>
                  </a:cubicBezTo>
                  <a:cubicBezTo>
                    <a:pt x="0" y="16"/>
                    <a:pt x="0" y="14"/>
                    <a:pt x="0" y="13"/>
                  </a:cubicBezTo>
                  <a:cubicBezTo>
                    <a:pt x="0" y="12"/>
                    <a:pt x="0" y="10"/>
                    <a:pt x="0"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14" name="Group 15"/>
          <p:cNvGrpSpPr>
            <a:grpSpLocks noChangeAspect="1"/>
          </p:cNvGrpSpPr>
          <p:nvPr/>
        </p:nvGrpSpPr>
        <p:grpSpPr bwMode="auto">
          <a:xfrm>
            <a:off x="5059767" y="2673619"/>
            <a:ext cx="388209" cy="366834"/>
            <a:chOff x="864" y="477"/>
            <a:chExt cx="563" cy="532"/>
          </a:xfrm>
          <a:solidFill>
            <a:schemeClr val="bg1"/>
          </a:solidFill>
        </p:grpSpPr>
        <p:sp>
          <p:nvSpPr>
            <p:cNvPr id="15" name="Freeform 17"/>
            <p:cNvSpPr>
              <a:spLocks/>
            </p:cNvSpPr>
            <p:nvPr/>
          </p:nvSpPr>
          <p:spPr bwMode="auto">
            <a:xfrm>
              <a:off x="912" y="477"/>
              <a:ext cx="515" cy="532"/>
            </a:xfrm>
            <a:custGeom>
              <a:avLst/>
              <a:gdLst>
                <a:gd name="T0" fmla="*/ 66 w 216"/>
                <a:gd name="T1" fmla="*/ 37 h 223"/>
                <a:gd name="T2" fmla="*/ 65 w 216"/>
                <a:gd name="T3" fmla="*/ 36 h 223"/>
                <a:gd name="T4" fmla="*/ 62 w 216"/>
                <a:gd name="T5" fmla="*/ 32 h 223"/>
                <a:gd name="T6" fmla="*/ 50 w 216"/>
                <a:gd name="T7" fmla="*/ 24 h 223"/>
                <a:gd name="T8" fmla="*/ 49 w 216"/>
                <a:gd name="T9" fmla="*/ 23 h 223"/>
                <a:gd name="T10" fmla="*/ 172 w 216"/>
                <a:gd name="T11" fmla="*/ 34 h 223"/>
                <a:gd name="T12" fmla="*/ 185 w 216"/>
                <a:gd name="T13" fmla="*/ 170 h 223"/>
                <a:gd name="T14" fmla="*/ 52 w 216"/>
                <a:gd name="T15" fmla="*/ 197 h 223"/>
                <a:gd name="T16" fmla="*/ 6 w 216"/>
                <a:gd name="T17" fmla="*/ 140 h 223"/>
                <a:gd name="T18" fmla="*/ 3 w 216"/>
                <a:gd name="T19" fmla="*/ 92 h 223"/>
                <a:gd name="T20" fmla="*/ 15 w 216"/>
                <a:gd name="T21" fmla="*/ 99 h 223"/>
                <a:gd name="T22" fmla="*/ 18 w 216"/>
                <a:gd name="T23" fmla="*/ 102 h 223"/>
                <a:gd name="T24" fmla="*/ 22 w 216"/>
                <a:gd name="T25" fmla="*/ 102 h 223"/>
                <a:gd name="T26" fmla="*/ 55 w 216"/>
                <a:gd name="T27" fmla="*/ 175 h 223"/>
                <a:gd name="T28" fmla="*/ 116 w 216"/>
                <a:gd name="T29" fmla="*/ 190 h 223"/>
                <a:gd name="T30" fmla="*/ 183 w 216"/>
                <a:gd name="T31" fmla="*/ 88 h 223"/>
                <a:gd name="T32" fmla="*/ 166 w 216"/>
                <a:gd name="T33" fmla="*/ 56 h 223"/>
                <a:gd name="T34" fmla="*/ 136 w 216"/>
                <a:gd name="T35" fmla="*/ 34 h 223"/>
                <a:gd name="T36" fmla="*/ 101 w 216"/>
                <a:gd name="T37" fmla="*/ 27 h 223"/>
                <a:gd name="T38" fmla="*/ 66 w 216"/>
                <a:gd name="T39" fmla="*/ 37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16" h="223">
                  <a:moveTo>
                    <a:pt x="66" y="37"/>
                  </a:moveTo>
                  <a:cubicBezTo>
                    <a:pt x="65" y="36"/>
                    <a:pt x="65" y="36"/>
                    <a:pt x="65" y="36"/>
                  </a:cubicBezTo>
                  <a:cubicBezTo>
                    <a:pt x="66" y="34"/>
                    <a:pt x="64" y="33"/>
                    <a:pt x="62" y="32"/>
                  </a:cubicBezTo>
                  <a:cubicBezTo>
                    <a:pt x="58" y="30"/>
                    <a:pt x="54" y="27"/>
                    <a:pt x="50" y="24"/>
                  </a:cubicBezTo>
                  <a:cubicBezTo>
                    <a:pt x="50" y="24"/>
                    <a:pt x="50" y="23"/>
                    <a:pt x="49" y="23"/>
                  </a:cubicBezTo>
                  <a:cubicBezTo>
                    <a:pt x="83" y="1"/>
                    <a:pt x="135" y="0"/>
                    <a:pt x="172" y="34"/>
                  </a:cubicBezTo>
                  <a:cubicBezTo>
                    <a:pt x="211" y="70"/>
                    <a:pt x="216" y="129"/>
                    <a:pt x="185" y="170"/>
                  </a:cubicBezTo>
                  <a:cubicBezTo>
                    <a:pt x="154" y="212"/>
                    <a:pt x="97" y="223"/>
                    <a:pt x="52" y="197"/>
                  </a:cubicBezTo>
                  <a:cubicBezTo>
                    <a:pt x="29" y="183"/>
                    <a:pt x="14" y="164"/>
                    <a:pt x="6" y="140"/>
                  </a:cubicBezTo>
                  <a:cubicBezTo>
                    <a:pt x="2" y="126"/>
                    <a:pt x="0" y="100"/>
                    <a:pt x="3" y="92"/>
                  </a:cubicBezTo>
                  <a:cubicBezTo>
                    <a:pt x="7" y="94"/>
                    <a:pt x="11" y="97"/>
                    <a:pt x="15" y="99"/>
                  </a:cubicBezTo>
                  <a:cubicBezTo>
                    <a:pt x="16" y="100"/>
                    <a:pt x="17" y="101"/>
                    <a:pt x="18" y="102"/>
                  </a:cubicBezTo>
                  <a:cubicBezTo>
                    <a:pt x="19" y="102"/>
                    <a:pt x="21" y="102"/>
                    <a:pt x="22" y="102"/>
                  </a:cubicBezTo>
                  <a:cubicBezTo>
                    <a:pt x="20" y="132"/>
                    <a:pt x="31" y="156"/>
                    <a:pt x="55" y="175"/>
                  </a:cubicBezTo>
                  <a:cubicBezTo>
                    <a:pt x="73" y="188"/>
                    <a:pt x="94" y="193"/>
                    <a:pt x="116" y="190"/>
                  </a:cubicBezTo>
                  <a:cubicBezTo>
                    <a:pt x="164" y="182"/>
                    <a:pt x="195" y="135"/>
                    <a:pt x="183" y="88"/>
                  </a:cubicBezTo>
                  <a:cubicBezTo>
                    <a:pt x="179" y="76"/>
                    <a:pt x="174" y="65"/>
                    <a:pt x="166" y="56"/>
                  </a:cubicBezTo>
                  <a:cubicBezTo>
                    <a:pt x="158" y="47"/>
                    <a:pt x="148" y="39"/>
                    <a:pt x="136" y="34"/>
                  </a:cubicBezTo>
                  <a:cubicBezTo>
                    <a:pt x="125" y="29"/>
                    <a:pt x="113" y="27"/>
                    <a:pt x="101" y="27"/>
                  </a:cubicBezTo>
                  <a:cubicBezTo>
                    <a:pt x="88" y="28"/>
                    <a:pt x="77" y="31"/>
                    <a:pt x="66" y="3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 name="Freeform 18"/>
            <p:cNvSpPr>
              <a:spLocks/>
            </p:cNvSpPr>
            <p:nvPr/>
          </p:nvSpPr>
          <p:spPr bwMode="auto">
            <a:xfrm>
              <a:off x="864" y="508"/>
              <a:ext cx="339" cy="272"/>
            </a:xfrm>
            <a:custGeom>
              <a:avLst/>
              <a:gdLst>
                <a:gd name="T0" fmla="*/ 123 w 142"/>
                <a:gd name="T1" fmla="*/ 114 h 114"/>
                <a:gd name="T2" fmla="*/ 114 w 142"/>
                <a:gd name="T3" fmla="*/ 111 h 114"/>
                <a:gd name="T4" fmla="*/ 86 w 142"/>
                <a:gd name="T5" fmla="*/ 92 h 114"/>
                <a:gd name="T6" fmla="*/ 60 w 142"/>
                <a:gd name="T7" fmla="*/ 75 h 114"/>
                <a:gd name="T8" fmla="*/ 57 w 142"/>
                <a:gd name="T9" fmla="*/ 74 h 114"/>
                <a:gd name="T10" fmla="*/ 42 w 142"/>
                <a:gd name="T11" fmla="*/ 78 h 114"/>
                <a:gd name="T12" fmla="*/ 40 w 142"/>
                <a:gd name="T13" fmla="*/ 78 h 114"/>
                <a:gd name="T14" fmla="*/ 4 w 142"/>
                <a:gd name="T15" fmla="*/ 53 h 114"/>
                <a:gd name="T16" fmla="*/ 0 w 142"/>
                <a:gd name="T17" fmla="*/ 46 h 114"/>
                <a:gd name="T18" fmla="*/ 7 w 142"/>
                <a:gd name="T19" fmla="*/ 40 h 114"/>
                <a:gd name="T20" fmla="*/ 26 w 142"/>
                <a:gd name="T21" fmla="*/ 37 h 114"/>
                <a:gd name="T22" fmla="*/ 31 w 142"/>
                <a:gd name="T23" fmla="*/ 28 h 114"/>
                <a:gd name="T24" fmla="*/ 28 w 142"/>
                <a:gd name="T25" fmla="*/ 8 h 114"/>
                <a:gd name="T26" fmla="*/ 31 w 142"/>
                <a:gd name="T27" fmla="*/ 1 h 114"/>
                <a:gd name="T28" fmla="*/ 39 w 142"/>
                <a:gd name="T29" fmla="*/ 1 h 114"/>
                <a:gd name="T30" fmla="*/ 52 w 142"/>
                <a:gd name="T31" fmla="*/ 11 h 114"/>
                <a:gd name="T32" fmla="*/ 75 w 142"/>
                <a:gd name="T33" fmla="*/ 26 h 114"/>
                <a:gd name="T34" fmla="*/ 76 w 142"/>
                <a:gd name="T35" fmla="*/ 28 h 114"/>
                <a:gd name="T36" fmla="*/ 78 w 142"/>
                <a:gd name="T37" fmla="*/ 45 h 114"/>
                <a:gd name="T38" fmla="*/ 79 w 142"/>
                <a:gd name="T39" fmla="*/ 46 h 114"/>
                <a:gd name="T40" fmla="*/ 122 w 142"/>
                <a:gd name="T41" fmla="*/ 75 h 114"/>
                <a:gd name="T42" fmla="*/ 134 w 142"/>
                <a:gd name="T43" fmla="*/ 83 h 114"/>
                <a:gd name="T44" fmla="*/ 140 w 142"/>
                <a:gd name="T45" fmla="*/ 101 h 114"/>
                <a:gd name="T46" fmla="*/ 126 w 142"/>
                <a:gd name="T47" fmla="*/ 114 h 114"/>
                <a:gd name="T48" fmla="*/ 123 w 142"/>
                <a:gd name="T4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2" h="114">
                  <a:moveTo>
                    <a:pt x="123" y="114"/>
                  </a:moveTo>
                  <a:cubicBezTo>
                    <a:pt x="120" y="114"/>
                    <a:pt x="117" y="113"/>
                    <a:pt x="114" y="111"/>
                  </a:cubicBezTo>
                  <a:cubicBezTo>
                    <a:pt x="105" y="105"/>
                    <a:pt x="95" y="98"/>
                    <a:pt x="86" y="92"/>
                  </a:cubicBezTo>
                  <a:cubicBezTo>
                    <a:pt x="77" y="86"/>
                    <a:pt x="69" y="81"/>
                    <a:pt x="60" y="75"/>
                  </a:cubicBezTo>
                  <a:cubicBezTo>
                    <a:pt x="59" y="74"/>
                    <a:pt x="58" y="74"/>
                    <a:pt x="57" y="74"/>
                  </a:cubicBezTo>
                  <a:cubicBezTo>
                    <a:pt x="52" y="76"/>
                    <a:pt x="47" y="77"/>
                    <a:pt x="42" y="78"/>
                  </a:cubicBezTo>
                  <a:cubicBezTo>
                    <a:pt x="41" y="78"/>
                    <a:pt x="40" y="78"/>
                    <a:pt x="40" y="78"/>
                  </a:cubicBezTo>
                  <a:cubicBezTo>
                    <a:pt x="28" y="70"/>
                    <a:pt x="16" y="62"/>
                    <a:pt x="4" y="53"/>
                  </a:cubicBezTo>
                  <a:cubicBezTo>
                    <a:pt x="1" y="51"/>
                    <a:pt x="0" y="49"/>
                    <a:pt x="0" y="46"/>
                  </a:cubicBezTo>
                  <a:cubicBezTo>
                    <a:pt x="1" y="43"/>
                    <a:pt x="3" y="41"/>
                    <a:pt x="7" y="40"/>
                  </a:cubicBezTo>
                  <a:cubicBezTo>
                    <a:pt x="13" y="39"/>
                    <a:pt x="19" y="38"/>
                    <a:pt x="26" y="37"/>
                  </a:cubicBezTo>
                  <a:cubicBezTo>
                    <a:pt x="30" y="36"/>
                    <a:pt x="32" y="32"/>
                    <a:pt x="31" y="28"/>
                  </a:cubicBezTo>
                  <a:cubicBezTo>
                    <a:pt x="30" y="21"/>
                    <a:pt x="29" y="15"/>
                    <a:pt x="28" y="8"/>
                  </a:cubicBezTo>
                  <a:cubicBezTo>
                    <a:pt x="27" y="5"/>
                    <a:pt x="28" y="3"/>
                    <a:pt x="31" y="1"/>
                  </a:cubicBezTo>
                  <a:cubicBezTo>
                    <a:pt x="33" y="0"/>
                    <a:pt x="36" y="0"/>
                    <a:pt x="39" y="1"/>
                  </a:cubicBezTo>
                  <a:cubicBezTo>
                    <a:pt x="43" y="4"/>
                    <a:pt x="48" y="7"/>
                    <a:pt x="52" y="11"/>
                  </a:cubicBezTo>
                  <a:cubicBezTo>
                    <a:pt x="60" y="16"/>
                    <a:pt x="67" y="21"/>
                    <a:pt x="75" y="26"/>
                  </a:cubicBezTo>
                  <a:cubicBezTo>
                    <a:pt x="75" y="26"/>
                    <a:pt x="76" y="27"/>
                    <a:pt x="76" y="28"/>
                  </a:cubicBezTo>
                  <a:cubicBezTo>
                    <a:pt x="77" y="34"/>
                    <a:pt x="77" y="39"/>
                    <a:pt x="78" y="45"/>
                  </a:cubicBezTo>
                  <a:cubicBezTo>
                    <a:pt x="78" y="45"/>
                    <a:pt x="79" y="46"/>
                    <a:pt x="79" y="46"/>
                  </a:cubicBezTo>
                  <a:cubicBezTo>
                    <a:pt x="94" y="56"/>
                    <a:pt x="108" y="65"/>
                    <a:pt x="122" y="75"/>
                  </a:cubicBezTo>
                  <a:cubicBezTo>
                    <a:pt x="126" y="78"/>
                    <a:pt x="130" y="80"/>
                    <a:pt x="134" y="83"/>
                  </a:cubicBezTo>
                  <a:cubicBezTo>
                    <a:pt x="139" y="87"/>
                    <a:pt x="142" y="94"/>
                    <a:pt x="140" y="101"/>
                  </a:cubicBezTo>
                  <a:cubicBezTo>
                    <a:pt x="138" y="107"/>
                    <a:pt x="132" y="113"/>
                    <a:pt x="126" y="114"/>
                  </a:cubicBezTo>
                  <a:cubicBezTo>
                    <a:pt x="125" y="114"/>
                    <a:pt x="124" y="114"/>
                    <a:pt x="123" y="1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 name="Freeform 19"/>
            <p:cNvSpPr>
              <a:spLocks/>
            </p:cNvSpPr>
            <p:nvPr/>
          </p:nvSpPr>
          <p:spPr bwMode="auto">
            <a:xfrm>
              <a:off x="1017" y="589"/>
              <a:ext cx="291" cy="301"/>
            </a:xfrm>
            <a:custGeom>
              <a:avLst/>
              <a:gdLst>
                <a:gd name="T0" fmla="*/ 2 w 122"/>
                <a:gd name="T1" fmla="*/ 57 h 126"/>
                <a:gd name="T2" fmla="*/ 3 w 122"/>
                <a:gd name="T3" fmla="*/ 58 h 126"/>
                <a:gd name="T4" fmla="*/ 22 w 122"/>
                <a:gd name="T5" fmla="*/ 70 h 126"/>
                <a:gd name="T6" fmla="*/ 23 w 122"/>
                <a:gd name="T7" fmla="*/ 72 h 126"/>
                <a:gd name="T8" fmla="*/ 50 w 122"/>
                <a:gd name="T9" fmla="*/ 98 h 126"/>
                <a:gd name="T10" fmla="*/ 87 w 122"/>
                <a:gd name="T11" fmla="*/ 88 h 126"/>
                <a:gd name="T12" fmla="*/ 97 w 122"/>
                <a:gd name="T13" fmla="*/ 58 h 126"/>
                <a:gd name="T14" fmla="*/ 76 w 122"/>
                <a:gd name="T15" fmla="*/ 29 h 126"/>
                <a:gd name="T16" fmla="*/ 57 w 122"/>
                <a:gd name="T17" fmla="*/ 25 h 126"/>
                <a:gd name="T18" fmla="*/ 56 w 122"/>
                <a:gd name="T19" fmla="*/ 25 h 126"/>
                <a:gd name="T20" fmla="*/ 49 w 122"/>
                <a:gd name="T21" fmla="*/ 23 h 126"/>
                <a:gd name="T22" fmla="*/ 33 w 122"/>
                <a:gd name="T23" fmla="*/ 12 h 126"/>
                <a:gd name="T24" fmla="*/ 32 w 122"/>
                <a:gd name="T25" fmla="*/ 11 h 126"/>
                <a:gd name="T26" fmla="*/ 102 w 122"/>
                <a:gd name="T27" fmla="*/ 23 h 126"/>
                <a:gd name="T28" fmla="*/ 106 w 122"/>
                <a:gd name="T29" fmla="*/ 96 h 126"/>
                <a:gd name="T30" fmla="*/ 35 w 122"/>
                <a:gd name="T31" fmla="*/ 114 h 126"/>
                <a:gd name="T32" fmla="*/ 2 w 122"/>
                <a:gd name="T33" fmla="*/ 57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2" h="126">
                  <a:moveTo>
                    <a:pt x="2" y="57"/>
                  </a:moveTo>
                  <a:cubicBezTo>
                    <a:pt x="3" y="57"/>
                    <a:pt x="3" y="57"/>
                    <a:pt x="3" y="58"/>
                  </a:cubicBezTo>
                  <a:cubicBezTo>
                    <a:pt x="9" y="62"/>
                    <a:pt x="16" y="66"/>
                    <a:pt x="22" y="70"/>
                  </a:cubicBezTo>
                  <a:cubicBezTo>
                    <a:pt x="23" y="71"/>
                    <a:pt x="23" y="71"/>
                    <a:pt x="23" y="72"/>
                  </a:cubicBezTo>
                  <a:cubicBezTo>
                    <a:pt x="27" y="85"/>
                    <a:pt x="36" y="95"/>
                    <a:pt x="50" y="98"/>
                  </a:cubicBezTo>
                  <a:cubicBezTo>
                    <a:pt x="64" y="102"/>
                    <a:pt x="77" y="98"/>
                    <a:pt x="87" y="88"/>
                  </a:cubicBezTo>
                  <a:cubicBezTo>
                    <a:pt x="95" y="79"/>
                    <a:pt x="98" y="69"/>
                    <a:pt x="97" y="58"/>
                  </a:cubicBezTo>
                  <a:cubicBezTo>
                    <a:pt x="95" y="45"/>
                    <a:pt x="88" y="35"/>
                    <a:pt x="76" y="29"/>
                  </a:cubicBezTo>
                  <a:cubicBezTo>
                    <a:pt x="70" y="25"/>
                    <a:pt x="64" y="24"/>
                    <a:pt x="57" y="25"/>
                  </a:cubicBezTo>
                  <a:cubicBezTo>
                    <a:pt x="57" y="25"/>
                    <a:pt x="56" y="25"/>
                    <a:pt x="56" y="25"/>
                  </a:cubicBezTo>
                  <a:cubicBezTo>
                    <a:pt x="54" y="26"/>
                    <a:pt x="51" y="25"/>
                    <a:pt x="49" y="23"/>
                  </a:cubicBezTo>
                  <a:cubicBezTo>
                    <a:pt x="44" y="19"/>
                    <a:pt x="39" y="16"/>
                    <a:pt x="33" y="12"/>
                  </a:cubicBezTo>
                  <a:cubicBezTo>
                    <a:pt x="33" y="12"/>
                    <a:pt x="33" y="12"/>
                    <a:pt x="32" y="11"/>
                  </a:cubicBezTo>
                  <a:cubicBezTo>
                    <a:pt x="53" y="0"/>
                    <a:pt x="82" y="2"/>
                    <a:pt x="102" y="23"/>
                  </a:cubicBezTo>
                  <a:cubicBezTo>
                    <a:pt x="120" y="43"/>
                    <a:pt x="122" y="73"/>
                    <a:pt x="106" y="96"/>
                  </a:cubicBezTo>
                  <a:cubicBezTo>
                    <a:pt x="90" y="118"/>
                    <a:pt x="61" y="126"/>
                    <a:pt x="35" y="114"/>
                  </a:cubicBezTo>
                  <a:cubicBezTo>
                    <a:pt x="10" y="102"/>
                    <a:pt x="0" y="77"/>
                    <a:pt x="2" y="5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18" name="矩形 3"/>
          <p:cNvSpPr>
            <a:spLocks noChangeArrowheads="1"/>
          </p:cNvSpPr>
          <p:nvPr/>
        </p:nvSpPr>
        <p:spPr bwMode="auto">
          <a:xfrm>
            <a:off x="4678694" y="2091496"/>
            <a:ext cx="1234254" cy="584775"/>
          </a:xfrm>
          <a:prstGeom prst="rect">
            <a:avLst/>
          </a:prstGeom>
        </p:spPr>
        <p:txBody>
          <a:bodyPr wrap="square">
            <a:spAutoFit/>
          </a:bodyPr>
          <a:lstStyle/>
          <a:p>
            <a:pPr algn="ctr"/>
            <a:r>
              <a:rPr lang="zh-CN" altLang="en-US" sz="1600" b="1" kern="10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Impact" pitchFamily="34" charset="0"/>
              </a:rPr>
              <a:t>Add a title</a:t>
            </a:r>
          </a:p>
        </p:txBody>
      </p:sp>
      <p:sp>
        <p:nvSpPr>
          <p:cNvPr id="19" name="Freeform 13"/>
          <p:cNvSpPr>
            <a:spLocks noEditPoints="1"/>
          </p:cNvSpPr>
          <p:nvPr/>
        </p:nvSpPr>
        <p:spPr bwMode="auto">
          <a:xfrm>
            <a:off x="5115929" y="3756771"/>
            <a:ext cx="336619" cy="329317"/>
          </a:xfrm>
          <a:custGeom>
            <a:avLst/>
            <a:gdLst>
              <a:gd name="T0" fmla="*/ 123 w 192"/>
              <a:gd name="T1" fmla="*/ 175 h 188"/>
              <a:gd name="T2" fmla="*/ 123 w 192"/>
              <a:gd name="T3" fmla="*/ 148 h 188"/>
              <a:gd name="T4" fmla="*/ 68 w 192"/>
              <a:gd name="T5" fmla="*/ 149 h 188"/>
              <a:gd name="T6" fmla="*/ 68 w 192"/>
              <a:gd name="T7" fmla="*/ 176 h 188"/>
              <a:gd name="T8" fmla="*/ 56 w 192"/>
              <a:gd name="T9" fmla="*/ 182 h 188"/>
              <a:gd name="T10" fmla="*/ 60 w 192"/>
              <a:gd name="T11" fmla="*/ 188 h 188"/>
              <a:gd name="T12" fmla="*/ 130 w 192"/>
              <a:gd name="T13" fmla="*/ 188 h 188"/>
              <a:gd name="T14" fmla="*/ 135 w 192"/>
              <a:gd name="T15" fmla="*/ 183 h 188"/>
              <a:gd name="T16" fmla="*/ 123 w 192"/>
              <a:gd name="T17" fmla="*/ 175 h 188"/>
              <a:gd name="T18" fmla="*/ 173 w 192"/>
              <a:gd name="T19" fmla="*/ 0 h 188"/>
              <a:gd name="T20" fmla="*/ 18 w 192"/>
              <a:gd name="T21" fmla="*/ 0 h 188"/>
              <a:gd name="T22" fmla="*/ 0 w 192"/>
              <a:gd name="T23" fmla="*/ 19 h 188"/>
              <a:gd name="T24" fmla="*/ 0 w 192"/>
              <a:gd name="T25" fmla="*/ 126 h 188"/>
              <a:gd name="T26" fmla="*/ 18 w 192"/>
              <a:gd name="T27" fmla="*/ 144 h 188"/>
              <a:gd name="T28" fmla="*/ 173 w 192"/>
              <a:gd name="T29" fmla="*/ 144 h 188"/>
              <a:gd name="T30" fmla="*/ 192 w 192"/>
              <a:gd name="T31" fmla="*/ 126 h 188"/>
              <a:gd name="T32" fmla="*/ 192 w 192"/>
              <a:gd name="T33" fmla="*/ 19 h 188"/>
              <a:gd name="T34" fmla="*/ 173 w 192"/>
              <a:gd name="T35" fmla="*/ 0 h 188"/>
              <a:gd name="T36" fmla="*/ 180 w 192"/>
              <a:gd name="T37" fmla="*/ 100 h 188"/>
              <a:gd name="T38" fmla="*/ 167 w 192"/>
              <a:gd name="T39" fmla="*/ 112 h 188"/>
              <a:gd name="T40" fmla="*/ 24 w 192"/>
              <a:gd name="T41" fmla="*/ 112 h 188"/>
              <a:gd name="T42" fmla="*/ 11 w 192"/>
              <a:gd name="T43" fmla="*/ 100 h 188"/>
              <a:gd name="T44" fmla="*/ 11 w 192"/>
              <a:gd name="T45" fmla="*/ 25 h 188"/>
              <a:gd name="T46" fmla="*/ 24 w 192"/>
              <a:gd name="T47" fmla="*/ 12 h 188"/>
              <a:gd name="T48" fmla="*/ 167 w 192"/>
              <a:gd name="T49" fmla="*/ 12 h 188"/>
              <a:gd name="T50" fmla="*/ 180 w 192"/>
              <a:gd name="T51" fmla="*/ 25 h 188"/>
              <a:gd name="T52" fmla="*/ 180 w 192"/>
              <a:gd name="T53" fmla="*/ 100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2" h="188">
                <a:moveTo>
                  <a:pt x="123" y="175"/>
                </a:moveTo>
                <a:cubicBezTo>
                  <a:pt x="123" y="148"/>
                  <a:pt x="123" y="148"/>
                  <a:pt x="123" y="148"/>
                </a:cubicBezTo>
                <a:cubicBezTo>
                  <a:pt x="68" y="149"/>
                  <a:pt x="68" y="149"/>
                  <a:pt x="68" y="149"/>
                </a:cubicBezTo>
                <a:cubicBezTo>
                  <a:pt x="68" y="176"/>
                  <a:pt x="68" y="176"/>
                  <a:pt x="68" y="176"/>
                </a:cubicBezTo>
                <a:cubicBezTo>
                  <a:pt x="56" y="182"/>
                  <a:pt x="56" y="182"/>
                  <a:pt x="56" y="182"/>
                </a:cubicBezTo>
                <a:cubicBezTo>
                  <a:pt x="56" y="182"/>
                  <a:pt x="53" y="188"/>
                  <a:pt x="60" y="188"/>
                </a:cubicBezTo>
                <a:cubicBezTo>
                  <a:pt x="130" y="188"/>
                  <a:pt x="130" y="188"/>
                  <a:pt x="130" y="188"/>
                </a:cubicBezTo>
                <a:cubicBezTo>
                  <a:pt x="130" y="188"/>
                  <a:pt x="138" y="185"/>
                  <a:pt x="135" y="183"/>
                </a:cubicBezTo>
                <a:cubicBezTo>
                  <a:pt x="133" y="180"/>
                  <a:pt x="123" y="175"/>
                  <a:pt x="123" y="175"/>
                </a:cubicBezTo>
                <a:close/>
                <a:moveTo>
                  <a:pt x="173" y="0"/>
                </a:moveTo>
                <a:cubicBezTo>
                  <a:pt x="18" y="0"/>
                  <a:pt x="18" y="0"/>
                  <a:pt x="18" y="0"/>
                </a:cubicBezTo>
                <a:cubicBezTo>
                  <a:pt x="8" y="0"/>
                  <a:pt x="0" y="9"/>
                  <a:pt x="0" y="19"/>
                </a:cubicBezTo>
                <a:cubicBezTo>
                  <a:pt x="0" y="126"/>
                  <a:pt x="0" y="126"/>
                  <a:pt x="0" y="126"/>
                </a:cubicBezTo>
                <a:cubicBezTo>
                  <a:pt x="0" y="136"/>
                  <a:pt x="8" y="144"/>
                  <a:pt x="18" y="144"/>
                </a:cubicBezTo>
                <a:cubicBezTo>
                  <a:pt x="173" y="144"/>
                  <a:pt x="173" y="144"/>
                  <a:pt x="173" y="144"/>
                </a:cubicBezTo>
                <a:cubicBezTo>
                  <a:pt x="183" y="144"/>
                  <a:pt x="192" y="136"/>
                  <a:pt x="192" y="126"/>
                </a:cubicBezTo>
                <a:cubicBezTo>
                  <a:pt x="192" y="19"/>
                  <a:pt x="192" y="19"/>
                  <a:pt x="192" y="19"/>
                </a:cubicBezTo>
                <a:cubicBezTo>
                  <a:pt x="192" y="9"/>
                  <a:pt x="183" y="0"/>
                  <a:pt x="173" y="0"/>
                </a:cubicBezTo>
                <a:close/>
                <a:moveTo>
                  <a:pt x="180" y="100"/>
                </a:moveTo>
                <a:cubicBezTo>
                  <a:pt x="180" y="107"/>
                  <a:pt x="174" y="112"/>
                  <a:pt x="167" y="112"/>
                </a:cubicBezTo>
                <a:cubicBezTo>
                  <a:pt x="24" y="112"/>
                  <a:pt x="24" y="112"/>
                  <a:pt x="24" y="112"/>
                </a:cubicBezTo>
                <a:cubicBezTo>
                  <a:pt x="17" y="112"/>
                  <a:pt x="11" y="107"/>
                  <a:pt x="11" y="100"/>
                </a:cubicBezTo>
                <a:cubicBezTo>
                  <a:pt x="11" y="25"/>
                  <a:pt x="11" y="25"/>
                  <a:pt x="11" y="25"/>
                </a:cubicBezTo>
                <a:cubicBezTo>
                  <a:pt x="11" y="18"/>
                  <a:pt x="17" y="12"/>
                  <a:pt x="24" y="12"/>
                </a:cubicBezTo>
                <a:cubicBezTo>
                  <a:pt x="167" y="12"/>
                  <a:pt x="167" y="12"/>
                  <a:pt x="167" y="12"/>
                </a:cubicBezTo>
                <a:cubicBezTo>
                  <a:pt x="174" y="12"/>
                  <a:pt x="180" y="18"/>
                  <a:pt x="180" y="25"/>
                </a:cubicBezTo>
                <a:lnTo>
                  <a:pt x="180" y="10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3"/>
          <p:cNvSpPr>
            <a:spLocks noChangeArrowheads="1"/>
          </p:cNvSpPr>
          <p:nvPr/>
        </p:nvSpPr>
        <p:spPr bwMode="auto">
          <a:xfrm>
            <a:off x="4548091" y="4661360"/>
            <a:ext cx="1468280" cy="830997"/>
          </a:xfrm>
          <a:prstGeom prst="rect">
            <a:avLst/>
          </a:prstGeom>
        </p:spPr>
        <p:txBody>
          <a:bodyPr wrap="square">
            <a:spAutoFit/>
          </a:bodyPr>
          <a:lstStyle/>
          <a:p>
            <a:pPr algn="ctr"/>
            <a:r>
              <a:rPr lang="zh-CN" altLang="en-US" sz="2400" b="1" kern="10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Impact" pitchFamily="34" charset="0"/>
              </a:rPr>
              <a:t>Add a title</a:t>
            </a:r>
          </a:p>
        </p:txBody>
      </p:sp>
      <p:sp>
        <p:nvSpPr>
          <p:cNvPr id="21" name="矩形 3"/>
          <p:cNvSpPr>
            <a:spLocks noChangeArrowheads="1"/>
          </p:cNvSpPr>
          <p:nvPr/>
        </p:nvSpPr>
        <p:spPr bwMode="auto">
          <a:xfrm>
            <a:off x="2478697" y="3145219"/>
            <a:ext cx="1991634" cy="954107"/>
          </a:xfrm>
          <a:prstGeom prst="rect">
            <a:avLst/>
          </a:prstGeom>
        </p:spPr>
        <p:txBody>
          <a:bodyPr wrap="square">
            <a:spAutoFit/>
          </a:bodyPr>
          <a:lstStyle/>
          <a:p>
            <a:pPr algn="ctr"/>
            <a:r>
              <a:rPr lang="zh-CN" altLang="en-US" sz="2800" b="1" kern="10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Impact" pitchFamily="34" charset="0"/>
              </a:rPr>
              <a:t>Add a title</a:t>
            </a:r>
          </a:p>
        </p:txBody>
      </p:sp>
      <p:sp>
        <p:nvSpPr>
          <p:cNvPr id="22" name="Freeform 5"/>
          <p:cNvSpPr>
            <a:spLocks/>
          </p:cNvSpPr>
          <p:nvPr/>
        </p:nvSpPr>
        <p:spPr bwMode="auto">
          <a:xfrm rot="2700000" flipH="1">
            <a:off x="5678446" y="2584999"/>
            <a:ext cx="1624823" cy="1630060"/>
          </a:xfrm>
          <a:custGeom>
            <a:avLst/>
            <a:gdLst>
              <a:gd name="T0" fmla="*/ 795 w 4296"/>
              <a:gd name="T1" fmla="*/ 796 h 4297"/>
              <a:gd name="T2" fmla="*/ 3678 w 4296"/>
              <a:gd name="T3" fmla="*/ 796 h 4297"/>
              <a:gd name="T4" fmla="*/ 4273 w 4296"/>
              <a:gd name="T5" fmla="*/ 2324 h 4297"/>
              <a:gd name="T6" fmla="*/ 4273 w 4296"/>
              <a:gd name="T7" fmla="*/ 4273 h 4297"/>
              <a:gd name="T8" fmla="*/ 2324 w 4296"/>
              <a:gd name="T9" fmla="*/ 4273 h 4297"/>
              <a:gd name="T10" fmla="*/ 795 w 4296"/>
              <a:gd name="T11" fmla="*/ 3678 h 4297"/>
              <a:gd name="T12" fmla="*/ 795 w 4296"/>
              <a:gd name="T13" fmla="*/ 796 h 4297"/>
            </a:gdLst>
            <a:ahLst/>
            <a:cxnLst>
              <a:cxn ang="0">
                <a:pos x="T0" y="T1"/>
              </a:cxn>
              <a:cxn ang="0">
                <a:pos x="T2" y="T3"/>
              </a:cxn>
              <a:cxn ang="0">
                <a:pos x="T4" y="T5"/>
              </a:cxn>
              <a:cxn ang="0">
                <a:pos x="T6" y="T7"/>
              </a:cxn>
              <a:cxn ang="0">
                <a:pos x="T8" y="T9"/>
              </a:cxn>
              <a:cxn ang="0">
                <a:pos x="T10" y="T11"/>
              </a:cxn>
              <a:cxn ang="0">
                <a:pos x="T12" y="T13"/>
              </a:cxn>
            </a:cxnLst>
            <a:rect l="0" t="0" r="r" b="b"/>
            <a:pathLst>
              <a:path w="4296" h="4297">
                <a:moveTo>
                  <a:pt x="795" y="796"/>
                </a:moveTo>
                <a:cubicBezTo>
                  <a:pt x="1591" y="0"/>
                  <a:pt x="2882" y="0"/>
                  <a:pt x="3678" y="796"/>
                </a:cubicBezTo>
                <a:cubicBezTo>
                  <a:pt x="4098" y="1216"/>
                  <a:pt x="4296" y="1774"/>
                  <a:pt x="4273" y="2324"/>
                </a:cubicBezTo>
                <a:lnTo>
                  <a:pt x="4273" y="4273"/>
                </a:lnTo>
                <a:lnTo>
                  <a:pt x="2324" y="4273"/>
                </a:lnTo>
                <a:cubicBezTo>
                  <a:pt x="1774" y="4297"/>
                  <a:pt x="1216" y="4098"/>
                  <a:pt x="795" y="3678"/>
                </a:cubicBezTo>
                <a:cubicBezTo>
                  <a:pt x="0" y="2882"/>
                  <a:pt x="0" y="1592"/>
                  <a:pt x="795" y="796"/>
                </a:cubicBezTo>
                <a:close/>
              </a:path>
            </a:pathLst>
          </a:custGeom>
          <a:solidFill>
            <a:schemeClr val="accent3"/>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2">
              <a:hueOff val="0"/>
              <a:satOff val="0"/>
              <a:lumOff val="0"/>
              <a:alphaOff val="0"/>
            </a:schemeClr>
          </a:effectRef>
          <a:fontRef idx="minor">
            <a:schemeClr val="lt1"/>
          </a:fontRef>
        </p:style>
        <p:txBody>
          <a:bodyPr vert="horz" wrap="square" lIns="109710" tIns="54855" rIns="109710" bIns="54855" numCol="1" anchor="t" anchorCtr="0" compatLnSpc="1">
            <a:prstTxWarp prst="textNoShape">
              <a:avLst/>
            </a:prstTxWarp>
          </a:bodyPr>
          <a:lstStyle/>
          <a:p>
            <a:endParaRPr lang="zh-CN" altLang="en-US" sz="900">
              <a:latin typeface="微软雅黑" panose="020B0503020204020204" pitchFamily="34" charset="-122"/>
            </a:endParaRPr>
          </a:p>
        </p:txBody>
      </p:sp>
      <p:grpSp>
        <p:nvGrpSpPr>
          <p:cNvPr id="23" name="Group 85"/>
          <p:cNvGrpSpPr>
            <a:grpSpLocks noChangeAspect="1"/>
          </p:cNvGrpSpPr>
          <p:nvPr/>
        </p:nvGrpSpPr>
        <p:grpSpPr bwMode="auto">
          <a:xfrm>
            <a:off x="5645104" y="3255405"/>
            <a:ext cx="299871" cy="264341"/>
            <a:chOff x="2772" y="2067"/>
            <a:chExt cx="211" cy="186"/>
          </a:xfrm>
          <a:solidFill>
            <a:schemeClr val="bg1"/>
          </a:solidFill>
        </p:grpSpPr>
        <p:sp>
          <p:nvSpPr>
            <p:cNvPr id="24" name="Freeform 87"/>
            <p:cNvSpPr>
              <a:spLocks/>
            </p:cNvSpPr>
            <p:nvPr/>
          </p:nvSpPr>
          <p:spPr bwMode="auto">
            <a:xfrm>
              <a:off x="2782" y="2172"/>
              <a:ext cx="191" cy="81"/>
            </a:xfrm>
            <a:custGeom>
              <a:avLst/>
              <a:gdLst>
                <a:gd name="T0" fmla="*/ 0 w 79"/>
                <a:gd name="T1" fmla="*/ 0 h 33"/>
                <a:gd name="T2" fmla="*/ 28 w 79"/>
                <a:gd name="T3" fmla="*/ 0 h 33"/>
                <a:gd name="T4" fmla="*/ 28 w 79"/>
                <a:gd name="T5" fmla="*/ 4 h 33"/>
                <a:gd name="T6" fmla="*/ 51 w 79"/>
                <a:gd name="T7" fmla="*/ 4 h 33"/>
                <a:gd name="T8" fmla="*/ 51 w 79"/>
                <a:gd name="T9" fmla="*/ 0 h 33"/>
                <a:gd name="T10" fmla="*/ 79 w 79"/>
                <a:gd name="T11" fmla="*/ 0 h 33"/>
                <a:gd name="T12" fmla="*/ 79 w 79"/>
                <a:gd name="T13" fmla="*/ 1 h 33"/>
                <a:gd name="T14" fmla="*/ 79 w 79"/>
                <a:gd name="T15" fmla="*/ 27 h 33"/>
                <a:gd name="T16" fmla="*/ 74 w 79"/>
                <a:gd name="T17" fmla="*/ 32 h 33"/>
                <a:gd name="T18" fmla="*/ 73 w 79"/>
                <a:gd name="T19" fmla="*/ 33 h 33"/>
                <a:gd name="T20" fmla="*/ 6 w 79"/>
                <a:gd name="T21" fmla="*/ 33 h 33"/>
                <a:gd name="T22" fmla="*/ 0 w 79"/>
                <a:gd name="T23" fmla="*/ 28 h 33"/>
                <a:gd name="T24" fmla="*/ 0 w 79"/>
                <a:gd name="T25" fmla="*/ 27 h 33"/>
                <a:gd name="T26" fmla="*/ 0 w 79"/>
                <a:gd name="T27" fmla="*/ 1 h 33"/>
                <a:gd name="T28" fmla="*/ 0 w 79"/>
                <a:gd name="T29"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9" h="33">
                  <a:moveTo>
                    <a:pt x="0" y="0"/>
                  </a:moveTo>
                  <a:cubicBezTo>
                    <a:pt x="10" y="0"/>
                    <a:pt x="19" y="0"/>
                    <a:pt x="28" y="0"/>
                  </a:cubicBezTo>
                  <a:cubicBezTo>
                    <a:pt x="28" y="1"/>
                    <a:pt x="28" y="3"/>
                    <a:pt x="28" y="4"/>
                  </a:cubicBezTo>
                  <a:cubicBezTo>
                    <a:pt x="36" y="4"/>
                    <a:pt x="44" y="4"/>
                    <a:pt x="51" y="4"/>
                  </a:cubicBezTo>
                  <a:cubicBezTo>
                    <a:pt x="51" y="3"/>
                    <a:pt x="51" y="1"/>
                    <a:pt x="51" y="0"/>
                  </a:cubicBezTo>
                  <a:cubicBezTo>
                    <a:pt x="61" y="0"/>
                    <a:pt x="70" y="0"/>
                    <a:pt x="79" y="0"/>
                  </a:cubicBezTo>
                  <a:cubicBezTo>
                    <a:pt x="79" y="0"/>
                    <a:pt x="79" y="0"/>
                    <a:pt x="79" y="1"/>
                  </a:cubicBezTo>
                  <a:cubicBezTo>
                    <a:pt x="79" y="9"/>
                    <a:pt x="79" y="18"/>
                    <a:pt x="79" y="27"/>
                  </a:cubicBezTo>
                  <a:cubicBezTo>
                    <a:pt x="79" y="30"/>
                    <a:pt x="77" y="32"/>
                    <a:pt x="74" y="32"/>
                  </a:cubicBezTo>
                  <a:cubicBezTo>
                    <a:pt x="74" y="33"/>
                    <a:pt x="73" y="33"/>
                    <a:pt x="73" y="33"/>
                  </a:cubicBezTo>
                  <a:cubicBezTo>
                    <a:pt x="51" y="33"/>
                    <a:pt x="29" y="33"/>
                    <a:pt x="6" y="33"/>
                  </a:cubicBezTo>
                  <a:cubicBezTo>
                    <a:pt x="3" y="33"/>
                    <a:pt x="1" y="31"/>
                    <a:pt x="0" y="28"/>
                  </a:cubicBezTo>
                  <a:cubicBezTo>
                    <a:pt x="0" y="28"/>
                    <a:pt x="0" y="27"/>
                    <a:pt x="0" y="27"/>
                  </a:cubicBezTo>
                  <a:cubicBezTo>
                    <a:pt x="0" y="18"/>
                    <a:pt x="0" y="9"/>
                    <a:pt x="0" y="1"/>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 name="Freeform 88"/>
            <p:cNvSpPr>
              <a:spLocks noEditPoints="1"/>
            </p:cNvSpPr>
            <p:nvPr/>
          </p:nvSpPr>
          <p:spPr bwMode="auto">
            <a:xfrm>
              <a:off x="2772" y="2067"/>
              <a:ext cx="211" cy="96"/>
            </a:xfrm>
            <a:custGeom>
              <a:avLst/>
              <a:gdLst>
                <a:gd name="T0" fmla="*/ 55 w 87"/>
                <a:gd name="T1" fmla="*/ 39 h 39"/>
                <a:gd name="T2" fmla="*/ 55 w 87"/>
                <a:gd name="T3" fmla="*/ 33 h 39"/>
                <a:gd name="T4" fmla="*/ 32 w 87"/>
                <a:gd name="T5" fmla="*/ 33 h 39"/>
                <a:gd name="T6" fmla="*/ 32 w 87"/>
                <a:gd name="T7" fmla="*/ 39 h 39"/>
                <a:gd name="T8" fmla="*/ 31 w 87"/>
                <a:gd name="T9" fmla="*/ 39 h 39"/>
                <a:gd name="T10" fmla="*/ 6 w 87"/>
                <a:gd name="T11" fmla="*/ 39 h 39"/>
                <a:gd name="T12" fmla="*/ 1 w 87"/>
                <a:gd name="T13" fmla="*/ 35 h 39"/>
                <a:gd name="T14" fmla="*/ 0 w 87"/>
                <a:gd name="T15" fmla="*/ 33 h 39"/>
                <a:gd name="T16" fmla="*/ 0 w 87"/>
                <a:gd name="T17" fmla="*/ 17 h 39"/>
                <a:gd name="T18" fmla="*/ 6 w 87"/>
                <a:gd name="T19" fmla="*/ 11 h 39"/>
                <a:gd name="T20" fmla="*/ 27 w 87"/>
                <a:gd name="T21" fmla="*/ 11 h 39"/>
                <a:gd name="T22" fmla="*/ 28 w 87"/>
                <a:gd name="T23" fmla="*/ 11 h 39"/>
                <a:gd name="T24" fmla="*/ 28 w 87"/>
                <a:gd name="T25" fmla="*/ 9 h 39"/>
                <a:gd name="T26" fmla="*/ 32 w 87"/>
                <a:gd name="T27" fmla="*/ 4 h 39"/>
                <a:gd name="T28" fmla="*/ 41 w 87"/>
                <a:gd name="T29" fmla="*/ 1 h 39"/>
                <a:gd name="T30" fmla="*/ 51 w 87"/>
                <a:gd name="T31" fmla="*/ 2 h 39"/>
                <a:gd name="T32" fmla="*/ 57 w 87"/>
                <a:gd name="T33" fmla="*/ 5 h 39"/>
                <a:gd name="T34" fmla="*/ 59 w 87"/>
                <a:gd name="T35" fmla="*/ 10 h 39"/>
                <a:gd name="T36" fmla="*/ 59 w 87"/>
                <a:gd name="T37" fmla="*/ 11 h 39"/>
                <a:gd name="T38" fmla="*/ 60 w 87"/>
                <a:gd name="T39" fmla="*/ 11 h 39"/>
                <a:gd name="T40" fmla="*/ 81 w 87"/>
                <a:gd name="T41" fmla="*/ 11 h 39"/>
                <a:gd name="T42" fmla="*/ 87 w 87"/>
                <a:gd name="T43" fmla="*/ 15 h 39"/>
                <a:gd name="T44" fmla="*/ 87 w 87"/>
                <a:gd name="T45" fmla="*/ 17 h 39"/>
                <a:gd name="T46" fmla="*/ 87 w 87"/>
                <a:gd name="T47" fmla="*/ 33 h 39"/>
                <a:gd name="T48" fmla="*/ 81 w 87"/>
                <a:gd name="T49" fmla="*/ 39 h 39"/>
                <a:gd name="T50" fmla="*/ 56 w 87"/>
                <a:gd name="T51" fmla="*/ 39 h 39"/>
                <a:gd name="T52" fmla="*/ 55 w 87"/>
                <a:gd name="T53" fmla="*/ 39 h 39"/>
                <a:gd name="T54" fmla="*/ 32 w 87"/>
                <a:gd name="T55" fmla="*/ 11 h 39"/>
                <a:gd name="T56" fmla="*/ 55 w 87"/>
                <a:gd name="T57" fmla="*/ 11 h 39"/>
                <a:gd name="T58" fmla="*/ 54 w 87"/>
                <a:gd name="T59" fmla="*/ 8 h 39"/>
                <a:gd name="T60" fmla="*/ 50 w 87"/>
                <a:gd name="T61" fmla="*/ 6 h 39"/>
                <a:gd name="T62" fmla="*/ 39 w 87"/>
                <a:gd name="T63" fmla="*/ 5 h 39"/>
                <a:gd name="T64" fmla="*/ 33 w 87"/>
                <a:gd name="T65" fmla="*/ 8 h 39"/>
                <a:gd name="T66" fmla="*/ 32 w 87"/>
                <a:gd name="T67" fmla="*/ 11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7" h="39">
                  <a:moveTo>
                    <a:pt x="55" y="39"/>
                  </a:moveTo>
                  <a:cubicBezTo>
                    <a:pt x="55" y="37"/>
                    <a:pt x="55" y="35"/>
                    <a:pt x="55" y="33"/>
                  </a:cubicBezTo>
                  <a:cubicBezTo>
                    <a:pt x="48" y="33"/>
                    <a:pt x="40" y="33"/>
                    <a:pt x="32" y="33"/>
                  </a:cubicBezTo>
                  <a:cubicBezTo>
                    <a:pt x="32" y="35"/>
                    <a:pt x="32" y="37"/>
                    <a:pt x="32" y="39"/>
                  </a:cubicBezTo>
                  <a:cubicBezTo>
                    <a:pt x="32" y="39"/>
                    <a:pt x="31" y="39"/>
                    <a:pt x="31" y="39"/>
                  </a:cubicBezTo>
                  <a:cubicBezTo>
                    <a:pt x="23" y="39"/>
                    <a:pt x="15" y="39"/>
                    <a:pt x="6" y="39"/>
                  </a:cubicBezTo>
                  <a:cubicBezTo>
                    <a:pt x="3" y="39"/>
                    <a:pt x="1" y="37"/>
                    <a:pt x="1" y="35"/>
                  </a:cubicBezTo>
                  <a:cubicBezTo>
                    <a:pt x="0" y="34"/>
                    <a:pt x="0" y="34"/>
                    <a:pt x="0" y="33"/>
                  </a:cubicBezTo>
                  <a:cubicBezTo>
                    <a:pt x="0" y="28"/>
                    <a:pt x="0" y="22"/>
                    <a:pt x="0" y="17"/>
                  </a:cubicBezTo>
                  <a:cubicBezTo>
                    <a:pt x="0" y="13"/>
                    <a:pt x="3" y="11"/>
                    <a:pt x="6" y="11"/>
                  </a:cubicBezTo>
                  <a:cubicBezTo>
                    <a:pt x="13" y="11"/>
                    <a:pt x="20" y="11"/>
                    <a:pt x="27" y="11"/>
                  </a:cubicBezTo>
                  <a:cubicBezTo>
                    <a:pt x="27" y="11"/>
                    <a:pt x="28" y="11"/>
                    <a:pt x="28" y="11"/>
                  </a:cubicBezTo>
                  <a:cubicBezTo>
                    <a:pt x="28" y="10"/>
                    <a:pt x="28" y="10"/>
                    <a:pt x="28" y="9"/>
                  </a:cubicBezTo>
                  <a:cubicBezTo>
                    <a:pt x="29" y="7"/>
                    <a:pt x="30" y="5"/>
                    <a:pt x="32" y="4"/>
                  </a:cubicBezTo>
                  <a:cubicBezTo>
                    <a:pt x="34" y="2"/>
                    <a:pt x="38" y="1"/>
                    <a:pt x="41" y="1"/>
                  </a:cubicBezTo>
                  <a:cubicBezTo>
                    <a:pt x="44" y="0"/>
                    <a:pt x="48" y="1"/>
                    <a:pt x="51" y="2"/>
                  </a:cubicBezTo>
                  <a:cubicBezTo>
                    <a:pt x="53" y="2"/>
                    <a:pt x="55" y="4"/>
                    <a:pt x="57" y="5"/>
                  </a:cubicBezTo>
                  <a:cubicBezTo>
                    <a:pt x="59" y="7"/>
                    <a:pt x="59" y="8"/>
                    <a:pt x="59" y="10"/>
                  </a:cubicBezTo>
                  <a:cubicBezTo>
                    <a:pt x="59" y="10"/>
                    <a:pt x="59" y="10"/>
                    <a:pt x="59" y="11"/>
                  </a:cubicBezTo>
                  <a:cubicBezTo>
                    <a:pt x="60" y="11"/>
                    <a:pt x="60" y="11"/>
                    <a:pt x="60" y="11"/>
                  </a:cubicBezTo>
                  <a:cubicBezTo>
                    <a:pt x="67" y="11"/>
                    <a:pt x="74" y="11"/>
                    <a:pt x="81" y="11"/>
                  </a:cubicBezTo>
                  <a:cubicBezTo>
                    <a:pt x="84" y="11"/>
                    <a:pt x="86" y="12"/>
                    <a:pt x="87" y="15"/>
                  </a:cubicBezTo>
                  <a:cubicBezTo>
                    <a:pt x="87" y="16"/>
                    <a:pt x="87" y="16"/>
                    <a:pt x="87" y="17"/>
                  </a:cubicBezTo>
                  <a:cubicBezTo>
                    <a:pt x="87" y="22"/>
                    <a:pt x="87" y="28"/>
                    <a:pt x="87" y="33"/>
                  </a:cubicBezTo>
                  <a:cubicBezTo>
                    <a:pt x="87" y="37"/>
                    <a:pt x="85" y="39"/>
                    <a:pt x="81" y="39"/>
                  </a:cubicBezTo>
                  <a:cubicBezTo>
                    <a:pt x="73" y="39"/>
                    <a:pt x="64" y="39"/>
                    <a:pt x="56" y="39"/>
                  </a:cubicBezTo>
                  <a:cubicBezTo>
                    <a:pt x="56" y="39"/>
                    <a:pt x="56" y="39"/>
                    <a:pt x="55" y="39"/>
                  </a:cubicBezTo>
                  <a:close/>
                  <a:moveTo>
                    <a:pt x="32" y="11"/>
                  </a:moveTo>
                  <a:cubicBezTo>
                    <a:pt x="40" y="11"/>
                    <a:pt x="48" y="11"/>
                    <a:pt x="55" y="11"/>
                  </a:cubicBezTo>
                  <a:cubicBezTo>
                    <a:pt x="55" y="10"/>
                    <a:pt x="55" y="9"/>
                    <a:pt x="54" y="8"/>
                  </a:cubicBezTo>
                  <a:cubicBezTo>
                    <a:pt x="53" y="7"/>
                    <a:pt x="52" y="6"/>
                    <a:pt x="50" y="6"/>
                  </a:cubicBezTo>
                  <a:cubicBezTo>
                    <a:pt x="47" y="4"/>
                    <a:pt x="43" y="4"/>
                    <a:pt x="39" y="5"/>
                  </a:cubicBezTo>
                  <a:cubicBezTo>
                    <a:pt x="37" y="5"/>
                    <a:pt x="35" y="6"/>
                    <a:pt x="33" y="8"/>
                  </a:cubicBezTo>
                  <a:cubicBezTo>
                    <a:pt x="33" y="8"/>
                    <a:pt x="32" y="9"/>
                    <a:pt x="32"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Freeform 89"/>
            <p:cNvSpPr>
              <a:spLocks/>
            </p:cNvSpPr>
            <p:nvPr/>
          </p:nvSpPr>
          <p:spPr bwMode="auto">
            <a:xfrm>
              <a:off x="2859" y="2158"/>
              <a:ext cx="39" cy="14"/>
            </a:xfrm>
            <a:custGeom>
              <a:avLst/>
              <a:gdLst>
                <a:gd name="T0" fmla="*/ 16 w 16"/>
                <a:gd name="T1" fmla="*/ 0 h 6"/>
                <a:gd name="T2" fmla="*/ 16 w 16"/>
                <a:gd name="T3" fmla="*/ 6 h 6"/>
                <a:gd name="T4" fmla="*/ 0 w 16"/>
                <a:gd name="T5" fmla="*/ 6 h 6"/>
                <a:gd name="T6" fmla="*/ 0 w 16"/>
                <a:gd name="T7" fmla="*/ 0 h 6"/>
                <a:gd name="T8" fmla="*/ 16 w 16"/>
                <a:gd name="T9" fmla="*/ 0 h 6"/>
              </a:gdLst>
              <a:ahLst/>
              <a:cxnLst>
                <a:cxn ang="0">
                  <a:pos x="T0" y="T1"/>
                </a:cxn>
                <a:cxn ang="0">
                  <a:pos x="T2" y="T3"/>
                </a:cxn>
                <a:cxn ang="0">
                  <a:pos x="T4" y="T5"/>
                </a:cxn>
                <a:cxn ang="0">
                  <a:pos x="T6" y="T7"/>
                </a:cxn>
                <a:cxn ang="0">
                  <a:pos x="T8" y="T9"/>
                </a:cxn>
              </a:cxnLst>
              <a:rect l="0" t="0" r="r" b="b"/>
              <a:pathLst>
                <a:path w="16" h="6">
                  <a:moveTo>
                    <a:pt x="16" y="0"/>
                  </a:moveTo>
                  <a:cubicBezTo>
                    <a:pt x="16" y="2"/>
                    <a:pt x="16" y="4"/>
                    <a:pt x="16" y="6"/>
                  </a:cubicBezTo>
                  <a:cubicBezTo>
                    <a:pt x="10" y="6"/>
                    <a:pt x="5" y="6"/>
                    <a:pt x="0" y="6"/>
                  </a:cubicBezTo>
                  <a:cubicBezTo>
                    <a:pt x="0" y="4"/>
                    <a:pt x="0" y="2"/>
                    <a:pt x="0" y="0"/>
                  </a:cubicBezTo>
                  <a:cubicBezTo>
                    <a:pt x="5" y="0"/>
                    <a:pt x="10" y="0"/>
                    <a:pt x="1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27" name="矩形 3"/>
          <p:cNvSpPr>
            <a:spLocks noChangeArrowheads="1"/>
          </p:cNvSpPr>
          <p:nvPr/>
        </p:nvSpPr>
        <p:spPr bwMode="auto">
          <a:xfrm>
            <a:off x="5945224" y="3220260"/>
            <a:ext cx="1234254" cy="584775"/>
          </a:xfrm>
          <a:prstGeom prst="rect">
            <a:avLst/>
          </a:prstGeom>
        </p:spPr>
        <p:txBody>
          <a:bodyPr wrap="square">
            <a:spAutoFit/>
          </a:bodyPr>
          <a:lstStyle/>
          <a:p>
            <a:pPr algn="ctr"/>
            <a:r>
              <a:rPr lang="zh-CN" altLang="en-US" sz="1600" b="1" kern="10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Impact" pitchFamily="34" charset="0"/>
              </a:rPr>
              <a:t>Add a title</a:t>
            </a:r>
          </a:p>
        </p:txBody>
      </p:sp>
    </p:spTree>
    <p:extLst>
      <p:ext uri="{BB962C8B-B14F-4D97-AF65-F5344CB8AC3E}">
        <p14:creationId xmlns:p14="http://schemas.microsoft.com/office/powerpoint/2010/main" val="1919546631"/>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par>
                                <p:cTn id="25" presetID="53" presetClass="entr" presetSubtype="16" fill="hold" grpId="0" nodeType="withEffect">
                                  <p:stCondLst>
                                    <p:cond delay="25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fill="hold"/>
                                        <p:tgtEl>
                                          <p:spTgt spid="5"/>
                                        </p:tgtEl>
                                        <p:attrNameLst>
                                          <p:attrName>ppt_w</p:attrName>
                                        </p:attrNameLst>
                                      </p:cBhvr>
                                      <p:tavLst>
                                        <p:tav tm="0">
                                          <p:val>
                                            <p:fltVal val="0"/>
                                          </p:val>
                                        </p:tav>
                                        <p:tav tm="100000">
                                          <p:val>
                                            <p:strVal val="#ppt_w"/>
                                          </p:val>
                                        </p:tav>
                                      </p:tavLst>
                                    </p:anim>
                                    <p:anim calcmode="lin" valueType="num">
                                      <p:cBhvr>
                                        <p:cTn id="28" dur="500" fill="hold"/>
                                        <p:tgtEl>
                                          <p:spTgt spid="5"/>
                                        </p:tgtEl>
                                        <p:attrNameLst>
                                          <p:attrName>ppt_h</p:attrName>
                                        </p:attrNameLst>
                                      </p:cBhvr>
                                      <p:tavLst>
                                        <p:tav tm="0">
                                          <p:val>
                                            <p:fltVal val="0"/>
                                          </p:val>
                                        </p:tav>
                                        <p:tav tm="100000">
                                          <p:val>
                                            <p:strVal val="#ppt_h"/>
                                          </p:val>
                                        </p:tav>
                                      </p:tavLst>
                                    </p:anim>
                                    <p:animEffect transition="in" filter="fade">
                                      <p:cBhvr>
                                        <p:cTn id="29" dur="500"/>
                                        <p:tgtEl>
                                          <p:spTgt spid="5"/>
                                        </p:tgtEl>
                                      </p:cBhvr>
                                    </p:animEffect>
                                  </p:childTnLst>
                                </p:cTn>
                              </p:par>
                              <p:par>
                                <p:cTn id="30" presetID="53" presetClass="entr" presetSubtype="16" fill="hold" grpId="0" nodeType="withEffect">
                                  <p:stCondLst>
                                    <p:cond delay="500"/>
                                  </p:stCondLst>
                                  <p:childTnLst>
                                    <p:set>
                                      <p:cBhvr>
                                        <p:cTn id="31" dur="1" fill="hold">
                                          <p:stCondLst>
                                            <p:cond delay="0"/>
                                          </p:stCondLst>
                                        </p:cTn>
                                        <p:tgtEl>
                                          <p:spTgt spid="22"/>
                                        </p:tgtEl>
                                        <p:attrNameLst>
                                          <p:attrName>style.visibility</p:attrName>
                                        </p:attrNameLst>
                                      </p:cBhvr>
                                      <p:to>
                                        <p:strVal val="visible"/>
                                      </p:to>
                                    </p:set>
                                    <p:anim calcmode="lin" valueType="num">
                                      <p:cBhvr>
                                        <p:cTn id="32" dur="500" fill="hold"/>
                                        <p:tgtEl>
                                          <p:spTgt spid="22"/>
                                        </p:tgtEl>
                                        <p:attrNameLst>
                                          <p:attrName>ppt_w</p:attrName>
                                        </p:attrNameLst>
                                      </p:cBhvr>
                                      <p:tavLst>
                                        <p:tav tm="0">
                                          <p:val>
                                            <p:fltVal val="0"/>
                                          </p:val>
                                        </p:tav>
                                        <p:tav tm="100000">
                                          <p:val>
                                            <p:strVal val="#ppt_w"/>
                                          </p:val>
                                        </p:tav>
                                      </p:tavLst>
                                    </p:anim>
                                    <p:anim calcmode="lin" valueType="num">
                                      <p:cBhvr>
                                        <p:cTn id="33" dur="500" fill="hold"/>
                                        <p:tgtEl>
                                          <p:spTgt spid="22"/>
                                        </p:tgtEl>
                                        <p:attrNameLst>
                                          <p:attrName>ppt_h</p:attrName>
                                        </p:attrNameLst>
                                      </p:cBhvr>
                                      <p:tavLst>
                                        <p:tav tm="0">
                                          <p:val>
                                            <p:fltVal val="0"/>
                                          </p:val>
                                        </p:tav>
                                        <p:tav tm="100000">
                                          <p:val>
                                            <p:strVal val="#ppt_h"/>
                                          </p:val>
                                        </p:tav>
                                      </p:tavLst>
                                    </p:anim>
                                    <p:animEffect transition="in" filter="fade">
                                      <p:cBhvr>
                                        <p:cTn id="34" dur="500"/>
                                        <p:tgtEl>
                                          <p:spTgt spid="22"/>
                                        </p:tgtEl>
                                      </p:cBhvr>
                                    </p:animEffect>
                                  </p:childTnLst>
                                </p:cTn>
                              </p:par>
                              <p:par>
                                <p:cTn id="35" presetID="53" presetClass="entr" presetSubtype="16" fill="hold" grpId="0" nodeType="withEffect">
                                  <p:stCondLst>
                                    <p:cond delay="750"/>
                                  </p:stCondLst>
                                  <p:childTnLst>
                                    <p:set>
                                      <p:cBhvr>
                                        <p:cTn id="36" dur="1" fill="hold">
                                          <p:stCondLst>
                                            <p:cond delay="0"/>
                                          </p:stCondLst>
                                        </p:cTn>
                                        <p:tgtEl>
                                          <p:spTgt spid="6"/>
                                        </p:tgtEl>
                                        <p:attrNameLst>
                                          <p:attrName>style.visibility</p:attrName>
                                        </p:attrNameLst>
                                      </p:cBhvr>
                                      <p:to>
                                        <p:strVal val="visible"/>
                                      </p:to>
                                    </p:set>
                                    <p:anim calcmode="lin" valueType="num">
                                      <p:cBhvr>
                                        <p:cTn id="37" dur="500" fill="hold"/>
                                        <p:tgtEl>
                                          <p:spTgt spid="6"/>
                                        </p:tgtEl>
                                        <p:attrNameLst>
                                          <p:attrName>ppt_w</p:attrName>
                                        </p:attrNameLst>
                                      </p:cBhvr>
                                      <p:tavLst>
                                        <p:tav tm="0">
                                          <p:val>
                                            <p:fltVal val="0"/>
                                          </p:val>
                                        </p:tav>
                                        <p:tav tm="100000">
                                          <p:val>
                                            <p:strVal val="#ppt_w"/>
                                          </p:val>
                                        </p:tav>
                                      </p:tavLst>
                                    </p:anim>
                                    <p:anim calcmode="lin" valueType="num">
                                      <p:cBhvr>
                                        <p:cTn id="38" dur="500" fill="hold"/>
                                        <p:tgtEl>
                                          <p:spTgt spid="6"/>
                                        </p:tgtEl>
                                        <p:attrNameLst>
                                          <p:attrName>ppt_h</p:attrName>
                                        </p:attrNameLst>
                                      </p:cBhvr>
                                      <p:tavLst>
                                        <p:tav tm="0">
                                          <p:val>
                                            <p:fltVal val="0"/>
                                          </p:val>
                                        </p:tav>
                                        <p:tav tm="100000">
                                          <p:val>
                                            <p:strVal val="#ppt_h"/>
                                          </p:val>
                                        </p:tav>
                                      </p:tavLst>
                                    </p:anim>
                                    <p:animEffect transition="in" filter="fade">
                                      <p:cBhvr>
                                        <p:cTn id="39" dur="500"/>
                                        <p:tgtEl>
                                          <p:spTgt spid="6"/>
                                        </p:tgtEl>
                                      </p:cBhvr>
                                    </p:animEffect>
                                  </p:childTnLst>
                                </p:cTn>
                              </p:par>
                            </p:childTnLst>
                          </p:cTn>
                        </p:par>
                        <p:par>
                          <p:cTn id="40" fill="hold">
                            <p:stCondLst>
                              <p:cond delay="2250"/>
                            </p:stCondLst>
                            <p:childTnLst>
                              <p:par>
                                <p:cTn id="41" presetID="53" presetClass="entr" presetSubtype="16" fill="hold" nodeType="after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p:cTn id="43" dur="500" fill="hold"/>
                                        <p:tgtEl>
                                          <p:spTgt spid="11"/>
                                        </p:tgtEl>
                                        <p:attrNameLst>
                                          <p:attrName>ppt_w</p:attrName>
                                        </p:attrNameLst>
                                      </p:cBhvr>
                                      <p:tavLst>
                                        <p:tav tm="0">
                                          <p:val>
                                            <p:fltVal val="0"/>
                                          </p:val>
                                        </p:tav>
                                        <p:tav tm="100000">
                                          <p:val>
                                            <p:strVal val="#ppt_w"/>
                                          </p:val>
                                        </p:tav>
                                      </p:tavLst>
                                    </p:anim>
                                    <p:anim calcmode="lin" valueType="num">
                                      <p:cBhvr>
                                        <p:cTn id="44" dur="500" fill="hold"/>
                                        <p:tgtEl>
                                          <p:spTgt spid="11"/>
                                        </p:tgtEl>
                                        <p:attrNameLst>
                                          <p:attrName>ppt_h</p:attrName>
                                        </p:attrNameLst>
                                      </p:cBhvr>
                                      <p:tavLst>
                                        <p:tav tm="0">
                                          <p:val>
                                            <p:fltVal val="0"/>
                                          </p:val>
                                        </p:tav>
                                        <p:tav tm="100000">
                                          <p:val>
                                            <p:strVal val="#ppt_h"/>
                                          </p:val>
                                        </p:tav>
                                      </p:tavLst>
                                    </p:anim>
                                    <p:animEffect transition="in" filter="fade">
                                      <p:cBhvr>
                                        <p:cTn id="45" dur="500"/>
                                        <p:tgtEl>
                                          <p:spTgt spid="11"/>
                                        </p:tgtEl>
                                      </p:cBhvr>
                                    </p:animEffect>
                                  </p:childTnLst>
                                </p:cTn>
                              </p:par>
                            </p:childTnLst>
                          </p:cTn>
                        </p:par>
                        <p:par>
                          <p:cTn id="46" fill="hold">
                            <p:stCondLst>
                              <p:cond delay="2750"/>
                            </p:stCondLst>
                            <p:childTnLst>
                              <p:par>
                                <p:cTn id="47" presetID="53" presetClass="entr" presetSubtype="16" fill="hold" grpId="0" nodeType="after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p:cTn id="49" dur="500" fill="hold"/>
                                        <p:tgtEl>
                                          <p:spTgt spid="21"/>
                                        </p:tgtEl>
                                        <p:attrNameLst>
                                          <p:attrName>ppt_w</p:attrName>
                                        </p:attrNameLst>
                                      </p:cBhvr>
                                      <p:tavLst>
                                        <p:tav tm="0">
                                          <p:val>
                                            <p:fltVal val="0"/>
                                          </p:val>
                                        </p:tav>
                                        <p:tav tm="100000">
                                          <p:val>
                                            <p:strVal val="#ppt_w"/>
                                          </p:val>
                                        </p:tav>
                                      </p:tavLst>
                                    </p:anim>
                                    <p:anim calcmode="lin" valueType="num">
                                      <p:cBhvr>
                                        <p:cTn id="50" dur="500" fill="hold"/>
                                        <p:tgtEl>
                                          <p:spTgt spid="21"/>
                                        </p:tgtEl>
                                        <p:attrNameLst>
                                          <p:attrName>ppt_h</p:attrName>
                                        </p:attrNameLst>
                                      </p:cBhvr>
                                      <p:tavLst>
                                        <p:tav tm="0">
                                          <p:val>
                                            <p:fltVal val="0"/>
                                          </p:val>
                                        </p:tav>
                                        <p:tav tm="100000">
                                          <p:val>
                                            <p:strVal val="#ppt_h"/>
                                          </p:val>
                                        </p:tav>
                                      </p:tavLst>
                                    </p:anim>
                                    <p:animEffect transition="in" filter="fade">
                                      <p:cBhvr>
                                        <p:cTn id="51" dur="500"/>
                                        <p:tgtEl>
                                          <p:spTgt spid="21"/>
                                        </p:tgtEl>
                                      </p:cBhvr>
                                    </p:animEffect>
                                  </p:childTnLst>
                                </p:cTn>
                              </p:par>
                            </p:childTnLst>
                          </p:cTn>
                        </p:par>
                        <p:par>
                          <p:cTn id="52" fill="hold">
                            <p:stCondLst>
                              <p:cond delay="3250"/>
                            </p:stCondLst>
                            <p:childTnLst>
                              <p:par>
                                <p:cTn id="53" presetID="53" presetClass="entr" presetSubtype="16" fill="hold" grpId="0" nodeType="afterEffect">
                                  <p:stCondLst>
                                    <p:cond delay="0"/>
                                  </p:stCondLst>
                                  <p:iterate type="lt">
                                    <p:tmPct val="10000"/>
                                  </p:iterate>
                                  <p:childTnLst>
                                    <p:set>
                                      <p:cBhvr>
                                        <p:cTn id="54" dur="1" fill="hold">
                                          <p:stCondLst>
                                            <p:cond delay="0"/>
                                          </p:stCondLst>
                                        </p:cTn>
                                        <p:tgtEl>
                                          <p:spTgt spid="10"/>
                                        </p:tgtEl>
                                        <p:attrNameLst>
                                          <p:attrName>style.visibility</p:attrName>
                                        </p:attrNameLst>
                                      </p:cBhvr>
                                      <p:to>
                                        <p:strVal val="visible"/>
                                      </p:to>
                                    </p:set>
                                    <p:anim calcmode="lin" valueType="num">
                                      <p:cBhvr>
                                        <p:cTn id="55" dur="100" fill="hold"/>
                                        <p:tgtEl>
                                          <p:spTgt spid="10"/>
                                        </p:tgtEl>
                                        <p:attrNameLst>
                                          <p:attrName>ppt_w</p:attrName>
                                        </p:attrNameLst>
                                      </p:cBhvr>
                                      <p:tavLst>
                                        <p:tav tm="0">
                                          <p:val>
                                            <p:fltVal val="0"/>
                                          </p:val>
                                        </p:tav>
                                        <p:tav tm="100000">
                                          <p:val>
                                            <p:strVal val="#ppt_w"/>
                                          </p:val>
                                        </p:tav>
                                      </p:tavLst>
                                    </p:anim>
                                    <p:anim calcmode="lin" valueType="num">
                                      <p:cBhvr>
                                        <p:cTn id="56" dur="100" fill="hold"/>
                                        <p:tgtEl>
                                          <p:spTgt spid="10"/>
                                        </p:tgtEl>
                                        <p:attrNameLst>
                                          <p:attrName>ppt_h</p:attrName>
                                        </p:attrNameLst>
                                      </p:cBhvr>
                                      <p:tavLst>
                                        <p:tav tm="0">
                                          <p:val>
                                            <p:fltVal val="0"/>
                                          </p:val>
                                        </p:tav>
                                        <p:tav tm="100000">
                                          <p:val>
                                            <p:strVal val="#ppt_h"/>
                                          </p:val>
                                        </p:tav>
                                      </p:tavLst>
                                    </p:anim>
                                    <p:animEffect transition="in" filter="fade">
                                      <p:cBhvr>
                                        <p:cTn id="57" dur="100"/>
                                        <p:tgtEl>
                                          <p:spTgt spid="10"/>
                                        </p:tgtEl>
                                      </p:cBhvr>
                                    </p:animEffect>
                                  </p:childTnLst>
                                </p:cTn>
                              </p:par>
                            </p:childTnLst>
                          </p:cTn>
                        </p:par>
                        <p:par>
                          <p:cTn id="58" fill="hold">
                            <p:stCondLst>
                              <p:cond delay="3610"/>
                            </p:stCondLst>
                            <p:childTnLst>
                              <p:par>
                                <p:cTn id="59" presetID="53" presetClass="entr" presetSubtype="16" fill="hold" grpId="0" nodeType="after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p:cTn id="61" dur="500" fill="hold"/>
                                        <p:tgtEl>
                                          <p:spTgt spid="19"/>
                                        </p:tgtEl>
                                        <p:attrNameLst>
                                          <p:attrName>ppt_w</p:attrName>
                                        </p:attrNameLst>
                                      </p:cBhvr>
                                      <p:tavLst>
                                        <p:tav tm="0">
                                          <p:val>
                                            <p:fltVal val="0"/>
                                          </p:val>
                                        </p:tav>
                                        <p:tav tm="100000">
                                          <p:val>
                                            <p:strVal val="#ppt_w"/>
                                          </p:val>
                                        </p:tav>
                                      </p:tavLst>
                                    </p:anim>
                                    <p:anim calcmode="lin" valueType="num">
                                      <p:cBhvr>
                                        <p:cTn id="62" dur="500" fill="hold"/>
                                        <p:tgtEl>
                                          <p:spTgt spid="19"/>
                                        </p:tgtEl>
                                        <p:attrNameLst>
                                          <p:attrName>ppt_h</p:attrName>
                                        </p:attrNameLst>
                                      </p:cBhvr>
                                      <p:tavLst>
                                        <p:tav tm="0">
                                          <p:val>
                                            <p:fltVal val="0"/>
                                          </p:val>
                                        </p:tav>
                                        <p:tav tm="100000">
                                          <p:val>
                                            <p:strVal val="#ppt_h"/>
                                          </p:val>
                                        </p:tav>
                                      </p:tavLst>
                                    </p:anim>
                                    <p:animEffect transition="in" filter="fade">
                                      <p:cBhvr>
                                        <p:cTn id="63" dur="500"/>
                                        <p:tgtEl>
                                          <p:spTgt spid="19"/>
                                        </p:tgtEl>
                                      </p:cBhvr>
                                    </p:animEffect>
                                  </p:childTnLst>
                                </p:cTn>
                              </p:par>
                            </p:childTnLst>
                          </p:cTn>
                        </p:par>
                        <p:par>
                          <p:cTn id="64" fill="hold">
                            <p:stCondLst>
                              <p:cond delay="4110"/>
                            </p:stCondLst>
                            <p:childTnLst>
                              <p:par>
                                <p:cTn id="65" presetID="53" presetClass="entr" presetSubtype="16" fill="hold" grpId="0" nodeType="afterEffect">
                                  <p:stCondLst>
                                    <p:cond delay="0"/>
                                  </p:stCondLst>
                                  <p:childTnLst>
                                    <p:set>
                                      <p:cBhvr>
                                        <p:cTn id="66" dur="1" fill="hold">
                                          <p:stCondLst>
                                            <p:cond delay="0"/>
                                          </p:stCondLst>
                                        </p:cTn>
                                        <p:tgtEl>
                                          <p:spTgt spid="20"/>
                                        </p:tgtEl>
                                        <p:attrNameLst>
                                          <p:attrName>style.visibility</p:attrName>
                                        </p:attrNameLst>
                                      </p:cBhvr>
                                      <p:to>
                                        <p:strVal val="visible"/>
                                      </p:to>
                                    </p:set>
                                    <p:anim calcmode="lin" valueType="num">
                                      <p:cBhvr>
                                        <p:cTn id="67" dur="500" fill="hold"/>
                                        <p:tgtEl>
                                          <p:spTgt spid="20"/>
                                        </p:tgtEl>
                                        <p:attrNameLst>
                                          <p:attrName>ppt_w</p:attrName>
                                        </p:attrNameLst>
                                      </p:cBhvr>
                                      <p:tavLst>
                                        <p:tav tm="0">
                                          <p:val>
                                            <p:fltVal val="0"/>
                                          </p:val>
                                        </p:tav>
                                        <p:tav tm="100000">
                                          <p:val>
                                            <p:strVal val="#ppt_w"/>
                                          </p:val>
                                        </p:tav>
                                      </p:tavLst>
                                    </p:anim>
                                    <p:anim calcmode="lin" valueType="num">
                                      <p:cBhvr>
                                        <p:cTn id="68" dur="500" fill="hold"/>
                                        <p:tgtEl>
                                          <p:spTgt spid="20"/>
                                        </p:tgtEl>
                                        <p:attrNameLst>
                                          <p:attrName>ppt_h</p:attrName>
                                        </p:attrNameLst>
                                      </p:cBhvr>
                                      <p:tavLst>
                                        <p:tav tm="0">
                                          <p:val>
                                            <p:fltVal val="0"/>
                                          </p:val>
                                        </p:tav>
                                        <p:tav tm="100000">
                                          <p:val>
                                            <p:strVal val="#ppt_h"/>
                                          </p:val>
                                        </p:tav>
                                      </p:tavLst>
                                    </p:anim>
                                    <p:animEffect transition="in" filter="fade">
                                      <p:cBhvr>
                                        <p:cTn id="69" dur="500"/>
                                        <p:tgtEl>
                                          <p:spTgt spid="20"/>
                                        </p:tgtEl>
                                      </p:cBhvr>
                                    </p:animEffect>
                                  </p:childTnLst>
                                </p:cTn>
                              </p:par>
                            </p:childTnLst>
                          </p:cTn>
                        </p:par>
                        <p:par>
                          <p:cTn id="70" fill="hold">
                            <p:stCondLst>
                              <p:cond delay="4610"/>
                            </p:stCondLst>
                            <p:childTnLst>
                              <p:par>
                                <p:cTn id="71" presetID="53" presetClass="entr" presetSubtype="16" fill="hold" grpId="0" nodeType="afterEffect">
                                  <p:stCondLst>
                                    <p:cond delay="0"/>
                                  </p:stCondLst>
                                  <p:iterate type="lt">
                                    <p:tmPct val="10000"/>
                                  </p:iterate>
                                  <p:childTnLst>
                                    <p:set>
                                      <p:cBhvr>
                                        <p:cTn id="72" dur="1" fill="hold">
                                          <p:stCondLst>
                                            <p:cond delay="0"/>
                                          </p:stCondLst>
                                        </p:cTn>
                                        <p:tgtEl>
                                          <p:spTgt spid="9"/>
                                        </p:tgtEl>
                                        <p:attrNameLst>
                                          <p:attrName>style.visibility</p:attrName>
                                        </p:attrNameLst>
                                      </p:cBhvr>
                                      <p:to>
                                        <p:strVal val="visible"/>
                                      </p:to>
                                    </p:set>
                                    <p:anim calcmode="lin" valueType="num">
                                      <p:cBhvr>
                                        <p:cTn id="73" dur="100" fill="hold"/>
                                        <p:tgtEl>
                                          <p:spTgt spid="9"/>
                                        </p:tgtEl>
                                        <p:attrNameLst>
                                          <p:attrName>ppt_w</p:attrName>
                                        </p:attrNameLst>
                                      </p:cBhvr>
                                      <p:tavLst>
                                        <p:tav tm="0">
                                          <p:val>
                                            <p:fltVal val="0"/>
                                          </p:val>
                                        </p:tav>
                                        <p:tav tm="100000">
                                          <p:val>
                                            <p:strVal val="#ppt_w"/>
                                          </p:val>
                                        </p:tav>
                                      </p:tavLst>
                                    </p:anim>
                                    <p:anim calcmode="lin" valueType="num">
                                      <p:cBhvr>
                                        <p:cTn id="74" dur="100" fill="hold"/>
                                        <p:tgtEl>
                                          <p:spTgt spid="9"/>
                                        </p:tgtEl>
                                        <p:attrNameLst>
                                          <p:attrName>ppt_h</p:attrName>
                                        </p:attrNameLst>
                                      </p:cBhvr>
                                      <p:tavLst>
                                        <p:tav tm="0">
                                          <p:val>
                                            <p:fltVal val="0"/>
                                          </p:val>
                                        </p:tav>
                                        <p:tav tm="100000">
                                          <p:val>
                                            <p:strVal val="#ppt_h"/>
                                          </p:val>
                                        </p:tav>
                                      </p:tavLst>
                                    </p:anim>
                                    <p:animEffect transition="in" filter="fade">
                                      <p:cBhvr>
                                        <p:cTn id="75" dur="100"/>
                                        <p:tgtEl>
                                          <p:spTgt spid="9"/>
                                        </p:tgtEl>
                                      </p:cBhvr>
                                    </p:animEffect>
                                  </p:childTnLst>
                                </p:cTn>
                              </p:par>
                            </p:childTnLst>
                          </p:cTn>
                        </p:par>
                        <p:par>
                          <p:cTn id="76" fill="hold">
                            <p:stCondLst>
                              <p:cond delay="4970"/>
                            </p:stCondLst>
                            <p:childTnLst>
                              <p:par>
                                <p:cTn id="77" presetID="53" presetClass="entr" presetSubtype="16" fill="hold" nodeType="afterEffect">
                                  <p:stCondLst>
                                    <p:cond delay="0"/>
                                  </p:stCondLst>
                                  <p:childTnLst>
                                    <p:set>
                                      <p:cBhvr>
                                        <p:cTn id="78" dur="1" fill="hold">
                                          <p:stCondLst>
                                            <p:cond delay="0"/>
                                          </p:stCondLst>
                                        </p:cTn>
                                        <p:tgtEl>
                                          <p:spTgt spid="23"/>
                                        </p:tgtEl>
                                        <p:attrNameLst>
                                          <p:attrName>style.visibility</p:attrName>
                                        </p:attrNameLst>
                                      </p:cBhvr>
                                      <p:to>
                                        <p:strVal val="visible"/>
                                      </p:to>
                                    </p:set>
                                    <p:anim calcmode="lin" valueType="num">
                                      <p:cBhvr>
                                        <p:cTn id="79" dur="500" fill="hold"/>
                                        <p:tgtEl>
                                          <p:spTgt spid="23"/>
                                        </p:tgtEl>
                                        <p:attrNameLst>
                                          <p:attrName>ppt_w</p:attrName>
                                        </p:attrNameLst>
                                      </p:cBhvr>
                                      <p:tavLst>
                                        <p:tav tm="0">
                                          <p:val>
                                            <p:fltVal val="0"/>
                                          </p:val>
                                        </p:tav>
                                        <p:tav tm="100000">
                                          <p:val>
                                            <p:strVal val="#ppt_w"/>
                                          </p:val>
                                        </p:tav>
                                      </p:tavLst>
                                    </p:anim>
                                    <p:anim calcmode="lin" valueType="num">
                                      <p:cBhvr>
                                        <p:cTn id="80" dur="500" fill="hold"/>
                                        <p:tgtEl>
                                          <p:spTgt spid="23"/>
                                        </p:tgtEl>
                                        <p:attrNameLst>
                                          <p:attrName>ppt_h</p:attrName>
                                        </p:attrNameLst>
                                      </p:cBhvr>
                                      <p:tavLst>
                                        <p:tav tm="0">
                                          <p:val>
                                            <p:fltVal val="0"/>
                                          </p:val>
                                        </p:tav>
                                        <p:tav tm="100000">
                                          <p:val>
                                            <p:strVal val="#ppt_h"/>
                                          </p:val>
                                        </p:tav>
                                      </p:tavLst>
                                    </p:anim>
                                    <p:animEffect transition="in" filter="fade">
                                      <p:cBhvr>
                                        <p:cTn id="81" dur="500"/>
                                        <p:tgtEl>
                                          <p:spTgt spid="23"/>
                                        </p:tgtEl>
                                      </p:cBhvr>
                                    </p:animEffect>
                                  </p:childTnLst>
                                </p:cTn>
                              </p:par>
                            </p:childTnLst>
                          </p:cTn>
                        </p:par>
                        <p:par>
                          <p:cTn id="82" fill="hold">
                            <p:stCondLst>
                              <p:cond delay="5470"/>
                            </p:stCondLst>
                            <p:childTnLst>
                              <p:par>
                                <p:cTn id="83" presetID="53" presetClass="entr" presetSubtype="16" fill="hold" grpId="0" nodeType="afterEffect">
                                  <p:stCondLst>
                                    <p:cond delay="0"/>
                                  </p:stCondLst>
                                  <p:childTnLst>
                                    <p:set>
                                      <p:cBhvr>
                                        <p:cTn id="84" dur="1" fill="hold">
                                          <p:stCondLst>
                                            <p:cond delay="0"/>
                                          </p:stCondLst>
                                        </p:cTn>
                                        <p:tgtEl>
                                          <p:spTgt spid="27"/>
                                        </p:tgtEl>
                                        <p:attrNameLst>
                                          <p:attrName>style.visibility</p:attrName>
                                        </p:attrNameLst>
                                      </p:cBhvr>
                                      <p:to>
                                        <p:strVal val="visible"/>
                                      </p:to>
                                    </p:set>
                                    <p:anim calcmode="lin" valueType="num">
                                      <p:cBhvr>
                                        <p:cTn id="85" dur="500" fill="hold"/>
                                        <p:tgtEl>
                                          <p:spTgt spid="27"/>
                                        </p:tgtEl>
                                        <p:attrNameLst>
                                          <p:attrName>ppt_w</p:attrName>
                                        </p:attrNameLst>
                                      </p:cBhvr>
                                      <p:tavLst>
                                        <p:tav tm="0">
                                          <p:val>
                                            <p:fltVal val="0"/>
                                          </p:val>
                                        </p:tav>
                                        <p:tav tm="100000">
                                          <p:val>
                                            <p:strVal val="#ppt_w"/>
                                          </p:val>
                                        </p:tav>
                                      </p:tavLst>
                                    </p:anim>
                                    <p:anim calcmode="lin" valueType="num">
                                      <p:cBhvr>
                                        <p:cTn id="86" dur="500" fill="hold"/>
                                        <p:tgtEl>
                                          <p:spTgt spid="27"/>
                                        </p:tgtEl>
                                        <p:attrNameLst>
                                          <p:attrName>ppt_h</p:attrName>
                                        </p:attrNameLst>
                                      </p:cBhvr>
                                      <p:tavLst>
                                        <p:tav tm="0">
                                          <p:val>
                                            <p:fltVal val="0"/>
                                          </p:val>
                                        </p:tav>
                                        <p:tav tm="100000">
                                          <p:val>
                                            <p:strVal val="#ppt_h"/>
                                          </p:val>
                                        </p:tav>
                                      </p:tavLst>
                                    </p:anim>
                                    <p:animEffect transition="in" filter="fade">
                                      <p:cBhvr>
                                        <p:cTn id="87" dur="500"/>
                                        <p:tgtEl>
                                          <p:spTgt spid="27"/>
                                        </p:tgtEl>
                                      </p:cBhvr>
                                    </p:animEffect>
                                  </p:childTnLst>
                                </p:cTn>
                              </p:par>
                            </p:childTnLst>
                          </p:cTn>
                        </p:par>
                        <p:par>
                          <p:cTn id="88" fill="hold">
                            <p:stCondLst>
                              <p:cond delay="5970"/>
                            </p:stCondLst>
                            <p:childTnLst>
                              <p:par>
                                <p:cTn id="89" presetID="53" presetClass="entr" presetSubtype="16" fill="hold" grpId="0" nodeType="afterEffect">
                                  <p:stCondLst>
                                    <p:cond delay="0"/>
                                  </p:stCondLst>
                                  <p:iterate type="lt">
                                    <p:tmPct val="10000"/>
                                  </p:iterate>
                                  <p:childTnLst>
                                    <p:set>
                                      <p:cBhvr>
                                        <p:cTn id="90" dur="1" fill="hold">
                                          <p:stCondLst>
                                            <p:cond delay="0"/>
                                          </p:stCondLst>
                                        </p:cTn>
                                        <p:tgtEl>
                                          <p:spTgt spid="7"/>
                                        </p:tgtEl>
                                        <p:attrNameLst>
                                          <p:attrName>style.visibility</p:attrName>
                                        </p:attrNameLst>
                                      </p:cBhvr>
                                      <p:to>
                                        <p:strVal val="visible"/>
                                      </p:to>
                                    </p:set>
                                    <p:anim calcmode="lin" valueType="num">
                                      <p:cBhvr>
                                        <p:cTn id="91" dur="100" fill="hold"/>
                                        <p:tgtEl>
                                          <p:spTgt spid="7"/>
                                        </p:tgtEl>
                                        <p:attrNameLst>
                                          <p:attrName>ppt_w</p:attrName>
                                        </p:attrNameLst>
                                      </p:cBhvr>
                                      <p:tavLst>
                                        <p:tav tm="0">
                                          <p:val>
                                            <p:fltVal val="0"/>
                                          </p:val>
                                        </p:tav>
                                        <p:tav tm="100000">
                                          <p:val>
                                            <p:strVal val="#ppt_w"/>
                                          </p:val>
                                        </p:tav>
                                      </p:tavLst>
                                    </p:anim>
                                    <p:anim calcmode="lin" valueType="num">
                                      <p:cBhvr>
                                        <p:cTn id="92" dur="100" fill="hold"/>
                                        <p:tgtEl>
                                          <p:spTgt spid="7"/>
                                        </p:tgtEl>
                                        <p:attrNameLst>
                                          <p:attrName>ppt_h</p:attrName>
                                        </p:attrNameLst>
                                      </p:cBhvr>
                                      <p:tavLst>
                                        <p:tav tm="0">
                                          <p:val>
                                            <p:fltVal val="0"/>
                                          </p:val>
                                        </p:tav>
                                        <p:tav tm="100000">
                                          <p:val>
                                            <p:strVal val="#ppt_h"/>
                                          </p:val>
                                        </p:tav>
                                      </p:tavLst>
                                    </p:anim>
                                    <p:animEffect transition="in" filter="fade">
                                      <p:cBhvr>
                                        <p:cTn id="93" dur="100"/>
                                        <p:tgtEl>
                                          <p:spTgt spid="7"/>
                                        </p:tgtEl>
                                      </p:cBhvr>
                                    </p:animEffect>
                                  </p:childTnLst>
                                </p:cTn>
                              </p:par>
                            </p:childTnLst>
                          </p:cTn>
                        </p:par>
                        <p:par>
                          <p:cTn id="94" fill="hold">
                            <p:stCondLst>
                              <p:cond delay="6330"/>
                            </p:stCondLst>
                            <p:childTnLst>
                              <p:par>
                                <p:cTn id="95" presetID="53" presetClass="entr" presetSubtype="16" fill="hold" nodeType="afterEffect">
                                  <p:stCondLst>
                                    <p:cond delay="0"/>
                                  </p:stCondLst>
                                  <p:childTnLst>
                                    <p:set>
                                      <p:cBhvr>
                                        <p:cTn id="96" dur="1" fill="hold">
                                          <p:stCondLst>
                                            <p:cond delay="0"/>
                                          </p:stCondLst>
                                        </p:cTn>
                                        <p:tgtEl>
                                          <p:spTgt spid="14"/>
                                        </p:tgtEl>
                                        <p:attrNameLst>
                                          <p:attrName>style.visibility</p:attrName>
                                        </p:attrNameLst>
                                      </p:cBhvr>
                                      <p:to>
                                        <p:strVal val="visible"/>
                                      </p:to>
                                    </p:set>
                                    <p:anim calcmode="lin" valueType="num">
                                      <p:cBhvr>
                                        <p:cTn id="97" dur="500" fill="hold"/>
                                        <p:tgtEl>
                                          <p:spTgt spid="14"/>
                                        </p:tgtEl>
                                        <p:attrNameLst>
                                          <p:attrName>ppt_w</p:attrName>
                                        </p:attrNameLst>
                                      </p:cBhvr>
                                      <p:tavLst>
                                        <p:tav tm="0">
                                          <p:val>
                                            <p:fltVal val="0"/>
                                          </p:val>
                                        </p:tav>
                                        <p:tav tm="100000">
                                          <p:val>
                                            <p:strVal val="#ppt_w"/>
                                          </p:val>
                                        </p:tav>
                                      </p:tavLst>
                                    </p:anim>
                                    <p:anim calcmode="lin" valueType="num">
                                      <p:cBhvr>
                                        <p:cTn id="98" dur="500" fill="hold"/>
                                        <p:tgtEl>
                                          <p:spTgt spid="14"/>
                                        </p:tgtEl>
                                        <p:attrNameLst>
                                          <p:attrName>ppt_h</p:attrName>
                                        </p:attrNameLst>
                                      </p:cBhvr>
                                      <p:tavLst>
                                        <p:tav tm="0">
                                          <p:val>
                                            <p:fltVal val="0"/>
                                          </p:val>
                                        </p:tav>
                                        <p:tav tm="100000">
                                          <p:val>
                                            <p:strVal val="#ppt_h"/>
                                          </p:val>
                                        </p:tav>
                                      </p:tavLst>
                                    </p:anim>
                                    <p:animEffect transition="in" filter="fade">
                                      <p:cBhvr>
                                        <p:cTn id="99" dur="500"/>
                                        <p:tgtEl>
                                          <p:spTgt spid="14"/>
                                        </p:tgtEl>
                                      </p:cBhvr>
                                    </p:animEffect>
                                  </p:childTnLst>
                                </p:cTn>
                              </p:par>
                            </p:childTnLst>
                          </p:cTn>
                        </p:par>
                        <p:par>
                          <p:cTn id="100" fill="hold">
                            <p:stCondLst>
                              <p:cond delay="6830"/>
                            </p:stCondLst>
                            <p:childTnLst>
                              <p:par>
                                <p:cTn id="101" presetID="53" presetClass="entr" presetSubtype="16" fill="hold" grpId="0" nodeType="afterEffect">
                                  <p:stCondLst>
                                    <p:cond delay="0"/>
                                  </p:stCondLst>
                                  <p:childTnLst>
                                    <p:set>
                                      <p:cBhvr>
                                        <p:cTn id="102" dur="1" fill="hold">
                                          <p:stCondLst>
                                            <p:cond delay="0"/>
                                          </p:stCondLst>
                                        </p:cTn>
                                        <p:tgtEl>
                                          <p:spTgt spid="18"/>
                                        </p:tgtEl>
                                        <p:attrNameLst>
                                          <p:attrName>style.visibility</p:attrName>
                                        </p:attrNameLst>
                                      </p:cBhvr>
                                      <p:to>
                                        <p:strVal val="visible"/>
                                      </p:to>
                                    </p:set>
                                    <p:anim calcmode="lin" valueType="num">
                                      <p:cBhvr>
                                        <p:cTn id="103" dur="500" fill="hold"/>
                                        <p:tgtEl>
                                          <p:spTgt spid="18"/>
                                        </p:tgtEl>
                                        <p:attrNameLst>
                                          <p:attrName>ppt_w</p:attrName>
                                        </p:attrNameLst>
                                      </p:cBhvr>
                                      <p:tavLst>
                                        <p:tav tm="0">
                                          <p:val>
                                            <p:fltVal val="0"/>
                                          </p:val>
                                        </p:tav>
                                        <p:tav tm="100000">
                                          <p:val>
                                            <p:strVal val="#ppt_w"/>
                                          </p:val>
                                        </p:tav>
                                      </p:tavLst>
                                    </p:anim>
                                    <p:anim calcmode="lin" valueType="num">
                                      <p:cBhvr>
                                        <p:cTn id="104" dur="500" fill="hold"/>
                                        <p:tgtEl>
                                          <p:spTgt spid="18"/>
                                        </p:tgtEl>
                                        <p:attrNameLst>
                                          <p:attrName>ppt_h</p:attrName>
                                        </p:attrNameLst>
                                      </p:cBhvr>
                                      <p:tavLst>
                                        <p:tav tm="0">
                                          <p:val>
                                            <p:fltVal val="0"/>
                                          </p:val>
                                        </p:tav>
                                        <p:tav tm="100000">
                                          <p:val>
                                            <p:strVal val="#ppt_h"/>
                                          </p:val>
                                        </p:tav>
                                      </p:tavLst>
                                    </p:anim>
                                    <p:animEffect transition="in" filter="fade">
                                      <p:cBhvr>
                                        <p:cTn id="105" dur="500"/>
                                        <p:tgtEl>
                                          <p:spTgt spid="18"/>
                                        </p:tgtEl>
                                      </p:cBhvr>
                                    </p:animEffect>
                                  </p:childTnLst>
                                </p:cTn>
                              </p:par>
                            </p:childTnLst>
                          </p:cTn>
                        </p:par>
                        <p:par>
                          <p:cTn id="106" fill="hold">
                            <p:stCondLst>
                              <p:cond delay="7330"/>
                            </p:stCondLst>
                            <p:childTnLst>
                              <p:par>
                                <p:cTn id="107" presetID="53" presetClass="entr" presetSubtype="16" fill="hold" grpId="0" nodeType="afterEffect">
                                  <p:stCondLst>
                                    <p:cond delay="0"/>
                                  </p:stCondLst>
                                  <p:iterate type="lt">
                                    <p:tmPct val="10000"/>
                                  </p:iterate>
                                  <p:childTnLst>
                                    <p:set>
                                      <p:cBhvr>
                                        <p:cTn id="108" dur="1" fill="hold">
                                          <p:stCondLst>
                                            <p:cond delay="0"/>
                                          </p:stCondLst>
                                        </p:cTn>
                                        <p:tgtEl>
                                          <p:spTgt spid="8"/>
                                        </p:tgtEl>
                                        <p:attrNameLst>
                                          <p:attrName>style.visibility</p:attrName>
                                        </p:attrNameLst>
                                      </p:cBhvr>
                                      <p:to>
                                        <p:strVal val="visible"/>
                                      </p:to>
                                    </p:set>
                                    <p:anim calcmode="lin" valueType="num">
                                      <p:cBhvr>
                                        <p:cTn id="109" dur="100" fill="hold"/>
                                        <p:tgtEl>
                                          <p:spTgt spid="8"/>
                                        </p:tgtEl>
                                        <p:attrNameLst>
                                          <p:attrName>ppt_w</p:attrName>
                                        </p:attrNameLst>
                                      </p:cBhvr>
                                      <p:tavLst>
                                        <p:tav tm="0">
                                          <p:val>
                                            <p:fltVal val="0"/>
                                          </p:val>
                                        </p:tav>
                                        <p:tav tm="100000">
                                          <p:val>
                                            <p:strVal val="#ppt_w"/>
                                          </p:val>
                                        </p:tav>
                                      </p:tavLst>
                                    </p:anim>
                                    <p:anim calcmode="lin" valueType="num">
                                      <p:cBhvr>
                                        <p:cTn id="110" dur="100" fill="hold"/>
                                        <p:tgtEl>
                                          <p:spTgt spid="8"/>
                                        </p:tgtEl>
                                        <p:attrNameLst>
                                          <p:attrName>ppt_h</p:attrName>
                                        </p:attrNameLst>
                                      </p:cBhvr>
                                      <p:tavLst>
                                        <p:tav tm="0">
                                          <p:val>
                                            <p:fltVal val="0"/>
                                          </p:val>
                                        </p:tav>
                                        <p:tav tm="100000">
                                          <p:val>
                                            <p:strVal val="#ppt_h"/>
                                          </p:val>
                                        </p:tav>
                                      </p:tavLst>
                                    </p:anim>
                                    <p:animEffect transition="in" filter="fade">
                                      <p:cBhvr>
                                        <p:cTn id="111" dur="1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animBg="1"/>
      <p:bldP spid="5" grpId="0" animBg="1"/>
      <p:bldP spid="6" grpId="0" animBg="1"/>
      <p:bldP spid="7" grpId="0"/>
      <p:bldP spid="8" grpId="0"/>
      <p:bldP spid="9" grpId="0"/>
      <p:bldP spid="10" grpId="0"/>
      <p:bldP spid="18" grpId="0"/>
      <p:bldP spid="19" grpId="0" animBg="1"/>
      <p:bldP spid="20" grpId="0"/>
      <p:bldP spid="21" grpId="0"/>
      <p:bldP spid="22" grpId="0" animBg="1"/>
      <p:bldP spid="2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椭圆 14"/>
          <p:cNvSpPr/>
          <p:nvPr/>
        </p:nvSpPr>
        <p:spPr>
          <a:xfrm>
            <a:off x="6760185" y="2179564"/>
            <a:ext cx="677952" cy="677952"/>
          </a:xfrm>
          <a:prstGeom prst="ellipse">
            <a:avLst/>
          </a:prstGeom>
          <a:gradFill flip="none" rotWithShape="1">
            <a:gsLst>
              <a:gs pos="0">
                <a:schemeClr val="accent1"/>
              </a:gs>
              <a:gs pos="100000">
                <a:schemeClr val="accent1">
                  <a:lumMod val="50000"/>
                </a:schemeClr>
              </a:gs>
            </a:gsLst>
            <a:lin ang="13500000" scaled="1"/>
            <a:tileRect/>
          </a:gradFill>
          <a:ln w="25400">
            <a:gradFill flip="none" rotWithShape="1">
              <a:gsLst>
                <a:gs pos="0">
                  <a:schemeClr val="accent1"/>
                </a:gs>
                <a:gs pos="100000">
                  <a:schemeClr val="accent1">
                    <a:lumMod val="50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6" name="椭圆 15"/>
          <p:cNvSpPr/>
          <p:nvPr/>
        </p:nvSpPr>
        <p:spPr>
          <a:xfrm>
            <a:off x="3718299" y="672641"/>
            <a:ext cx="829826" cy="829826"/>
          </a:xfrm>
          <a:prstGeom prst="ellipse">
            <a:avLst/>
          </a:prstGeom>
          <a:gradFill flip="none" rotWithShape="1">
            <a:gsLst>
              <a:gs pos="0">
                <a:schemeClr val="accent2"/>
              </a:gs>
              <a:gs pos="100000">
                <a:schemeClr val="accent2">
                  <a:lumMod val="50000"/>
                </a:schemeClr>
              </a:gs>
            </a:gsLst>
            <a:lin ang="13500000" scaled="1"/>
            <a:tileRect/>
          </a:gradFill>
          <a:ln w="25400">
            <a:gradFill flip="none" rotWithShape="1">
              <a:gsLst>
                <a:gs pos="0">
                  <a:schemeClr val="accent2"/>
                </a:gs>
                <a:gs pos="100000">
                  <a:schemeClr val="accent2">
                    <a:lumMod val="50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7" name="椭圆 16"/>
          <p:cNvSpPr/>
          <p:nvPr/>
        </p:nvSpPr>
        <p:spPr>
          <a:xfrm>
            <a:off x="5262738" y="1883120"/>
            <a:ext cx="770088" cy="770088"/>
          </a:xfrm>
          <a:prstGeom prst="ellipse">
            <a:avLst/>
          </a:prstGeom>
          <a:gradFill flip="none" rotWithShape="1">
            <a:gsLst>
              <a:gs pos="0">
                <a:schemeClr val="accent3"/>
              </a:gs>
              <a:gs pos="100000">
                <a:schemeClr val="accent3">
                  <a:lumMod val="50000"/>
                </a:schemeClr>
              </a:gs>
            </a:gsLst>
            <a:lin ang="13500000" scaled="1"/>
            <a:tileRect/>
          </a:gradFill>
          <a:ln w="25400">
            <a:gradFill flip="none" rotWithShape="1">
              <a:gsLst>
                <a:gs pos="0">
                  <a:schemeClr val="accent3"/>
                </a:gs>
                <a:gs pos="100000">
                  <a:schemeClr val="accent3">
                    <a:lumMod val="50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8" name="椭圆 17"/>
          <p:cNvSpPr/>
          <p:nvPr/>
        </p:nvSpPr>
        <p:spPr>
          <a:xfrm>
            <a:off x="7744290" y="76679"/>
            <a:ext cx="729411" cy="729411"/>
          </a:xfrm>
          <a:prstGeom prst="ellipse">
            <a:avLst/>
          </a:prstGeom>
          <a:gradFill flip="none" rotWithShape="1">
            <a:gsLst>
              <a:gs pos="0">
                <a:schemeClr val="accent4"/>
              </a:gs>
              <a:gs pos="100000">
                <a:schemeClr val="accent4">
                  <a:lumMod val="50000"/>
                </a:schemeClr>
              </a:gs>
            </a:gsLst>
            <a:lin ang="13500000" scaled="1"/>
            <a:tileRect/>
          </a:gradFill>
          <a:ln w="25400">
            <a:gradFill flip="none" rotWithShape="1">
              <a:gsLst>
                <a:gs pos="0">
                  <a:schemeClr val="accent4"/>
                </a:gs>
                <a:gs pos="100000">
                  <a:schemeClr val="accent4">
                    <a:lumMod val="50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9" name="椭圆 18"/>
          <p:cNvSpPr/>
          <p:nvPr/>
        </p:nvSpPr>
        <p:spPr>
          <a:xfrm>
            <a:off x="3888368" y="-718520"/>
            <a:ext cx="1120554" cy="1120554"/>
          </a:xfrm>
          <a:prstGeom prst="ellipse">
            <a:avLst/>
          </a:prstGeom>
          <a:gradFill flip="none" rotWithShape="1">
            <a:gsLst>
              <a:gs pos="0">
                <a:schemeClr val="bg1"/>
              </a:gs>
              <a:gs pos="100000">
                <a:schemeClr val="bg1">
                  <a:lumMod val="8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20" name="椭圆 19"/>
          <p:cNvSpPr/>
          <p:nvPr/>
        </p:nvSpPr>
        <p:spPr>
          <a:xfrm>
            <a:off x="7239036" y="1087554"/>
            <a:ext cx="822601" cy="822601"/>
          </a:xfrm>
          <a:prstGeom prst="ellipse">
            <a:avLst/>
          </a:prstGeom>
          <a:gradFill flip="none" rotWithShape="1">
            <a:gsLst>
              <a:gs pos="0">
                <a:schemeClr val="bg1"/>
              </a:gs>
              <a:gs pos="100000">
                <a:schemeClr val="bg1">
                  <a:lumMod val="8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3" name="矩形 12"/>
          <p:cNvSpPr/>
          <p:nvPr/>
        </p:nvSpPr>
        <p:spPr>
          <a:xfrm>
            <a:off x="1" y="3214257"/>
            <a:ext cx="12192000" cy="21621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1153154" y="3562007"/>
            <a:ext cx="10157165" cy="830997"/>
          </a:xfrm>
          <a:prstGeom prst="rect">
            <a:avLst/>
          </a:prstGeom>
          <a:noFill/>
        </p:spPr>
        <p:txBody>
          <a:bodyPr wrap="square" rtlCol="0">
            <a:spAutoFit/>
          </a:bodyPr>
          <a:lstStyle/>
          <a:p>
            <a:pPr algn="ctr"/>
            <a:r>
              <a:rPr lang="zh-CN" altLang="en-US" sz="48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Show the results of the project</a:t>
            </a:r>
          </a:p>
        </p:txBody>
      </p:sp>
      <p:sp>
        <p:nvSpPr>
          <p:cNvPr id="4" name="椭圆 3"/>
          <p:cNvSpPr/>
          <p:nvPr/>
        </p:nvSpPr>
        <p:spPr>
          <a:xfrm>
            <a:off x="4869845" y="-339290"/>
            <a:ext cx="2568292" cy="2568292"/>
          </a:xfrm>
          <a:prstGeom prst="ellipse">
            <a:avLst/>
          </a:prstGeom>
          <a:gradFill flip="none" rotWithShape="1">
            <a:gsLst>
              <a:gs pos="0">
                <a:schemeClr val="bg1"/>
              </a:gs>
              <a:gs pos="100000">
                <a:schemeClr val="bg1">
                  <a:lumMod val="75000"/>
                </a:schemeClr>
              </a:gs>
            </a:gsLst>
            <a:lin ang="13500000" scaled="1"/>
            <a:tileRect/>
          </a:gradFill>
          <a:ln w="38100">
            <a:gradFill flip="none" rotWithShape="1">
              <a:gsLst>
                <a:gs pos="0">
                  <a:schemeClr val="bg1">
                    <a:lumMod val="100000"/>
                  </a:schemeClr>
                </a:gs>
                <a:gs pos="100000">
                  <a:schemeClr val="bg1">
                    <a:lumMod val="85000"/>
                  </a:schemeClr>
                </a:gs>
              </a:gsLst>
              <a:lin ang="2700000" scaled="1"/>
              <a:tileRect/>
            </a:gradFill>
          </a:ln>
          <a:effectLst>
            <a:outerShdw blurRad="254000" dist="203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21" name="文本框 20"/>
          <p:cNvSpPr txBox="1"/>
          <p:nvPr/>
        </p:nvSpPr>
        <p:spPr>
          <a:xfrm>
            <a:off x="5676938" y="-176487"/>
            <a:ext cx="1109599" cy="2185214"/>
          </a:xfrm>
          <a:prstGeom prst="rect">
            <a:avLst/>
          </a:prstGeom>
          <a:noFill/>
        </p:spPr>
        <p:txBody>
          <a:bodyPr wrap="none" rtlCol="0">
            <a:spAutoFit/>
          </a:bodyPr>
          <a:lstStyle>
            <a:defPPr>
              <a:defRPr lang="zh-CN"/>
            </a:defPPr>
            <a:lvl1pPr>
              <a:defRPr sz="13600">
                <a:solidFill>
                  <a:schemeClr val="accent2">
                    <a:lumMod val="75000"/>
                  </a:schemeClr>
                </a:solidFill>
                <a:latin typeface="AgencyFB" panose="02000806040000020003" pitchFamily="2" charset="0"/>
              </a:defRPr>
            </a:lvl1pPr>
          </a:lstStyle>
          <a:p>
            <a:r>
              <a:rPr lang="en-US" altLang="zh-CN" dirty="0"/>
              <a:t>3</a:t>
            </a:r>
            <a:endParaRPr lang="zh-CN" altLang="en-US" dirty="0"/>
          </a:p>
        </p:txBody>
      </p:sp>
      <p:sp>
        <p:nvSpPr>
          <p:cNvPr id="23" name="文本框 22"/>
          <p:cNvSpPr txBox="1"/>
          <p:nvPr/>
        </p:nvSpPr>
        <p:spPr>
          <a:xfrm>
            <a:off x="5286500" y="1629489"/>
            <a:ext cx="1734982" cy="461665"/>
          </a:xfrm>
          <a:prstGeom prst="rect">
            <a:avLst/>
          </a:prstGeom>
          <a:noFill/>
        </p:spPr>
        <p:txBody>
          <a:bodyPr wrap="square" rtlCol="0">
            <a:spAutoFit/>
          </a:bodyPr>
          <a:lstStyle/>
          <a:p>
            <a:pPr algn="ctr"/>
            <a:r>
              <a:rPr lang="en-US" altLang="zh-CN" sz="2400" b="1" dirty="0">
                <a:solidFill>
                  <a:schemeClr val="accent3">
                    <a:lumMod val="50000"/>
                  </a:schemeClr>
                </a:solidFill>
                <a:latin typeface="微软雅黑" panose="020B0503020204020204" pitchFamily="34" charset="-122"/>
                <a:ea typeface="微软雅黑" panose="020B0503020204020204" pitchFamily="34" charset="-122"/>
                <a:cs typeface="Aharoni" panose="02010803020104030203" pitchFamily="2" charset="-79"/>
              </a:rPr>
              <a:t>PART 03.</a:t>
            </a:r>
            <a:endParaRPr lang="zh-CN" altLang="en-US" sz="2400" b="1" dirty="0">
              <a:solidFill>
                <a:schemeClr val="accent3">
                  <a:lumMod val="50000"/>
                </a:schemeClr>
              </a:solidFill>
              <a:latin typeface="微软雅黑" panose="020B0503020204020204" pitchFamily="34" charset="-122"/>
              <a:ea typeface="微软雅黑" panose="020B0503020204020204" pitchFamily="34" charset="-122"/>
              <a:cs typeface="Aharoni" panose="02010803020104030203" pitchFamily="2" charset="-79"/>
            </a:endParaRPr>
          </a:p>
        </p:txBody>
      </p:sp>
    </p:spTree>
    <p:extLst>
      <p:ext uri="{BB962C8B-B14F-4D97-AF65-F5344CB8AC3E}">
        <p14:creationId xmlns:p14="http://schemas.microsoft.com/office/powerpoint/2010/main" val="10506693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50" fill="hold"/>
                                        <p:tgtEl>
                                          <p:spTgt spid="4"/>
                                        </p:tgtEl>
                                        <p:attrNameLst>
                                          <p:attrName>ppt_w</p:attrName>
                                        </p:attrNameLst>
                                      </p:cBhvr>
                                      <p:tavLst>
                                        <p:tav tm="0">
                                          <p:val>
                                            <p:fltVal val="0"/>
                                          </p:val>
                                        </p:tav>
                                        <p:tav tm="100000">
                                          <p:val>
                                            <p:strVal val="#ppt_w"/>
                                          </p:val>
                                        </p:tav>
                                      </p:tavLst>
                                    </p:anim>
                                    <p:anim calcmode="lin" valueType="num">
                                      <p:cBhvr>
                                        <p:cTn id="8" dur="250" fill="hold"/>
                                        <p:tgtEl>
                                          <p:spTgt spid="4"/>
                                        </p:tgtEl>
                                        <p:attrNameLst>
                                          <p:attrName>ppt_h</p:attrName>
                                        </p:attrNameLst>
                                      </p:cBhvr>
                                      <p:tavLst>
                                        <p:tav tm="0">
                                          <p:val>
                                            <p:fltVal val="0"/>
                                          </p:val>
                                        </p:tav>
                                        <p:tav tm="100000">
                                          <p:val>
                                            <p:strVal val="#ppt_h"/>
                                          </p:val>
                                        </p:tav>
                                      </p:tavLst>
                                    </p:anim>
                                    <p:animEffect transition="in" filter="fade">
                                      <p:cBhvr>
                                        <p:cTn id="9" dur="250"/>
                                        <p:tgtEl>
                                          <p:spTgt spid="4"/>
                                        </p:tgtEl>
                                      </p:cBhvr>
                                    </p:animEffect>
                                  </p:childTnLst>
                                </p:cTn>
                              </p:par>
                              <p:par>
                                <p:cTn id="10" presetID="6" presetClass="emph" presetSubtype="0" decel="100000" fill="hold" grpId="1" nodeType="withEffect">
                                  <p:stCondLst>
                                    <p:cond delay="200"/>
                                  </p:stCondLst>
                                  <p:childTnLst>
                                    <p:animScale>
                                      <p:cBhvr>
                                        <p:cTn id="11" dur="250" fill="hold"/>
                                        <p:tgtEl>
                                          <p:spTgt spid="4"/>
                                        </p:tgtEl>
                                      </p:cBhvr>
                                      <p:by x="120000" y="120000"/>
                                    </p:animScale>
                                  </p:childTnLst>
                                </p:cTn>
                              </p:par>
                              <p:par>
                                <p:cTn id="12" presetID="6" presetClass="emph" presetSubtype="0" decel="100000" fill="hold" grpId="2" nodeType="withEffect">
                                  <p:stCondLst>
                                    <p:cond delay="400"/>
                                  </p:stCondLst>
                                  <p:childTnLst>
                                    <p:animScale>
                                      <p:cBhvr>
                                        <p:cTn id="13" dur="250" fill="hold"/>
                                        <p:tgtEl>
                                          <p:spTgt spid="4"/>
                                        </p:tgtEl>
                                      </p:cBhvr>
                                      <p:by x="83000" y="83000"/>
                                    </p:animScale>
                                  </p:childTnLst>
                                </p:cTn>
                              </p:par>
                              <p:par>
                                <p:cTn id="14" presetID="53" presetClass="entr" presetSubtype="16" fill="hold" grpId="0" nodeType="withEffect">
                                  <p:stCondLst>
                                    <p:cond delay="400"/>
                                  </p:stCondLst>
                                  <p:childTnLst>
                                    <p:set>
                                      <p:cBhvr>
                                        <p:cTn id="15" dur="1" fill="hold">
                                          <p:stCondLst>
                                            <p:cond delay="0"/>
                                          </p:stCondLst>
                                        </p:cTn>
                                        <p:tgtEl>
                                          <p:spTgt spid="21"/>
                                        </p:tgtEl>
                                        <p:attrNameLst>
                                          <p:attrName>style.visibility</p:attrName>
                                        </p:attrNameLst>
                                      </p:cBhvr>
                                      <p:to>
                                        <p:strVal val="visible"/>
                                      </p:to>
                                    </p:set>
                                    <p:anim calcmode="lin" valueType="num">
                                      <p:cBhvr>
                                        <p:cTn id="16" dur="250" fill="hold"/>
                                        <p:tgtEl>
                                          <p:spTgt spid="21"/>
                                        </p:tgtEl>
                                        <p:attrNameLst>
                                          <p:attrName>ppt_w</p:attrName>
                                        </p:attrNameLst>
                                      </p:cBhvr>
                                      <p:tavLst>
                                        <p:tav tm="0">
                                          <p:val>
                                            <p:fltVal val="0"/>
                                          </p:val>
                                        </p:tav>
                                        <p:tav tm="100000">
                                          <p:val>
                                            <p:strVal val="#ppt_w"/>
                                          </p:val>
                                        </p:tav>
                                      </p:tavLst>
                                    </p:anim>
                                    <p:anim calcmode="lin" valueType="num">
                                      <p:cBhvr>
                                        <p:cTn id="17" dur="250" fill="hold"/>
                                        <p:tgtEl>
                                          <p:spTgt spid="21"/>
                                        </p:tgtEl>
                                        <p:attrNameLst>
                                          <p:attrName>ppt_h</p:attrName>
                                        </p:attrNameLst>
                                      </p:cBhvr>
                                      <p:tavLst>
                                        <p:tav tm="0">
                                          <p:val>
                                            <p:fltVal val="0"/>
                                          </p:val>
                                        </p:tav>
                                        <p:tav tm="100000">
                                          <p:val>
                                            <p:strVal val="#ppt_h"/>
                                          </p:val>
                                        </p:tav>
                                      </p:tavLst>
                                    </p:anim>
                                    <p:animEffect transition="in" filter="fade">
                                      <p:cBhvr>
                                        <p:cTn id="18" dur="250"/>
                                        <p:tgtEl>
                                          <p:spTgt spid="21"/>
                                        </p:tgtEl>
                                      </p:cBhvr>
                                    </p:animEffect>
                                  </p:childTnLst>
                                </p:cTn>
                              </p:par>
                              <p:par>
                                <p:cTn id="19" presetID="6" presetClass="emph" presetSubtype="0" decel="100000" fill="hold" grpId="1" nodeType="withEffect">
                                  <p:stCondLst>
                                    <p:cond delay="600"/>
                                  </p:stCondLst>
                                  <p:childTnLst>
                                    <p:animScale>
                                      <p:cBhvr>
                                        <p:cTn id="20" dur="250" fill="hold"/>
                                        <p:tgtEl>
                                          <p:spTgt spid="21"/>
                                        </p:tgtEl>
                                      </p:cBhvr>
                                      <p:by x="120000" y="120000"/>
                                    </p:animScale>
                                  </p:childTnLst>
                                </p:cTn>
                              </p:par>
                              <p:par>
                                <p:cTn id="21" presetID="6" presetClass="emph" presetSubtype="0" decel="100000" fill="hold" grpId="2" nodeType="withEffect">
                                  <p:stCondLst>
                                    <p:cond delay="800"/>
                                  </p:stCondLst>
                                  <p:childTnLst>
                                    <p:animScale>
                                      <p:cBhvr>
                                        <p:cTn id="22" dur="250" fill="hold"/>
                                        <p:tgtEl>
                                          <p:spTgt spid="21"/>
                                        </p:tgtEl>
                                      </p:cBhvr>
                                      <p:by x="83000" y="83000"/>
                                    </p:animScale>
                                  </p:childTnLst>
                                </p:cTn>
                              </p:par>
                              <p:par>
                                <p:cTn id="23" presetID="53" presetClass="entr" presetSubtype="16" fill="hold" grpId="0" nodeType="withEffect">
                                  <p:stCondLst>
                                    <p:cond delay="600"/>
                                  </p:stCondLst>
                                  <p:childTnLst>
                                    <p:set>
                                      <p:cBhvr>
                                        <p:cTn id="24" dur="1" fill="hold">
                                          <p:stCondLst>
                                            <p:cond delay="0"/>
                                          </p:stCondLst>
                                        </p:cTn>
                                        <p:tgtEl>
                                          <p:spTgt spid="23"/>
                                        </p:tgtEl>
                                        <p:attrNameLst>
                                          <p:attrName>style.visibility</p:attrName>
                                        </p:attrNameLst>
                                      </p:cBhvr>
                                      <p:to>
                                        <p:strVal val="visible"/>
                                      </p:to>
                                    </p:set>
                                    <p:anim calcmode="lin" valueType="num">
                                      <p:cBhvr>
                                        <p:cTn id="25" dur="250" fill="hold"/>
                                        <p:tgtEl>
                                          <p:spTgt spid="23"/>
                                        </p:tgtEl>
                                        <p:attrNameLst>
                                          <p:attrName>ppt_w</p:attrName>
                                        </p:attrNameLst>
                                      </p:cBhvr>
                                      <p:tavLst>
                                        <p:tav tm="0">
                                          <p:val>
                                            <p:fltVal val="0"/>
                                          </p:val>
                                        </p:tav>
                                        <p:tav tm="100000">
                                          <p:val>
                                            <p:strVal val="#ppt_w"/>
                                          </p:val>
                                        </p:tav>
                                      </p:tavLst>
                                    </p:anim>
                                    <p:anim calcmode="lin" valueType="num">
                                      <p:cBhvr>
                                        <p:cTn id="26" dur="250" fill="hold"/>
                                        <p:tgtEl>
                                          <p:spTgt spid="23"/>
                                        </p:tgtEl>
                                        <p:attrNameLst>
                                          <p:attrName>ppt_h</p:attrName>
                                        </p:attrNameLst>
                                      </p:cBhvr>
                                      <p:tavLst>
                                        <p:tav tm="0">
                                          <p:val>
                                            <p:fltVal val="0"/>
                                          </p:val>
                                        </p:tav>
                                        <p:tav tm="100000">
                                          <p:val>
                                            <p:strVal val="#ppt_h"/>
                                          </p:val>
                                        </p:tav>
                                      </p:tavLst>
                                    </p:anim>
                                    <p:animEffect transition="in" filter="fade">
                                      <p:cBhvr>
                                        <p:cTn id="27" dur="250"/>
                                        <p:tgtEl>
                                          <p:spTgt spid="23"/>
                                        </p:tgtEl>
                                      </p:cBhvr>
                                    </p:animEffect>
                                  </p:childTnLst>
                                </p:cTn>
                              </p:par>
                              <p:par>
                                <p:cTn id="28" presetID="6" presetClass="emph" presetSubtype="0" decel="100000" fill="hold" grpId="1" nodeType="withEffect">
                                  <p:stCondLst>
                                    <p:cond delay="800"/>
                                  </p:stCondLst>
                                  <p:childTnLst>
                                    <p:animScale>
                                      <p:cBhvr>
                                        <p:cTn id="29" dur="250" fill="hold"/>
                                        <p:tgtEl>
                                          <p:spTgt spid="23"/>
                                        </p:tgtEl>
                                      </p:cBhvr>
                                      <p:by x="120000" y="120000"/>
                                    </p:animScale>
                                  </p:childTnLst>
                                </p:cTn>
                              </p:par>
                              <p:par>
                                <p:cTn id="30" presetID="6" presetClass="emph" presetSubtype="0" decel="100000" fill="hold" grpId="2" nodeType="withEffect">
                                  <p:stCondLst>
                                    <p:cond delay="1000"/>
                                  </p:stCondLst>
                                  <p:childTnLst>
                                    <p:animScale>
                                      <p:cBhvr>
                                        <p:cTn id="31" dur="250" fill="hold"/>
                                        <p:tgtEl>
                                          <p:spTgt spid="23"/>
                                        </p:tgtEl>
                                      </p:cBhvr>
                                      <p:by x="83000" y="83000"/>
                                    </p:animScale>
                                  </p:childTnLst>
                                </p:cTn>
                              </p:par>
                            </p:childTnLst>
                          </p:cTn>
                        </p:par>
                        <p:par>
                          <p:cTn id="32" fill="hold">
                            <p:stCondLst>
                              <p:cond delay="1250"/>
                            </p:stCondLst>
                            <p:childTnLst>
                              <p:par>
                                <p:cTn id="33" presetID="53" presetClass="entr" presetSubtype="16" fill="hold" grpId="0" nodeType="after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p:cTn id="35" dur="500" fill="hold"/>
                                        <p:tgtEl>
                                          <p:spTgt spid="19"/>
                                        </p:tgtEl>
                                        <p:attrNameLst>
                                          <p:attrName>ppt_w</p:attrName>
                                        </p:attrNameLst>
                                      </p:cBhvr>
                                      <p:tavLst>
                                        <p:tav tm="0">
                                          <p:val>
                                            <p:fltVal val="0"/>
                                          </p:val>
                                        </p:tav>
                                        <p:tav tm="100000">
                                          <p:val>
                                            <p:strVal val="#ppt_w"/>
                                          </p:val>
                                        </p:tav>
                                      </p:tavLst>
                                    </p:anim>
                                    <p:anim calcmode="lin" valueType="num">
                                      <p:cBhvr>
                                        <p:cTn id="36" dur="500" fill="hold"/>
                                        <p:tgtEl>
                                          <p:spTgt spid="19"/>
                                        </p:tgtEl>
                                        <p:attrNameLst>
                                          <p:attrName>ppt_h</p:attrName>
                                        </p:attrNameLst>
                                      </p:cBhvr>
                                      <p:tavLst>
                                        <p:tav tm="0">
                                          <p:val>
                                            <p:fltVal val="0"/>
                                          </p:val>
                                        </p:tav>
                                        <p:tav tm="100000">
                                          <p:val>
                                            <p:strVal val="#ppt_h"/>
                                          </p:val>
                                        </p:tav>
                                      </p:tavLst>
                                    </p:anim>
                                    <p:animEffect transition="in" filter="fade">
                                      <p:cBhvr>
                                        <p:cTn id="37" dur="500"/>
                                        <p:tgtEl>
                                          <p:spTgt spid="19"/>
                                        </p:tgtEl>
                                      </p:cBhvr>
                                    </p:animEffect>
                                  </p:childTnLst>
                                </p:cTn>
                              </p:par>
                              <p:par>
                                <p:cTn id="38" presetID="53" presetClass="entr" presetSubtype="16" fill="hold" grpId="0" nodeType="withEffect">
                                  <p:stCondLst>
                                    <p:cond delay="400"/>
                                  </p:stCondLst>
                                  <p:childTnLst>
                                    <p:set>
                                      <p:cBhvr>
                                        <p:cTn id="39" dur="1" fill="hold">
                                          <p:stCondLst>
                                            <p:cond delay="0"/>
                                          </p:stCondLst>
                                        </p:cTn>
                                        <p:tgtEl>
                                          <p:spTgt spid="16"/>
                                        </p:tgtEl>
                                        <p:attrNameLst>
                                          <p:attrName>style.visibility</p:attrName>
                                        </p:attrNameLst>
                                      </p:cBhvr>
                                      <p:to>
                                        <p:strVal val="visible"/>
                                      </p:to>
                                    </p:set>
                                    <p:anim calcmode="lin" valueType="num">
                                      <p:cBhvr>
                                        <p:cTn id="40" dur="500" fill="hold"/>
                                        <p:tgtEl>
                                          <p:spTgt spid="16"/>
                                        </p:tgtEl>
                                        <p:attrNameLst>
                                          <p:attrName>ppt_w</p:attrName>
                                        </p:attrNameLst>
                                      </p:cBhvr>
                                      <p:tavLst>
                                        <p:tav tm="0">
                                          <p:val>
                                            <p:fltVal val="0"/>
                                          </p:val>
                                        </p:tav>
                                        <p:tav tm="100000">
                                          <p:val>
                                            <p:strVal val="#ppt_w"/>
                                          </p:val>
                                        </p:tav>
                                      </p:tavLst>
                                    </p:anim>
                                    <p:anim calcmode="lin" valueType="num">
                                      <p:cBhvr>
                                        <p:cTn id="41" dur="500" fill="hold"/>
                                        <p:tgtEl>
                                          <p:spTgt spid="16"/>
                                        </p:tgtEl>
                                        <p:attrNameLst>
                                          <p:attrName>ppt_h</p:attrName>
                                        </p:attrNameLst>
                                      </p:cBhvr>
                                      <p:tavLst>
                                        <p:tav tm="0">
                                          <p:val>
                                            <p:fltVal val="0"/>
                                          </p:val>
                                        </p:tav>
                                        <p:tav tm="100000">
                                          <p:val>
                                            <p:strVal val="#ppt_h"/>
                                          </p:val>
                                        </p:tav>
                                      </p:tavLst>
                                    </p:anim>
                                    <p:animEffect transition="in" filter="fade">
                                      <p:cBhvr>
                                        <p:cTn id="42" dur="500"/>
                                        <p:tgtEl>
                                          <p:spTgt spid="16"/>
                                        </p:tgtEl>
                                      </p:cBhvr>
                                    </p:animEffect>
                                  </p:childTnLst>
                                </p:cTn>
                              </p:par>
                              <p:par>
                                <p:cTn id="43" presetID="53" presetClass="entr" presetSubtype="16" fill="hold" grpId="0" nodeType="withEffect">
                                  <p:stCondLst>
                                    <p:cond delay="200"/>
                                  </p:stCondLst>
                                  <p:childTnLst>
                                    <p:set>
                                      <p:cBhvr>
                                        <p:cTn id="44" dur="1" fill="hold">
                                          <p:stCondLst>
                                            <p:cond delay="0"/>
                                          </p:stCondLst>
                                        </p:cTn>
                                        <p:tgtEl>
                                          <p:spTgt spid="17"/>
                                        </p:tgtEl>
                                        <p:attrNameLst>
                                          <p:attrName>style.visibility</p:attrName>
                                        </p:attrNameLst>
                                      </p:cBhvr>
                                      <p:to>
                                        <p:strVal val="visible"/>
                                      </p:to>
                                    </p:set>
                                    <p:anim calcmode="lin" valueType="num">
                                      <p:cBhvr>
                                        <p:cTn id="45" dur="500" fill="hold"/>
                                        <p:tgtEl>
                                          <p:spTgt spid="17"/>
                                        </p:tgtEl>
                                        <p:attrNameLst>
                                          <p:attrName>ppt_w</p:attrName>
                                        </p:attrNameLst>
                                      </p:cBhvr>
                                      <p:tavLst>
                                        <p:tav tm="0">
                                          <p:val>
                                            <p:fltVal val="0"/>
                                          </p:val>
                                        </p:tav>
                                        <p:tav tm="100000">
                                          <p:val>
                                            <p:strVal val="#ppt_w"/>
                                          </p:val>
                                        </p:tav>
                                      </p:tavLst>
                                    </p:anim>
                                    <p:anim calcmode="lin" valueType="num">
                                      <p:cBhvr>
                                        <p:cTn id="46" dur="500" fill="hold"/>
                                        <p:tgtEl>
                                          <p:spTgt spid="17"/>
                                        </p:tgtEl>
                                        <p:attrNameLst>
                                          <p:attrName>ppt_h</p:attrName>
                                        </p:attrNameLst>
                                      </p:cBhvr>
                                      <p:tavLst>
                                        <p:tav tm="0">
                                          <p:val>
                                            <p:fltVal val="0"/>
                                          </p:val>
                                        </p:tav>
                                        <p:tav tm="100000">
                                          <p:val>
                                            <p:strVal val="#ppt_h"/>
                                          </p:val>
                                        </p:tav>
                                      </p:tavLst>
                                    </p:anim>
                                    <p:animEffect transition="in" filter="fade">
                                      <p:cBhvr>
                                        <p:cTn id="47" dur="500"/>
                                        <p:tgtEl>
                                          <p:spTgt spid="17"/>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 calcmode="lin" valueType="num">
                                      <p:cBhvr>
                                        <p:cTn id="50" dur="500" fill="hold"/>
                                        <p:tgtEl>
                                          <p:spTgt spid="15"/>
                                        </p:tgtEl>
                                        <p:attrNameLst>
                                          <p:attrName>ppt_w</p:attrName>
                                        </p:attrNameLst>
                                      </p:cBhvr>
                                      <p:tavLst>
                                        <p:tav tm="0">
                                          <p:val>
                                            <p:fltVal val="0"/>
                                          </p:val>
                                        </p:tav>
                                        <p:tav tm="100000">
                                          <p:val>
                                            <p:strVal val="#ppt_w"/>
                                          </p:val>
                                        </p:tav>
                                      </p:tavLst>
                                    </p:anim>
                                    <p:anim calcmode="lin" valueType="num">
                                      <p:cBhvr>
                                        <p:cTn id="51" dur="500" fill="hold"/>
                                        <p:tgtEl>
                                          <p:spTgt spid="15"/>
                                        </p:tgtEl>
                                        <p:attrNameLst>
                                          <p:attrName>ppt_h</p:attrName>
                                        </p:attrNameLst>
                                      </p:cBhvr>
                                      <p:tavLst>
                                        <p:tav tm="0">
                                          <p:val>
                                            <p:fltVal val="0"/>
                                          </p:val>
                                        </p:tav>
                                        <p:tav tm="100000">
                                          <p:val>
                                            <p:strVal val="#ppt_h"/>
                                          </p:val>
                                        </p:tav>
                                      </p:tavLst>
                                    </p:anim>
                                    <p:animEffect transition="in" filter="fade">
                                      <p:cBhvr>
                                        <p:cTn id="52" dur="500"/>
                                        <p:tgtEl>
                                          <p:spTgt spid="15"/>
                                        </p:tgtEl>
                                      </p:cBhvr>
                                    </p:animEffect>
                                  </p:childTnLst>
                                </p:cTn>
                              </p:par>
                              <p:par>
                                <p:cTn id="53" presetID="53" presetClass="entr" presetSubtype="16" fill="hold" grpId="0" nodeType="withEffect">
                                  <p:stCondLst>
                                    <p:cond delay="400"/>
                                  </p:stCondLst>
                                  <p:childTnLst>
                                    <p:set>
                                      <p:cBhvr>
                                        <p:cTn id="54" dur="1" fill="hold">
                                          <p:stCondLst>
                                            <p:cond delay="0"/>
                                          </p:stCondLst>
                                        </p:cTn>
                                        <p:tgtEl>
                                          <p:spTgt spid="20"/>
                                        </p:tgtEl>
                                        <p:attrNameLst>
                                          <p:attrName>style.visibility</p:attrName>
                                        </p:attrNameLst>
                                      </p:cBhvr>
                                      <p:to>
                                        <p:strVal val="visible"/>
                                      </p:to>
                                    </p:set>
                                    <p:anim calcmode="lin" valueType="num">
                                      <p:cBhvr>
                                        <p:cTn id="55" dur="500" fill="hold"/>
                                        <p:tgtEl>
                                          <p:spTgt spid="20"/>
                                        </p:tgtEl>
                                        <p:attrNameLst>
                                          <p:attrName>ppt_w</p:attrName>
                                        </p:attrNameLst>
                                      </p:cBhvr>
                                      <p:tavLst>
                                        <p:tav tm="0">
                                          <p:val>
                                            <p:fltVal val="0"/>
                                          </p:val>
                                        </p:tav>
                                        <p:tav tm="100000">
                                          <p:val>
                                            <p:strVal val="#ppt_w"/>
                                          </p:val>
                                        </p:tav>
                                      </p:tavLst>
                                    </p:anim>
                                    <p:anim calcmode="lin" valueType="num">
                                      <p:cBhvr>
                                        <p:cTn id="56" dur="500" fill="hold"/>
                                        <p:tgtEl>
                                          <p:spTgt spid="20"/>
                                        </p:tgtEl>
                                        <p:attrNameLst>
                                          <p:attrName>ppt_h</p:attrName>
                                        </p:attrNameLst>
                                      </p:cBhvr>
                                      <p:tavLst>
                                        <p:tav tm="0">
                                          <p:val>
                                            <p:fltVal val="0"/>
                                          </p:val>
                                        </p:tav>
                                        <p:tav tm="100000">
                                          <p:val>
                                            <p:strVal val="#ppt_h"/>
                                          </p:val>
                                        </p:tav>
                                      </p:tavLst>
                                    </p:anim>
                                    <p:animEffect transition="in" filter="fade">
                                      <p:cBhvr>
                                        <p:cTn id="57" dur="500"/>
                                        <p:tgtEl>
                                          <p:spTgt spid="20"/>
                                        </p:tgtEl>
                                      </p:cBhvr>
                                    </p:animEffect>
                                  </p:childTnLst>
                                </p:cTn>
                              </p:par>
                              <p:par>
                                <p:cTn id="58" presetID="53" presetClass="entr" presetSubtype="16" fill="hold" grpId="0" nodeType="withEffect">
                                  <p:stCondLst>
                                    <p:cond delay="200"/>
                                  </p:stCondLst>
                                  <p:childTnLst>
                                    <p:set>
                                      <p:cBhvr>
                                        <p:cTn id="59" dur="1" fill="hold">
                                          <p:stCondLst>
                                            <p:cond delay="0"/>
                                          </p:stCondLst>
                                        </p:cTn>
                                        <p:tgtEl>
                                          <p:spTgt spid="18"/>
                                        </p:tgtEl>
                                        <p:attrNameLst>
                                          <p:attrName>style.visibility</p:attrName>
                                        </p:attrNameLst>
                                      </p:cBhvr>
                                      <p:to>
                                        <p:strVal val="visible"/>
                                      </p:to>
                                    </p:set>
                                    <p:anim calcmode="lin" valueType="num">
                                      <p:cBhvr>
                                        <p:cTn id="60" dur="500" fill="hold"/>
                                        <p:tgtEl>
                                          <p:spTgt spid="18"/>
                                        </p:tgtEl>
                                        <p:attrNameLst>
                                          <p:attrName>ppt_w</p:attrName>
                                        </p:attrNameLst>
                                      </p:cBhvr>
                                      <p:tavLst>
                                        <p:tav tm="0">
                                          <p:val>
                                            <p:fltVal val="0"/>
                                          </p:val>
                                        </p:tav>
                                        <p:tav tm="100000">
                                          <p:val>
                                            <p:strVal val="#ppt_w"/>
                                          </p:val>
                                        </p:tav>
                                      </p:tavLst>
                                    </p:anim>
                                    <p:anim calcmode="lin" valueType="num">
                                      <p:cBhvr>
                                        <p:cTn id="61" dur="500" fill="hold"/>
                                        <p:tgtEl>
                                          <p:spTgt spid="18"/>
                                        </p:tgtEl>
                                        <p:attrNameLst>
                                          <p:attrName>ppt_h</p:attrName>
                                        </p:attrNameLst>
                                      </p:cBhvr>
                                      <p:tavLst>
                                        <p:tav tm="0">
                                          <p:val>
                                            <p:fltVal val="0"/>
                                          </p:val>
                                        </p:tav>
                                        <p:tav tm="100000">
                                          <p:val>
                                            <p:strVal val="#ppt_h"/>
                                          </p:val>
                                        </p:tav>
                                      </p:tavLst>
                                    </p:anim>
                                    <p:animEffect transition="in" filter="fade">
                                      <p:cBhvr>
                                        <p:cTn id="62" dur="500"/>
                                        <p:tgtEl>
                                          <p:spTgt spid="18"/>
                                        </p:tgtEl>
                                      </p:cBhvr>
                                    </p:animEffect>
                                  </p:childTnLst>
                                </p:cTn>
                              </p:par>
                            </p:childTnLst>
                          </p:cTn>
                        </p:par>
                        <p:par>
                          <p:cTn id="63" fill="hold">
                            <p:stCondLst>
                              <p:cond delay="2150"/>
                            </p:stCondLst>
                            <p:childTnLst>
                              <p:par>
                                <p:cTn id="64" presetID="53" presetClass="entr" presetSubtype="16" fill="hold" grpId="0" nodeType="afterEffect">
                                  <p:stCondLst>
                                    <p:cond delay="0"/>
                                  </p:stCondLst>
                                  <p:childTnLst>
                                    <p:set>
                                      <p:cBhvr>
                                        <p:cTn id="65" dur="1" fill="hold">
                                          <p:stCondLst>
                                            <p:cond delay="0"/>
                                          </p:stCondLst>
                                        </p:cTn>
                                        <p:tgtEl>
                                          <p:spTgt spid="13"/>
                                        </p:tgtEl>
                                        <p:attrNameLst>
                                          <p:attrName>style.visibility</p:attrName>
                                        </p:attrNameLst>
                                      </p:cBhvr>
                                      <p:to>
                                        <p:strVal val="visible"/>
                                      </p:to>
                                    </p:set>
                                    <p:anim calcmode="lin" valueType="num">
                                      <p:cBhvr>
                                        <p:cTn id="66" dur="500" fill="hold"/>
                                        <p:tgtEl>
                                          <p:spTgt spid="13"/>
                                        </p:tgtEl>
                                        <p:attrNameLst>
                                          <p:attrName>ppt_w</p:attrName>
                                        </p:attrNameLst>
                                      </p:cBhvr>
                                      <p:tavLst>
                                        <p:tav tm="0">
                                          <p:val>
                                            <p:fltVal val="0"/>
                                          </p:val>
                                        </p:tav>
                                        <p:tav tm="100000">
                                          <p:val>
                                            <p:strVal val="#ppt_w"/>
                                          </p:val>
                                        </p:tav>
                                      </p:tavLst>
                                    </p:anim>
                                    <p:anim calcmode="lin" valueType="num">
                                      <p:cBhvr>
                                        <p:cTn id="67" dur="500" fill="hold"/>
                                        <p:tgtEl>
                                          <p:spTgt spid="13"/>
                                        </p:tgtEl>
                                        <p:attrNameLst>
                                          <p:attrName>ppt_h</p:attrName>
                                        </p:attrNameLst>
                                      </p:cBhvr>
                                      <p:tavLst>
                                        <p:tav tm="0">
                                          <p:val>
                                            <p:fltVal val="0"/>
                                          </p:val>
                                        </p:tav>
                                        <p:tav tm="100000">
                                          <p:val>
                                            <p:strVal val="#ppt_h"/>
                                          </p:val>
                                        </p:tav>
                                      </p:tavLst>
                                    </p:anim>
                                    <p:animEffect transition="in" filter="fade">
                                      <p:cBhvr>
                                        <p:cTn id="68" dur="500"/>
                                        <p:tgtEl>
                                          <p:spTgt spid="13"/>
                                        </p:tgtEl>
                                      </p:cBhvr>
                                    </p:animEffect>
                                  </p:childTnLst>
                                </p:cTn>
                              </p:par>
                            </p:childTnLst>
                          </p:cTn>
                        </p:par>
                        <p:par>
                          <p:cTn id="69" fill="hold">
                            <p:stCondLst>
                              <p:cond delay="2650"/>
                            </p:stCondLst>
                            <p:childTnLst>
                              <p:par>
                                <p:cTn id="70" presetID="53" presetClass="entr" presetSubtype="16" fill="hold" grpId="0" nodeType="afterEffect">
                                  <p:stCondLst>
                                    <p:cond delay="0"/>
                                  </p:stCondLst>
                                  <p:childTnLst>
                                    <p:set>
                                      <p:cBhvr>
                                        <p:cTn id="71" dur="1" fill="hold">
                                          <p:stCondLst>
                                            <p:cond delay="0"/>
                                          </p:stCondLst>
                                        </p:cTn>
                                        <p:tgtEl>
                                          <p:spTgt spid="22"/>
                                        </p:tgtEl>
                                        <p:attrNameLst>
                                          <p:attrName>style.visibility</p:attrName>
                                        </p:attrNameLst>
                                      </p:cBhvr>
                                      <p:to>
                                        <p:strVal val="visible"/>
                                      </p:to>
                                    </p:set>
                                    <p:anim calcmode="lin" valueType="num">
                                      <p:cBhvr>
                                        <p:cTn id="72" dur="250" fill="hold"/>
                                        <p:tgtEl>
                                          <p:spTgt spid="22"/>
                                        </p:tgtEl>
                                        <p:attrNameLst>
                                          <p:attrName>ppt_w</p:attrName>
                                        </p:attrNameLst>
                                      </p:cBhvr>
                                      <p:tavLst>
                                        <p:tav tm="0">
                                          <p:val>
                                            <p:fltVal val="0"/>
                                          </p:val>
                                        </p:tav>
                                        <p:tav tm="100000">
                                          <p:val>
                                            <p:strVal val="#ppt_w"/>
                                          </p:val>
                                        </p:tav>
                                      </p:tavLst>
                                    </p:anim>
                                    <p:anim calcmode="lin" valueType="num">
                                      <p:cBhvr>
                                        <p:cTn id="73" dur="250" fill="hold"/>
                                        <p:tgtEl>
                                          <p:spTgt spid="22"/>
                                        </p:tgtEl>
                                        <p:attrNameLst>
                                          <p:attrName>ppt_h</p:attrName>
                                        </p:attrNameLst>
                                      </p:cBhvr>
                                      <p:tavLst>
                                        <p:tav tm="0">
                                          <p:val>
                                            <p:fltVal val="0"/>
                                          </p:val>
                                        </p:tav>
                                        <p:tav tm="100000">
                                          <p:val>
                                            <p:strVal val="#ppt_h"/>
                                          </p:val>
                                        </p:tav>
                                      </p:tavLst>
                                    </p:anim>
                                    <p:animEffect transition="in" filter="fade">
                                      <p:cBhvr>
                                        <p:cTn id="74" dur="250"/>
                                        <p:tgtEl>
                                          <p:spTgt spid="22"/>
                                        </p:tgtEl>
                                      </p:cBhvr>
                                    </p:animEffect>
                                  </p:childTnLst>
                                </p:cTn>
                              </p:par>
                              <p:par>
                                <p:cTn id="75" presetID="6" presetClass="emph" presetSubtype="0" decel="100000" fill="hold" grpId="1" nodeType="withEffect">
                                  <p:stCondLst>
                                    <p:cond delay="200"/>
                                  </p:stCondLst>
                                  <p:childTnLst>
                                    <p:animScale>
                                      <p:cBhvr>
                                        <p:cTn id="76" dur="250" fill="hold"/>
                                        <p:tgtEl>
                                          <p:spTgt spid="22"/>
                                        </p:tgtEl>
                                      </p:cBhvr>
                                      <p:by x="120000" y="120000"/>
                                    </p:animScale>
                                  </p:childTnLst>
                                </p:cTn>
                              </p:par>
                              <p:par>
                                <p:cTn id="77" presetID="6" presetClass="emph" presetSubtype="0" decel="100000" fill="hold" grpId="2" nodeType="withEffect">
                                  <p:stCondLst>
                                    <p:cond delay="400"/>
                                  </p:stCondLst>
                                  <p:childTnLst>
                                    <p:animScale>
                                      <p:cBhvr>
                                        <p:cTn id="78" dur="250" fill="hold"/>
                                        <p:tgtEl>
                                          <p:spTgt spid="22"/>
                                        </p:tgtEl>
                                      </p:cBhvr>
                                      <p:by x="83000" y="83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P spid="20" grpId="0" animBg="1"/>
      <p:bldP spid="13" grpId="0" animBg="1"/>
      <p:bldP spid="22" grpId="0"/>
      <p:bldP spid="22" grpId="1"/>
      <p:bldP spid="22" grpId="2"/>
      <p:bldP spid="4" grpId="0" animBg="1"/>
      <p:bldP spid="4" grpId="1" animBg="1"/>
      <p:bldP spid="4" grpId="2" animBg="1"/>
      <p:bldP spid="21" grpId="0"/>
      <p:bldP spid="21" grpId="1"/>
      <p:bldP spid="21" grpId="2"/>
      <p:bldP spid="23" grpId="0"/>
      <p:bldP spid="23" grpId="1"/>
      <p:bldP spid="23" grpId="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4" y="218741"/>
            <a:ext cx="5741850"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椭圆 3"/>
          <p:cNvSpPr/>
          <p:nvPr/>
        </p:nvSpPr>
        <p:spPr>
          <a:xfrm>
            <a:off x="6578213" y="1542052"/>
            <a:ext cx="650653" cy="650653"/>
          </a:xfrm>
          <a:prstGeom prst="ellipse">
            <a:avLst/>
          </a:prstGeom>
          <a:solidFill>
            <a:schemeClr val="accent1"/>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5" name="椭圆 4"/>
          <p:cNvSpPr/>
          <p:nvPr/>
        </p:nvSpPr>
        <p:spPr>
          <a:xfrm>
            <a:off x="6586597" y="3086118"/>
            <a:ext cx="650653" cy="650653"/>
          </a:xfrm>
          <a:prstGeom prst="ellipse">
            <a:avLst/>
          </a:prstGeom>
          <a:solidFill>
            <a:schemeClr val="accent2"/>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6" name="椭圆 5"/>
          <p:cNvSpPr/>
          <p:nvPr/>
        </p:nvSpPr>
        <p:spPr>
          <a:xfrm>
            <a:off x="6578212" y="4640755"/>
            <a:ext cx="650653" cy="650653"/>
          </a:xfrm>
          <a:prstGeom prst="ellipse">
            <a:avLst/>
          </a:prstGeom>
          <a:solidFill>
            <a:schemeClr val="accent3"/>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7" name="Freeform 1656"/>
          <p:cNvSpPr>
            <a:spLocks noEditPoints="1"/>
          </p:cNvSpPr>
          <p:nvPr/>
        </p:nvSpPr>
        <p:spPr bwMode="auto">
          <a:xfrm>
            <a:off x="6691763" y="1656930"/>
            <a:ext cx="423553" cy="420897"/>
          </a:xfrm>
          <a:custGeom>
            <a:avLst/>
            <a:gdLst>
              <a:gd name="T0" fmla="*/ 0 w 135"/>
              <a:gd name="T1" fmla="*/ 67 h 134"/>
              <a:gd name="T2" fmla="*/ 135 w 135"/>
              <a:gd name="T3" fmla="*/ 67 h 134"/>
              <a:gd name="T4" fmla="*/ 57 w 135"/>
              <a:gd name="T5" fmla="*/ 10 h 134"/>
              <a:gd name="T6" fmla="*/ 26 w 135"/>
              <a:gd name="T7" fmla="*/ 26 h 134"/>
              <a:gd name="T8" fmla="*/ 22 w 135"/>
              <a:gd name="T9" fmla="*/ 30 h 134"/>
              <a:gd name="T10" fmla="*/ 32 w 135"/>
              <a:gd name="T11" fmla="*/ 64 h 134"/>
              <a:gd name="T12" fmla="*/ 22 w 135"/>
              <a:gd name="T13" fmla="*/ 30 h 134"/>
              <a:gd name="T14" fmla="*/ 32 w 135"/>
              <a:gd name="T15" fmla="*/ 70 h 134"/>
              <a:gd name="T16" fmla="*/ 22 w 135"/>
              <a:gd name="T17" fmla="*/ 103 h 134"/>
              <a:gd name="T18" fmla="*/ 26 w 135"/>
              <a:gd name="T19" fmla="*/ 108 h 134"/>
              <a:gd name="T20" fmla="*/ 57 w 135"/>
              <a:gd name="T21" fmla="*/ 124 h 134"/>
              <a:gd name="T22" fmla="*/ 65 w 135"/>
              <a:gd name="T23" fmla="*/ 122 h 134"/>
              <a:gd name="T24" fmla="*/ 65 w 135"/>
              <a:gd name="T25" fmla="*/ 93 h 134"/>
              <a:gd name="T26" fmla="*/ 65 w 135"/>
              <a:gd name="T27" fmla="*/ 87 h 134"/>
              <a:gd name="T28" fmla="*/ 39 w 135"/>
              <a:gd name="T29" fmla="*/ 70 h 134"/>
              <a:gd name="T30" fmla="*/ 65 w 135"/>
              <a:gd name="T31" fmla="*/ 87 h 134"/>
              <a:gd name="T32" fmla="*/ 39 w 135"/>
              <a:gd name="T33" fmla="*/ 64 h 134"/>
              <a:gd name="T34" fmla="*/ 65 w 135"/>
              <a:gd name="T35" fmla="*/ 47 h 134"/>
              <a:gd name="T36" fmla="*/ 65 w 135"/>
              <a:gd name="T37" fmla="*/ 41 h 134"/>
              <a:gd name="T38" fmla="*/ 65 w 135"/>
              <a:gd name="T39" fmla="*/ 12 h 134"/>
              <a:gd name="T40" fmla="*/ 126 w 135"/>
              <a:gd name="T41" fmla="*/ 64 h 134"/>
              <a:gd name="T42" fmla="*/ 99 w 135"/>
              <a:gd name="T43" fmla="*/ 40 h 134"/>
              <a:gd name="T44" fmla="*/ 126 w 135"/>
              <a:gd name="T45" fmla="*/ 64 h 134"/>
              <a:gd name="T46" fmla="*/ 96 w 135"/>
              <a:gd name="T47" fmla="*/ 34 h 134"/>
              <a:gd name="T48" fmla="*/ 109 w 135"/>
              <a:gd name="T49" fmla="*/ 26 h 134"/>
              <a:gd name="T50" fmla="*/ 90 w 135"/>
              <a:gd name="T51" fmla="*/ 37 h 134"/>
              <a:gd name="T52" fmla="*/ 71 w 135"/>
              <a:gd name="T53" fmla="*/ 12 h 134"/>
              <a:gd name="T54" fmla="*/ 93 w 135"/>
              <a:gd name="T55" fmla="*/ 43 h 134"/>
              <a:gd name="T56" fmla="*/ 71 w 135"/>
              <a:gd name="T57" fmla="*/ 64 h 134"/>
              <a:gd name="T58" fmla="*/ 71 w 135"/>
              <a:gd name="T59" fmla="*/ 70 h 134"/>
              <a:gd name="T60" fmla="*/ 93 w 135"/>
              <a:gd name="T61" fmla="*/ 91 h 134"/>
              <a:gd name="T62" fmla="*/ 71 w 135"/>
              <a:gd name="T63" fmla="*/ 70 h 134"/>
              <a:gd name="T64" fmla="*/ 71 w 135"/>
              <a:gd name="T65" fmla="*/ 93 h 134"/>
              <a:gd name="T66" fmla="*/ 71 w 135"/>
              <a:gd name="T67" fmla="*/ 122 h 134"/>
              <a:gd name="T68" fmla="*/ 96 w 135"/>
              <a:gd name="T69" fmla="*/ 99 h 134"/>
              <a:gd name="T70" fmla="*/ 78 w 135"/>
              <a:gd name="T71" fmla="*/ 124 h 134"/>
              <a:gd name="T72" fmla="*/ 99 w 135"/>
              <a:gd name="T73" fmla="*/ 93 h 134"/>
              <a:gd name="T74" fmla="*/ 126 w 135"/>
              <a:gd name="T75" fmla="*/ 70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5" h="134">
                <a:moveTo>
                  <a:pt x="68" y="0"/>
                </a:moveTo>
                <a:cubicBezTo>
                  <a:pt x="31" y="0"/>
                  <a:pt x="0" y="30"/>
                  <a:pt x="0" y="67"/>
                </a:cubicBezTo>
                <a:cubicBezTo>
                  <a:pt x="0" y="104"/>
                  <a:pt x="31" y="134"/>
                  <a:pt x="68" y="134"/>
                </a:cubicBezTo>
                <a:cubicBezTo>
                  <a:pt x="105" y="134"/>
                  <a:pt x="135" y="104"/>
                  <a:pt x="135" y="67"/>
                </a:cubicBezTo>
                <a:cubicBezTo>
                  <a:pt x="135" y="30"/>
                  <a:pt x="105" y="0"/>
                  <a:pt x="68" y="0"/>
                </a:cubicBezTo>
                <a:close/>
                <a:moveTo>
                  <a:pt x="57" y="10"/>
                </a:moveTo>
                <a:cubicBezTo>
                  <a:pt x="52" y="15"/>
                  <a:pt x="44" y="23"/>
                  <a:pt x="39" y="34"/>
                </a:cubicBezTo>
                <a:cubicBezTo>
                  <a:pt x="33" y="31"/>
                  <a:pt x="29" y="28"/>
                  <a:pt x="26" y="26"/>
                </a:cubicBezTo>
                <a:cubicBezTo>
                  <a:pt x="35" y="17"/>
                  <a:pt x="46" y="12"/>
                  <a:pt x="57" y="10"/>
                </a:cubicBezTo>
                <a:close/>
                <a:moveTo>
                  <a:pt x="22" y="30"/>
                </a:moveTo>
                <a:cubicBezTo>
                  <a:pt x="25" y="33"/>
                  <a:pt x="30" y="37"/>
                  <a:pt x="37" y="40"/>
                </a:cubicBezTo>
                <a:cubicBezTo>
                  <a:pt x="34" y="48"/>
                  <a:pt x="33" y="56"/>
                  <a:pt x="32" y="64"/>
                </a:cubicBezTo>
                <a:cubicBezTo>
                  <a:pt x="31" y="64"/>
                  <a:pt x="11" y="64"/>
                  <a:pt x="10" y="64"/>
                </a:cubicBezTo>
                <a:cubicBezTo>
                  <a:pt x="10" y="52"/>
                  <a:pt x="15" y="40"/>
                  <a:pt x="22" y="30"/>
                </a:cubicBezTo>
                <a:close/>
                <a:moveTo>
                  <a:pt x="10" y="70"/>
                </a:moveTo>
                <a:cubicBezTo>
                  <a:pt x="11" y="70"/>
                  <a:pt x="31" y="70"/>
                  <a:pt x="32" y="70"/>
                </a:cubicBezTo>
                <a:cubicBezTo>
                  <a:pt x="33" y="78"/>
                  <a:pt x="34" y="86"/>
                  <a:pt x="37" y="93"/>
                </a:cubicBezTo>
                <a:cubicBezTo>
                  <a:pt x="30" y="97"/>
                  <a:pt x="25" y="101"/>
                  <a:pt x="22" y="103"/>
                </a:cubicBezTo>
                <a:cubicBezTo>
                  <a:pt x="15" y="94"/>
                  <a:pt x="10" y="82"/>
                  <a:pt x="10" y="70"/>
                </a:cubicBezTo>
                <a:close/>
                <a:moveTo>
                  <a:pt x="26" y="108"/>
                </a:moveTo>
                <a:cubicBezTo>
                  <a:pt x="29" y="106"/>
                  <a:pt x="33" y="102"/>
                  <a:pt x="39" y="99"/>
                </a:cubicBezTo>
                <a:cubicBezTo>
                  <a:pt x="44" y="111"/>
                  <a:pt x="52" y="119"/>
                  <a:pt x="57" y="124"/>
                </a:cubicBezTo>
                <a:cubicBezTo>
                  <a:pt x="46" y="122"/>
                  <a:pt x="35" y="116"/>
                  <a:pt x="26" y="108"/>
                </a:cubicBezTo>
                <a:close/>
                <a:moveTo>
                  <a:pt x="65" y="122"/>
                </a:moveTo>
                <a:cubicBezTo>
                  <a:pt x="59" y="118"/>
                  <a:pt x="51" y="109"/>
                  <a:pt x="45" y="97"/>
                </a:cubicBezTo>
                <a:cubicBezTo>
                  <a:pt x="51" y="95"/>
                  <a:pt x="58" y="93"/>
                  <a:pt x="65" y="93"/>
                </a:cubicBezTo>
                <a:cubicBezTo>
                  <a:pt x="65" y="94"/>
                  <a:pt x="65" y="119"/>
                  <a:pt x="65" y="122"/>
                </a:cubicBezTo>
                <a:close/>
                <a:moveTo>
                  <a:pt x="65" y="87"/>
                </a:moveTo>
                <a:cubicBezTo>
                  <a:pt x="57" y="87"/>
                  <a:pt x="50" y="88"/>
                  <a:pt x="43" y="91"/>
                </a:cubicBezTo>
                <a:cubicBezTo>
                  <a:pt x="40" y="84"/>
                  <a:pt x="39" y="77"/>
                  <a:pt x="39" y="70"/>
                </a:cubicBezTo>
                <a:cubicBezTo>
                  <a:pt x="40" y="70"/>
                  <a:pt x="63" y="70"/>
                  <a:pt x="65" y="70"/>
                </a:cubicBezTo>
                <a:cubicBezTo>
                  <a:pt x="65" y="71"/>
                  <a:pt x="65" y="86"/>
                  <a:pt x="65" y="87"/>
                </a:cubicBezTo>
                <a:close/>
                <a:moveTo>
                  <a:pt x="65" y="64"/>
                </a:moveTo>
                <a:cubicBezTo>
                  <a:pt x="63" y="64"/>
                  <a:pt x="40" y="64"/>
                  <a:pt x="39" y="64"/>
                </a:cubicBezTo>
                <a:cubicBezTo>
                  <a:pt x="39" y="56"/>
                  <a:pt x="40" y="49"/>
                  <a:pt x="43" y="43"/>
                </a:cubicBezTo>
                <a:cubicBezTo>
                  <a:pt x="50" y="45"/>
                  <a:pt x="57" y="47"/>
                  <a:pt x="65" y="47"/>
                </a:cubicBezTo>
                <a:cubicBezTo>
                  <a:pt x="65" y="48"/>
                  <a:pt x="65" y="62"/>
                  <a:pt x="65" y="64"/>
                </a:cubicBezTo>
                <a:close/>
                <a:moveTo>
                  <a:pt x="65" y="41"/>
                </a:moveTo>
                <a:cubicBezTo>
                  <a:pt x="58" y="40"/>
                  <a:pt x="51" y="39"/>
                  <a:pt x="45" y="37"/>
                </a:cubicBezTo>
                <a:cubicBezTo>
                  <a:pt x="51" y="24"/>
                  <a:pt x="59" y="16"/>
                  <a:pt x="65" y="12"/>
                </a:cubicBezTo>
                <a:cubicBezTo>
                  <a:pt x="65" y="14"/>
                  <a:pt x="65" y="39"/>
                  <a:pt x="65" y="41"/>
                </a:cubicBezTo>
                <a:close/>
                <a:moveTo>
                  <a:pt x="126" y="64"/>
                </a:moveTo>
                <a:cubicBezTo>
                  <a:pt x="125" y="64"/>
                  <a:pt x="104" y="64"/>
                  <a:pt x="103" y="64"/>
                </a:cubicBezTo>
                <a:cubicBezTo>
                  <a:pt x="103" y="56"/>
                  <a:pt x="101" y="48"/>
                  <a:pt x="99" y="40"/>
                </a:cubicBezTo>
                <a:cubicBezTo>
                  <a:pt x="106" y="37"/>
                  <a:pt x="111" y="33"/>
                  <a:pt x="113" y="30"/>
                </a:cubicBezTo>
                <a:cubicBezTo>
                  <a:pt x="121" y="40"/>
                  <a:pt x="125" y="52"/>
                  <a:pt x="126" y="64"/>
                </a:cubicBezTo>
                <a:close/>
                <a:moveTo>
                  <a:pt x="109" y="26"/>
                </a:moveTo>
                <a:cubicBezTo>
                  <a:pt x="107" y="28"/>
                  <a:pt x="103" y="31"/>
                  <a:pt x="96" y="34"/>
                </a:cubicBezTo>
                <a:cubicBezTo>
                  <a:pt x="91" y="23"/>
                  <a:pt x="84" y="15"/>
                  <a:pt x="78" y="10"/>
                </a:cubicBezTo>
                <a:cubicBezTo>
                  <a:pt x="90" y="12"/>
                  <a:pt x="101" y="17"/>
                  <a:pt x="109" y="26"/>
                </a:cubicBezTo>
                <a:close/>
                <a:moveTo>
                  <a:pt x="71" y="12"/>
                </a:moveTo>
                <a:cubicBezTo>
                  <a:pt x="76" y="16"/>
                  <a:pt x="85" y="24"/>
                  <a:pt x="90" y="37"/>
                </a:cubicBezTo>
                <a:cubicBezTo>
                  <a:pt x="84" y="39"/>
                  <a:pt x="78" y="40"/>
                  <a:pt x="71" y="41"/>
                </a:cubicBezTo>
                <a:cubicBezTo>
                  <a:pt x="71" y="39"/>
                  <a:pt x="71" y="14"/>
                  <a:pt x="71" y="12"/>
                </a:cubicBezTo>
                <a:close/>
                <a:moveTo>
                  <a:pt x="71" y="47"/>
                </a:moveTo>
                <a:cubicBezTo>
                  <a:pt x="79" y="47"/>
                  <a:pt x="86" y="45"/>
                  <a:pt x="93" y="43"/>
                </a:cubicBezTo>
                <a:cubicBezTo>
                  <a:pt x="95" y="49"/>
                  <a:pt x="97" y="56"/>
                  <a:pt x="97" y="64"/>
                </a:cubicBezTo>
                <a:cubicBezTo>
                  <a:pt x="95" y="64"/>
                  <a:pt x="72" y="64"/>
                  <a:pt x="71" y="64"/>
                </a:cubicBezTo>
                <a:cubicBezTo>
                  <a:pt x="71" y="62"/>
                  <a:pt x="71" y="48"/>
                  <a:pt x="71" y="47"/>
                </a:cubicBezTo>
                <a:close/>
                <a:moveTo>
                  <a:pt x="71" y="70"/>
                </a:moveTo>
                <a:cubicBezTo>
                  <a:pt x="72" y="70"/>
                  <a:pt x="95" y="70"/>
                  <a:pt x="97" y="70"/>
                </a:cubicBezTo>
                <a:cubicBezTo>
                  <a:pt x="97" y="77"/>
                  <a:pt x="95" y="84"/>
                  <a:pt x="93" y="91"/>
                </a:cubicBezTo>
                <a:cubicBezTo>
                  <a:pt x="86" y="88"/>
                  <a:pt x="79" y="87"/>
                  <a:pt x="71" y="87"/>
                </a:cubicBezTo>
                <a:cubicBezTo>
                  <a:pt x="71" y="86"/>
                  <a:pt x="71" y="71"/>
                  <a:pt x="71" y="70"/>
                </a:cubicBezTo>
                <a:close/>
                <a:moveTo>
                  <a:pt x="71" y="122"/>
                </a:moveTo>
                <a:cubicBezTo>
                  <a:pt x="71" y="119"/>
                  <a:pt x="71" y="94"/>
                  <a:pt x="71" y="93"/>
                </a:cubicBezTo>
                <a:cubicBezTo>
                  <a:pt x="78" y="93"/>
                  <a:pt x="84" y="95"/>
                  <a:pt x="90" y="97"/>
                </a:cubicBezTo>
                <a:cubicBezTo>
                  <a:pt x="85" y="109"/>
                  <a:pt x="76" y="118"/>
                  <a:pt x="71" y="122"/>
                </a:cubicBezTo>
                <a:close/>
                <a:moveTo>
                  <a:pt x="78" y="124"/>
                </a:moveTo>
                <a:cubicBezTo>
                  <a:pt x="84" y="119"/>
                  <a:pt x="91" y="111"/>
                  <a:pt x="96" y="99"/>
                </a:cubicBezTo>
                <a:cubicBezTo>
                  <a:pt x="103" y="102"/>
                  <a:pt x="107" y="106"/>
                  <a:pt x="109" y="108"/>
                </a:cubicBezTo>
                <a:cubicBezTo>
                  <a:pt x="101" y="116"/>
                  <a:pt x="90" y="122"/>
                  <a:pt x="78" y="124"/>
                </a:cubicBezTo>
                <a:close/>
                <a:moveTo>
                  <a:pt x="113" y="103"/>
                </a:moveTo>
                <a:cubicBezTo>
                  <a:pt x="111" y="101"/>
                  <a:pt x="106" y="97"/>
                  <a:pt x="99" y="93"/>
                </a:cubicBezTo>
                <a:cubicBezTo>
                  <a:pt x="101" y="86"/>
                  <a:pt x="103" y="78"/>
                  <a:pt x="103" y="70"/>
                </a:cubicBezTo>
                <a:cubicBezTo>
                  <a:pt x="104" y="70"/>
                  <a:pt x="125" y="70"/>
                  <a:pt x="126" y="70"/>
                </a:cubicBezTo>
                <a:cubicBezTo>
                  <a:pt x="125" y="82"/>
                  <a:pt x="121" y="94"/>
                  <a:pt x="113" y="10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latin typeface="微软雅黑" panose="020B0503020204020204" pitchFamily="34" charset="-122"/>
              <a:ea typeface="微软雅黑" panose="020B0503020204020204" pitchFamily="34" charset="-122"/>
            </a:endParaRPr>
          </a:p>
        </p:txBody>
      </p:sp>
      <p:grpSp>
        <p:nvGrpSpPr>
          <p:cNvPr id="8" name="组合 7"/>
          <p:cNvGrpSpPr/>
          <p:nvPr/>
        </p:nvGrpSpPr>
        <p:grpSpPr>
          <a:xfrm>
            <a:off x="6704289" y="3203810"/>
            <a:ext cx="415269" cy="415269"/>
            <a:chOff x="11030066" y="2731563"/>
            <a:chExt cx="473075" cy="473075"/>
          </a:xfrm>
          <a:solidFill>
            <a:schemeClr val="bg1"/>
          </a:solidFill>
        </p:grpSpPr>
        <p:sp>
          <p:nvSpPr>
            <p:cNvPr id="9" name="Freeform 2083"/>
            <p:cNvSpPr>
              <a:spLocks noEditPoints="1"/>
            </p:cNvSpPr>
            <p:nvPr/>
          </p:nvSpPr>
          <p:spPr bwMode="auto">
            <a:xfrm>
              <a:off x="11030066" y="2731563"/>
              <a:ext cx="473075" cy="473075"/>
            </a:xfrm>
            <a:custGeom>
              <a:avLst/>
              <a:gdLst>
                <a:gd name="T0" fmla="*/ 63 w 126"/>
                <a:gd name="T1" fmla="*/ 0 h 126"/>
                <a:gd name="T2" fmla="*/ 0 w 126"/>
                <a:gd name="T3" fmla="*/ 63 h 126"/>
                <a:gd name="T4" fmla="*/ 63 w 126"/>
                <a:gd name="T5" fmla="*/ 126 h 126"/>
                <a:gd name="T6" fmla="*/ 126 w 126"/>
                <a:gd name="T7" fmla="*/ 63 h 126"/>
                <a:gd name="T8" fmla="*/ 63 w 126"/>
                <a:gd name="T9" fmla="*/ 0 h 126"/>
                <a:gd name="T10" fmla="*/ 63 w 126"/>
                <a:gd name="T11" fmla="*/ 118 h 126"/>
                <a:gd name="T12" fmla="*/ 9 w 126"/>
                <a:gd name="T13" fmla="*/ 63 h 126"/>
                <a:gd name="T14" fmla="*/ 63 w 126"/>
                <a:gd name="T15" fmla="*/ 9 h 126"/>
                <a:gd name="T16" fmla="*/ 118 w 126"/>
                <a:gd name="T17" fmla="*/ 63 h 126"/>
                <a:gd name="T18" fmla="*/ 63 w 126"/>
                <a:gd name="T19" fmla="*/ 118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6" h="126">
                  <a:moveTo>
                    <a:pt x="63" y="0"/>
                  </a:moveTo>
                  <a:cubicBezTo>
                    <a:pt x="29" y="0"/>
                    <a:pt x="0" y="29"/>
                    <a:pt x="0" y="63"/>
                  </a:cubicBezTo>
                  <a:cubicBezTo>
                    <a:pt x="0" y="98"/>
                    <a:pt x="29" y="126"/>
                    <a:pt x="63" y="126"/>
                  </a:cubicBezTo>
                  <a:cubicBezTo>
                    <a:pt x="98" y="126"/>
                    <a:pt x="126" y="98"/>
                    <a:pt x="126" y="63"/>
                  </a:cubicBezTo>
                  <a:cubicBezTo>
                    <a:pt x="126" y="29"/>
                    <a:pt x="98" y="0"/>
                    <a:pt x="63" y="0"/>
                  </a:cubicBezTo>
                  <a:close/>
                  <a:moveTo>
                    <a:pt x="63" y="118"/>
                  </a:moveTo>
                  <a:cubicBezTo>
                    <a:pt x="33" y="118"/>
                    <a:pt x="9" y="93"/>
                    <a:pt x="9" y="63"/>
                  </a:cubicBezTo>
                  <a:cubicBezTo>
                    <a:pt x="9" y="33"/>
                    <a:pt x="33" y="9"/>
                    <a:pt x="63" y="9"/>
                  </a:cubicBezTo>
                  <a:cubicBezTo>
                    <a:pt x="93" y="9"/>
                    <a:pt x="118" y="33"/>
                    <a:pt x="118" y="63"/>
                  </a:cubicBezTo>
                  <a:cubicBezTo>
                    <a:pt x="118" y="93"/>
                    <a:pt x="93" y="118"/>
                    <a:pt x="63" y="1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anose="020B0503020204020204" pitchFamily="34" charset="-122"/>
                <a:ea typeface="微软雅黑" panose="020B0503020204020204" pitchFamily="34" charset="-122"/>
              </a:endParaRPr>
            </a:p>
          </p:txBody>
        </p:sp>
        <p:sp>
          <p:nvSpPr>
            <p:cNvPr id="10" name="Freeform 2084"/>
            <p:cNvSpPr>
              <a:spLocks/>
            </p:cNvSpPr>
            <p:nvPr/>
          </p:nvSpPr>
          <p:spPr bwMode="auto">
            <a:xfrm>
              <a:off x="11225329" y="2795063"/>
              <a:ext cx="85725" cy="107950"/>
            </a:xfrm>
            <a:custGeom>
              <a:avLst/>
              <a:gdLst>
                <a:gd name="T0" fmla="*/ 14 w 54"/>
                <a:gd name="T1" fmla="*/ 26 h 68"/>
                <a:gd name="T2" fmla="*/ 43 w 54"/>
                <a:gd name="T3" fmla="*/ 68 h 68"/>
                <a:gd name="T4" fmla="*/ 54 w 54"/>
                <a:gd name="T5" fmla="*/ 68 h 68"/>
                <a:gd name="T6" fmla="*/ 54 w 54"/>
                <a:gd name="T7" fmla="*/ 0 h 68"/>
                <a:gd name="T8" fmla="*/ 40 w 54"/>
                <a:gd name="T9" fmla="*/ 0 h 68"/>
                <a:gd name="T10" fmla="*/ 40 w 54"/>
                <a:gd name="T11" fmla="*/ 42 h 68"/>
                <a:gd name="T12" fmla="*/ 12 w 54"/>
                <a:gd name="T13" fmla="*/ 0 h 68"/>
                <a:gd name="T14" fmla="*/ 0 w 54"/>
                <a:gd name="T15" fmla="*/ 0 h 68"/>
                <a:gd name="T16" fmla="*/ 0 w 54"/>
                <a:gd name="T17" fmla="*/ 68 h 68"/>
                <a:gd name="T18" fmla="*/ 14 w 54"/>
                <a:gd name="T19" fmla="*/ 68 h 68"/>
                <a:gd name="T20" fmla="*/ 14 w 54"/>
                <a:gd name="T21" fmla="*/ 26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68">
                  <a:moveTo>
                    <a:pt x="14" y="26"/>
                  </a:moveTo>
                  <a:lnTo>
                    <a:pt x="43" y="68"/>
                  </a:lnTo>
                  <a:lnTo>
                    <a:pt x="54" y="68"/>
                  </a:lnTo>
                  <a:lnTo>
                    <a:pt x="54" y="0"/>
                  </a:lnTo>
                  <a:lnTo>
                    <a:pt x="40" y="0"/>
                  </a:lnTo>
                  <a:lnTo>
                    <a:pt x="40" y="42"/>
                  </a:lnTo>
                  <a:lnTo>
                    <a:pt x="12" y="0"/>
                  </a:lnTo>
                  <a:lnTo>
                    <a:pt x="0" y="0"/>
                  </a:lnTo>
                  <a:lnTo>
                    <a:pt x="0" y="68"/>
                  </a:lnTo>
                  <a:lnTo>
                    <a:pt x="14" y="68"/>
                  </a:lnTo>
                  <a:lnTo>
                    <a:pt x="14"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anose="020B0503020204020204" pitchFamily="34" charset="-122"/>
                <a:ea typeface="微软雅黑" panose="020B0503020204020204" pitchFamily="34" charset="-122"/>
              </a:endParaRPr>
            </a:p>
          </p:txBody>
        </p:sp>
        <p:sp>
          <p:nvSpPr>
            <p:cNvPr id="11" name="Freeform 2085"/>
            <p:cNvSpPr>
              <a:spLocks/>
            </p:cNvSpPr>
            <p:nvPr/>
          </p:nvSpPr>
          <p:spPr bwMode="auto">
            <a:xfrm>
              <a:off x="11228504" y="3031600"/>
              <a:ext cx="79375" cy="112713"/>
            </a:xfrm>
            <a:custGeom>
              <a:avLst/>
              <a:gdLst>
                <a:gd name="T0" fmla="*/ 19 w 21"/>
                <a:gd name="T1" fmla="*/ 15 h 30"/>
                <a:gd name="T2" fmla="*/ 13 w 21"/>
                <a:gd name="T3" fmla="*/ 13 h 30"/>
                <a:gd name="T4" fmla="*/ 10 w 21"/>
                <a:gd name="T5" fmla="*/ 12 h 30"/>
                <a:gd name="T6" fmla="*/ 7 w 21"/>
                <a:gd name="T7" fmla="*/ 11 h 30"/>
                <a:gd name="T8" fmla="*/ 6 w 21"/>
                <a:gd name="T9" fmla="*/ 10 h 30"/>
                <a:gd name="T10" fmla="*/ 6 w 21"/>
                <a:gd name="T11" fmla="*/ 9 h 30"/>
                <a:gd name="T12" fmla="*/ 7 w 21"/>
                <a:gd name="T13" fmla="*/ 6 h 30"/>
                <a:gd name="T14" fmla="*/ 11 w 21"/>
                <a:gd name="T15" fmla="*/ 5 h 30"/>
                <a:gd name="T16" fmla="*/ 14 w 21"/>
                <a:gd name="T17" fmla="*/ 6 h 30"/>
                <a:gd name="T18" fmla="*/ 17 w 21"/>
                <a:gd name="T19" fmla="*/ 7 h 30"/>
                <a:gd name="T20" fmla="*/ 20 w 21"/>
                <a:gd name="T21" fmla="*/ 4 h 30"/>
                <a:gd name="T22" fmla="*/ 16 w 21"/>
                <a:gd name="T23" fmla="*/ 1 h 30"/>
                <a:gd name="T24" fmla="*/ 11 w 21"/>
                <a:gd name="T25" fmla="*/ 0 h 30"/>
                <a:gd name="T26" fmla="*/ 3 w 21"/>
                <a:gd name="T27" fmla="*/ 3 h 30"/>
                <a:gd name="T28" fmla="*/ 1 w 21"/>
                <a:gd name="T29" fmla="*/ 9 h 30"/>
                <a:gd name="T30" fmla="*/ 3 w 21"/>
                <a:gd name="T31" fmla="*/ 15 h 30"/>
                <a:gd name="T32" fmla="*/ 9 w 21"/>
                <a:gd name="T33" fmla="*/ 17 h 30"/>
                <a:gd name="T34" fmla="*/ 12 w 21"/>
                <a:gd name="T35" fmla="*/ 18 h 30"/>
                <a:gd name="T36" fmla="*/ 14 w 21"/>
                <a:gd name="T37" fmla="*/ 18 h 30"/>
                <a:gd name="T38" fmla="*/ 15 w 21"/>
                <a:gd name="T39" fmla="*/ 19 h 30"/>
                <a:gd name="T40" fmla="*/ 16 w 21"/>
                <a:gd name="T41" fmla="*/ 21 h 30"/>
                <a:gd name="T42" fmla="*/ 10 w 21"/>
                <a:gd name="T43" fmla="*/ 25 h 30"/>
                <a:gd name="T44" fmla="*/ 6 w 21"/>
                <a:gd name="T45" fmla="*/ 24 h 30"/>
                <a:gd name="T46" fmla="*/ 3 w 21"/>
                <a:gd name="T47" fmla="*/ 22 h 30"/>
                <a:gd name="T48" fmla="*/ 0 w 21"/>
                <a:gd name="T49" fmla="*/ 26 h 30"/>
                <a:gd name="T50" fmla="*/ 4 w 21"/>
                <a:gd name="T51" fmla="*/ 29 h 30"/>
                <a:gd name="T52" fmla="*/ 10 w 21"/>
                <a:gd name="T53" fmla="*/ 30 h 30"/>
                <a:gd name="T54" fmla="*/ 18 w 21"/>
                <a:gd name="T55" fmla="*/ 28 h 30"/>
                <a:gd name="T56" fmla="*/ 21 w 21"/>
                <a:gd name="T57" fmla="*/ 21 h 30"/>
                <a:gd name="T58" fmla="*/ 21 w 21"/>
                <a:gd name="T59" fmla="*/ 18 h 30"/>
                <a:gd name="T60" fmla="*/ 19 w 21"/>
                <a:gd name="T61" fmla="*/ 1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1" h="30">
                  <a:moveTo>
                    <a:pt x="19" y="15"/>
                  </a:moveTo>
                  <a:cubicBezTo>
                    <a:pt x="18" y="14"/>
                    <a:pt x="16" y="13"/>
                    <a:pt x="13" y="13"/>
                  </a:cubicBezTo>
                  <a:cubicBezTo>
                    <a:pt x="10" y="12"/>
                    <a:pt x="10" y="12"/>
                    <a:pt x="10" y="12"/>
                  </a:cubicBezTo>
                  <a:cubicBezTo>
                    <a:pt x="9" y="12"/>
                    <a:pt x="8" y="12"/>
                    <a:pt x="7" y="11"/>
                  </a:cubicBezTo>
                  <a:cubicBezTo>
                    <a:pt x="7" y="11"/>
                    <a:pt x="7" y="10"/>
                    <a:pt x="6" y="10"/>
                  </a:cubicBezTo>
                  <a:cubicBezTo>
                    <a:pt x="6" y="10"/>
                    <a:pt x="6" y="9"/>
                    <a:pt x="6" y="9"/>
                  </a:cubicBezTo>
                  <a:cubicBezTo>
                    <a:pt x="6" y="8"/>
                    <a:pt x="7" y="7"/>
                    <a:pt x="7" y="6"/>
                  </a:cubicBezTo>
                  <a:cubicBezTo>
                    <a:pt x="8" y="5"/>
                    <a:pt x="9" y="5"/>
                    <a:pt x="11" y="5"/>
                  </a:cubicBezTo>
                  <a:cubicBezTo>
                    <a:pt x="12" y="5"/>
                    <a:pt x="13" y="5"/>
                    <a:pt x="14" y="6"/>
                  </a:cubicBezTo>
                  <a:cubicBezTo>
                    <a:pt x="15" y="6"/>
                    <a:pt x="16" y="6"/>
                    <a:pt x="17" y="7"/>
                  </a:cubicBezTo>
                  <a:cubicBezTo>
                    <a:pt x="20" y="4"/>
                    <a:pt x="20" y="4"/>
                    <a:pt x="20" y="4"/>
                  </a:cubicBezTo>
                  <a:cubicBezTo>
                    <a:pt x="19" y="2"/>
                    <a:pt x="18" y="1"/>
                    <a:pt x="16" y="1"/>
                  </a:cubicBezTo>
                  <a:cubicBezTo>
                    <a:pt x="15" y="0"/>
                    <a:pt x="13" y="0"/>
                    <a:pt x="11" y="0"/>
                  </a:cubicBezTo>
                  <a:cubicBezTo>
                    <a:pt x="8" y="0"/>
                    <a:pt x="5" y="1"/>
                    <a:pt x="3" y="3"/>
                  </a:cubicBezTo>
                  <a:cubicBezTo>
                    <a:pt x="2" y="4"/>
                    <a:pt x="1" y="6"/>
                    <a:pt x="1" y="9"/>
                  </a:cubicBezTo>
                  <a:cubicBezTo>
                    <a:pt x="1" y="11"/>
                    <a:pt x="1" y="13"/>
                    <a:pt x="3" y="15"/>
                  </a:cubicBezTo>
                  <a:cubicBezTo>
                    <a:pt x="4" y="16"/>
                    <a:pt x="6" y="17"/>
                    <a:pt x="9" y="17"/>
                  </a:cubicBezTo>
                  <a:cubicBezTo>
                    <a:pt x="12" y="18"/>
                    <a:pt x="12" y="18"/>
                    <a:pt x="12" y="18"/>
                  </a:cubicBezTo>
                  <a:cubicBezTo>
                    <a:pt x="13" y="18"/>
                    <a:pt x="13" y="18"/>
                    <a:pt x="14" y="18"/>
                  </a:cubicBezTo>
                  <a:cubicBezTo>
                    <a:pt x="14" y="18"/>
                    <a:pt x="14" y="19"/>
                    <a:pt x="15" y="19"/>
                  </a:cubicBezTo>
                  <a:cubicBezTo>
                    <a:pt x="15" y="19"/>
                    <a:pt x="16" y="20"/>
                    <a:pt x="16" y="21"/>
                  </a:cubicBezTo>
                  <a:cubicBezTo>
                    <a:pt x="16" y="24"/>
                    <a:pt x="14" y="25"/>
                    <a:pt x="10" y="25"/>
                  </a:cubicBezTo>
                  <a:cubicBezTo>
                    <a:pt x="9" y="25"/>
                    <a:pt x="8" y="25"/>
                    <a:pt x="6" y="24"/>
                  </a:cubicBezTo>
                  <a:cubicBezTo>
                    <a:pt x="5" y="24"/>
                    <a:pt x="4" y="23"/>
                    <a:pt x="3" y="22"/>
                  </a:cubicBezTo>
                  <a:cubicBezTo>
                    <a:pt x="0" y="26"/>
                    <a:pt x="0" y="26"/>
                    <a:pt x="0" y="26"/>
                  </a:cubicBezTo>
                  <a:cubicBezTo>
                    <a:pt x="1" y="28"/>
                    <a:pt x="2" y="29"/>
                    <a:pt x="4" y="29"/>
                  </a:cubicBezTo>
                  <a:cubicBezTo>
                    <a:pt x="6" y="30"/>
                    <a:pt x="8" y="30"/>
                    <a:pt x="10" y="30"/>
                  </a:cubicBezTo>
                  <a:cubicBezTo>
                    <a:pt x="13" y="30"/>
                    <a:pt x="16" y="29"/>
                    <a:pt x="18" y="28"/>
                  </a:cubicBezTo>
                  <a:cubicBezTo>
                    <a:pt x="20" y="26"/>
                    <a:pt x="21" y="24"/>
                    <a:pt x="21" y="21"/>
                  </a:cubicBezTo>
                  <a:cubicBezTo>
                    <a:pt x="21" y="20"/>
                    <a:pt x="21" y="19"/>
                    <a:pt x="21" y="18"/>
                  </a:cubicBezTo>
                  <a:cubicBezTo>
                    <a:pt x="20" y="17"/>
                    <a:pt x="20" y="16"/>
                    <a:pt x="19"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anose="020B0503020204020204" pitchFamily="34" charset="-122"/>
                <a:ea typeface="微软雅黑" panose="020B0503020204020204" pitchFamily="34" charset="-122"/>
              </a:endParaRPr>
            </a:p>
          </p:txBody>
        </p:sp>
        <p:sp>
          <p:nvSpPr>
            <p:cNvPr id="12" name="Freeform 2086"/>
            <p:cNvSpPr>
              <a:spLocks/>
            </p:cNvSpPr>
            <p:nvPr/>
          </p:nvSpPr>
          <p:spPr bwMode="auto">
            <a:xfrm>
              <a:off x="11090391" y="2930000"/>
              <a:ext cx="357188" cy="79375"/>
            </a:xfrm>
            <a:custGeom>
              <a:avLst/>
              <a:gdLst>
                <a:gd name="T0" fmla="*/ 0 w 225"/>
                <a:gd name="T1" fmla="*/ 24 h 50"/>
                <a:gd name="T2" fmla="*/ 111 w 225"/>
                <a:gd name="T3" fmla="*/ 50 h 50"/>
                <a:gd name="T4" fmla="*/ 225 w 225"/>
                <a:gd name="T5" fmla="*/ 24 h 50"/>
                <a:gd name="T6" fmla="*/ 111 w 225"/>
                <a:gd name="T7" fmla="*/ 0 h 50"/>
                <a:gd name="T8" fmla="*/ 0 w 225"/>
                <a:gd name="T9" fmla="*/ 24 h 50"/>
              </a:gdLst>
              <a:ahLst/>
              <a:cxnLst>
                <a:cxn ang="0">
                  <a:pos x="T0" y="T1"/>
                </a:cxn>
                <a:cxn ang="0">
                  <a:pos x="T2" y="T3"/>
                </a:cxn>
                <a:cxn ang="0">
                  <a:pos x="T4" y="T5"/>
                </a:cxn>
                <a:cxn ang="0">
                  <a:pos x="T6" y="T7"/>
                </a:cxn>
                <a:cxn ang="0">
                  <a:pos x="T8" y="T9"/>
                </a:cxn>
              </a:cxnLst>
              <a:rect l="0" t="0" r="r" b="b"/>
              <a:pathLst>
                <a:path w="225" h="50">
                  <a:moveTo>
                    <a:pt x="0" y="24"/>
                  </a:moveTo>
                  <a:lnTo>
                    <a:pt x="111" y="50"/>
                  </a:lnTo>
                  <a:lnTo>
                    <a:pt x="225" y="24"/>
                  </a:lnTo>
                  <a:lnTo>
                    <a:pt x="111" y="0"/>
                  </a:lnTo>
                  <a:lnTo>
                    <a:pt x="0" y="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anose="020B0503020204020204" pitchFamily="34" charset="-122"/>
                <a:ea typeface="微软雅黑" panose="020B0503020204020204" pitchFamily="34" charset="-122"/>
              </a:endParaRPr>
            </a:p>
          </p:txBody>
        </p:sp>
      </p:grpSp>
      <p:grpSp>
        <p:nvGrpSpPr>
          <p:cNvPr id="13" name="组合 12"/>
          <p:cNvGrpSpPr/>
          <p:nvPr/>
        </p:nvGrpSpPr>
        <p:grpSpPr>
          <a:xfrm>
            <a:off x="6674053" y="4747442"/>
            <a:ext cx="458971" cy="437279"/>
            <a:chOff x="4150420" y="2637483"/>
            <a:chExt cx="638175" cy="608013"/>
          </a:xfrm>
          <a:solidFill>
            <a:schemeClr val="bg1"/>
          </a:solidFill>
        </p:grpSpPr>
        <p:sp>
          <p:nvSpPr>
            <p:cNvPr id="14" name="Freeform 1726"/>
            <p:cNvSpPr>
              <a:spLocks noEditPoints="1"/>
            </p:cNvSpPr>
            <p:nvPr/>
          </p:nvSpPr>
          <p:spPr bwMode="auto">
            <a:xfrm>
              <a:off x="4150420" y="2637483"/>
              <a:ext cx="638175" cy="608013"/>
            </a:xfrm>
            <a:custGeom>
              <a:avLst/>
              <a:gdLst>
                <a:gd name="T0" fmla="*/ 53 w 170"/>
                <a:gd name="T1" fmla="*/ 9 h 162"/>
                <a:gd name="T2" fmla="*/ 17 w 170"/>
                <a:gd name="T3" fmla="*/ 108 h 162"/>
                <a:gd name="T4" fmla="*/ 116 w 170"/>
                <a:gd name="T5" fmla="*/ 144 h 162"/>
                <a:gd name="T6" fmla="*/ 152 w 170"/>
                <a:gd name="T7" fmla="*/ 45 h 162"/>
                <a:gd name="T8" fmla="*/ 110 w 170"/>
                <a:gd name="T9" fmla="*/ 7 h 162"/>
                <a:gd name="T10" fmla="*/ 53 w 170"/>
                <a:gd name="T11" fmla="*/ 9 h 162"/>
                <a:gd name="T12" fmla="*/ 108 w 170"/>
                <a:gd name="T13" fmla="*/ 14 h 162"/>
                <a:gd name="T14" fmla="*/ 146 w 170"/>
                <a:gd name="T15" fmla="*/ 48 h 162"/>
                <a:gd name="T16" fmla="*/ 113 w 170"/>
                <a:gd name="T17" fmla="*/ 138 h 162"/>
                <a:gd name="T18" fmla="*/ 24 w 170"/>
                <a:gd name="T19" fmla="*/ 105 h 162"/>
                <a:gd name="T20" fmla="*/ 56 w 170"/>
                <a:gd name="T21" fmla="*/ 16 h 162"/>
                <a:gd name="T22" fmla="*/ 108 w 170"/>
                <a:gd name="T23" fmla="*/ 14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0" h="162">
                  <a:moveTo>
                    <a:pt x="53" y="9"/>
                  </a:moveTo>
                  <a:cubicBezTo>
                    <a:pt x="16" y="26"/>
                    <a:pt x="0" y="71"/>
                    <a:pt x="17" y="108"/>
                  </a:cubicBezTo>
                  <a:cubicBezTo>
                    <a:pt x="34" y="145"/>
                    <a:pt x="79" y="162"/>
                    <a:pt x="116" y="144"/>
                  </a:cubicBezTo>
                  <a:cubicBezTo>
                    <a:pt x="153" y="127"/>
                    <a:pt x="170" y="83"/>
                    <a:pt x="152" y="45"/>
                  </a:cubicBezTo>
                  <a:cubicBezTo>
                    <a:pt x="144" y="27"/>
                    <a:pt x="129" y="14"/>
                    <a:pt x="110" y="7"/>
                  </a:cubicBezTo>
                  <a:cubicBezTo>
                    <a:pt x="92" y="0"/>
                    <a:pt x="71" y="1"/>
                    <a:pt x="53" y="9"/>
                  </a:cubicBezTo>
                  <a:close/>
                  <a:moveTo>
                    <a:pt x="108" y="14"/>
                  </a:moveTo>
                  <a:cubicBezTo>
                    <a:pt x="125" y="20"/>
                    <a:pt x="138" y="32"/>
                    <a:pt x="146" y="48"/>
                  </a:cubicBezTo>
                  <a:cubicBezTo>
                    <a:pt x="161" y="82"/>
                    <a:pt x="147" y="122"/>
                    <a:pt x="113" y="138"/>
                  </a:cubicBezTo>
                  <a:cubicBezTo>
                    <a:pt x="79" y="153"/>
                    <a:pt x="39" y="139"/>
                    <a:pt x="24" y="105"/>
                  </a:cubicBezTo>
                  <a:cubicBezTo>
                    <a:pt x="8" y="71"/>
                    <a:pt x="23" y="31"/>
                    <a:pt x="56" y="16"/>
                  </a:cubicBezTo>
                  <a:cubicBezTo>
                    <a:pt x="73" y="8"/>
                    <a:pt x="91" y="7"/>
                    <a:pt x="108"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anose="020B0503020204020204" pitchFamily="34" charset="-122"/>
                <a:ea typeface="微软雅黑" panose="020B0503020204020204" pitchFamily="34" charset="-122"/>
              </a:endParaRPr>
            </a:p>
          </p:txBody>
        </p:sp>
        <p:sp>
          <p:nvSpPr>
            <p:cNvPr id="15" name="Freeform 1727"/>
            <p:cNvSpPr>
              <a:spLocks noEditPoints="1"/>
            </p:cNvSpPr>
            <p:nvPr/>
          </p:nvSpPr>
          <p:spPr bwMode="auto">
            <a:xfrm>
              <a:off x="4361558" y="2816870"/>
              <a:ext cx="214313" cy="214313"/>
            </a:xfrm>
            <a:custGeom>
              <a:avLst/>
              <a:gdLst>
                <a:gd name="T0" fmla="*/ 6 w 57"/>
                <a:gd name="T1" fmla="*/ 39 h 57"/>
                <a:gd name="T2" fmla="*/ 39 w 57"/>
                <a:gd name="T3" fmla="*/ 52 h 57"/>
                <a:gd name="T4" fmla="*/ 52 w 57"/>
                <a:gd name="T5" fmla="*/ 18 h 57"/>
                <a:gd name="T6" fmla="*/ 18 w 57"/>
                <a:gd name="T7" fmla="*/ 6 h 57"/>
                <a:gd name="T8" fmla="*/ 6 w 57"/>
                <a:gd name="T9" fmla="*/ 39 h 57"/>
                <a:gd name="T10" fmla="*/ 24 w 57"/>
                <a:gd name="T11" fmla="*/ 18 h 57"/>
                <a:gd name="T12" fmla="*/ 39 w 57"/>
                <a:gd name="T13" fmla="*/ 24 h 57"/>
                <a:gd name="T14" fmla="*/ 33 w 57"/>
                <a:gd name="T15" fmla="*/ 39 h 57"/>
                <a:gd name="T16" fmla="*/ 18 w 57"/>
                <a:gd name="T17" fmla="*/ 33 h 57"/>
                <a:gd name="T18" fmla="*/ 24 w 57"/>
                <a:gd name="T19" fmla="*/ 1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7">
                  <a:moveTo>
                    <a:pt x="6" y="39"/>
                  </a:moveTo>
                  <a:cubicBezTo>
                    <a:pt x="12" y="52"/>
                    <a:pt x="27" y="57"/>
                    <a:pt x="39" y="52"/>
                  </a:cubicBezTo>
                  <a:cubicBezTo>
                    <a:pt x="52" y="46"/>
                    <a:pt x="57" y="31"/>
                    <a:pt x="52" y="18"/>
                  </a:cubicBezTo>
                  <a:cubicBezTo>
                    <a:pt x="46" y="6"/>
                    <a:pt x="31" y="0"/>
                    <a:pt x="18" y="6"/>
                  </a:cubicBezTo>
                  <a:cubicBezTo>
                    <a:pt x="5" y="12"/>
                    <a:pt x="0" y="27"/>
                    <a:pt x="6" y="39"/>
                  </a:cubicBezTo>
                  <a:close/>
                  <a:moveTo>
                    <a:pt x="24" y="18"/>
                  </a:moveTo>
                  <a:cubicBezTo>
                    <a:pt x="30" y="16"/>
                    <a:pt x="36" y="18"/>
                    <a:pt x="39" y="24"/>
                  </a:cubicBezTo>
                  <a:cubicBezTo>
                    <a:pt x="42" y="30"/>
                    <a:pt x="39" y="36"/>
                    <a:pt x="33" y="39"/>
                  </a:cubicBezTo>
                  <a:cubicBezTo>
                    <a:pt x="28" y="42"/>
                    <a:pt x="21" y="39"/>
                    <a:pt x="18" y="33"/>
                  </a:cubicBezTo>
                  <a:cubicBezTo>
                    <a:pt x="16" y="28"/>
                    <a:pt x="18" y="21"/>
                    <a:pt x="24"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anose="020B0503020204020204" pitchFamily="34" charset="-122"/>
                <a:ea typeface="微软雅黑" panose="020B0503020204020204" pitchFamily="34" charset="-122"/>
              </a:endParaRPr>
            </a:p>
          </p:txBody>
        </p:sp>
        <p:sp>
          <p:nvSpPr>
            <p:cNvPr id="16" name="Freeform 1728"/>
            <p:cNvSpPr>
              <a:spLocks/>
            </p:cNvSpPr>
            <p:nvPr/>
          </p:nvSpPr>
          <p:spPr bwMode="auto">
            <a:xfrm>
              <a:off x="4290120" y="2723208"/>
              <a:ext cx="107950" cy="93663"/>
            </a:xfrm>
            <a:custGeom>
              <a:avLst/>
              <a:gdLst>
                <a:gd name="T0" fmla="*/ 27 w 29"/>
                <a:gd name="T1" fmla="*/ 0 h 25"/>
                <a:gd name="T2" fmla="*/ 24 w 29"/>
                <a:gd name="T3" fmla="*/ 2 h 25"/>
                <a:gd name="T4" fmla="*/ 1 w 29"/>
                <a:gd name="T5" fmla="*/ 21 h 25"/>
                <a:gd name="T6" fmla="*/ 1 w 29"/>
                <a:gd name="T7" fmla="*/ 23 h 25"/>
                <a:gd name="T8" fmla="*/ 2 w 29"/>
                <a:gd name="T9" fmla="*/ 24 h 25"/>
                <a:gd name="T10" fmla="*/ 2 w 29"/>
                <a:gd name="T11" fmla="*/ 25 h 25"/>
                <a:gd name="T12" fmla="*/ 4 w 29"/>
                <a:gd name="T13" fmla="*/ 24 h 25"/>
                <a:gd name="T14" fmla="*/ 26 w 29"/>
                <a:gd name="T15" fmla="*/ 6 h 25"/>
                <a:gd name="T16" fmla="*/ 28 w 29"/>
                <a:gd name="T17" fmla="*/ 5 h 25"/>
                <a:gd name="T18" fmla="*/ 29 w 29"/>
                <a:gd name="T19" fmla="*/ 3 h 25"/>
                <a:gd name="T20" fmla="*/ 29 w 29"/>
                <a:gd name="T21" fmla="*/ 2 h 25"/>
                <a:gd name="T22" fmla="*/ 29 w 29"/>
                <a:gd name="T23" fmla="*/ 1 h 25"/>
                <a:gd name="T24" fmla="*/ 28 w 29"/>
                <a:gd name="T25" fmla="*/ 0 h 25"/>
                <a:gd name="T26" fmla="*/ 27 w 29"/>
                <a:gd name="T2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25">
                  <a:moveTo>
                    <a:pt x="27" y="0"/>
                  </a:moveTo>
                  <a:cubicBezTo>
                    <a:pt x="27" y="0"/>
                    <a:pt x="24" y="2"/>
                    <a:pt x="24" y="2"/>
                  </a:cubicBezTo>
                  <a:cubicBezTo>
                    <a:pt x="15" y="6"/>
                    <a:pt x="7" y="13"/>
                    <a:pt x="1" y="21"/>
                  </a:cubicBezTo>
                  <a:cubicBezTo>
                    <a:pt x="0" y="22"/>
                    <a:pt x="0" y="22"/>
                    <a:pt x="1" y="23"/>
                  </a:cubicBezTo>
                  <a:cubicBezTo>
                    <a:pt x="1" y="23"/>
                    <a:pt x="1" y="24"/>
                    <a:pt x="2" y="24"/>
                  </a:cubicBezTo>
                  <a:cubicBezTo>
                    <a:pt x="2" y="25"/>
                    <a:pt x="2" y="25"/>
                    <a:pt x="2" y="25"/>
                  </a:cubicBezTo>
                  <a:cubicBezTo>
                    <a:pt x="3" y="25"/>
                    <a:pt x="4" y="25"/>
                    <a:pt x="4" y="24"/>
                  </a:cubicBezTo>
                  <a:cubicBezTo>
                    <a:pt x="10" y="16"/>
                    <a:pt x="17" y="10"/>
                    <a:pt x="26" y="6"/>
                  </a:cubicBezTo>
                  <a:cubicBezTo>
                    <a:pt x="26" y="6"/>
                    <a:pt x="28" y="5"/>
                    <a:pt x="28" y="5"/>
                  </a:cubicBezTo>
                  <a:cubicBezTo>
                    <a:pt x="29" y="5"/>
                    <a:pt x="29" y="4"/>
                    <a:pt x="29" y="3"/>
                  </a:cubicBezTo>
                  <a:cubicBezTo>
                    <a:pt x="29" y="3"/>
                    <a:pt x="29" y="3"/>
                    <a:pt x="29" y="2"/>
                  </a:cubicBezTo>
                  <a:cubicBezTo>
                    <a:pt x="29" y="1"/>
                    <a:pt x="29" y="1"/>
                    <a:pt x="29" y="1"/>
                  </a:cubicBezTo>
                  <a:cubicBezTo>
                    <a:pt x="29" y="1"/>
                    <a:pt x="28" y="1"/>
                    <a:pt x="28" y="0"/>
                  </a:cubicBezTo>
                  <a:cubicBezTo>
                    <a:pt x="27" y="0"/>
                    <a:pt x="27" y="0"/>
                    <a:pt x="2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anose="020B0503020204020204" pitchFamily="34" charset="-122"/>
                <a:ea typeface="微软雅黑" panose="020B0503020204020204" pitchFamily="34" charset="-122"/>
              </a:endParaRPr>
            </a:p>
          </p:txBody>
        </p:sp>
        <p:sp>
          <p:nvSpPr>
            <p:cNvPr id="17" name="Freeform 1729"/>
            <p:cNvSpPr>
              <a:spLocks/>
            </p:cNvSpPr>
            <p:nvPr/>
          </p:nvSpPr>
          <p:spPr bwMode="auto">
            <a:xfrm>
              <a:off x="4537770" y="3031183"/>
              <a:ext cx="107950" cy="93663"/>
            </a:xfrm>
            <a:custGeom>
              <a:avLst/>
              <a:gdLst>
                <a:gd name="T0" fmla="*/ 25 w 29"/>
                <a:gd name="T1" fmla="*/ 1 h 25"/>
                <a:gd name="T2" fmla="*/ 4 w 29"/>
                <a:gd name="T3" fmla="*/ 20 h 25"/>
                <a:gd name="T4" fmla="*/ 1 w 29"/>
                <a:gd name="T5" fmla="*/ 21 h 25"/>
                <a:gd name="T6" fmla="*/ 0 w 29"/>
                <a:gd name="T7" fmla="*/ 22 h 25"/>
                <a:gd name="T8" fmla="*/ 0 w 29"/>
                <a:gd name="T9" fmla="*/ 23 h 25"/>
                <a:gd name="T10" fmla="*/ 1 w 29"/>
                <a:gd name="T11" fmla="*/ 24 h 25"/>
                <a:gd name="T12" fmla="*/ 2 w 29"/>
                <a:gd name="T13" fmla="*/ 25 h 25"/>
                <a:gd name="T14" fmla="*/ 3 w 29"/>
                <a:gd name="T15" fmla="*/ 25 h 25"/>
                <a:gd name="T16" fmla="*/ 6 w 29"/>
                <a:gd name="T17" fmla="*/ 24 h 25"/>
                <a:gd name="T18" fmla="*/ 29 w 29"/>
                <a:gd name="T19" fmla="*/ 4 h 25"/>
                <a:gd name="T20" fmla="*/ 29 w 29"/>
                <a:gd name="T21" fmla="*/ 3 h 25"/>
                <a:gd name="T22" fmla="*/ 28 w 29"/>
                <a:gd name="T23" fmla="*/ 1 h 25"/>
                <a:gd name="T24" fmla="*/ 27 w 29"/>
                <a:gd name="T25" fmla="*/ 1 h 25"/>
                <a:gd name="T26" fmla="*/ 25 w 29"/>
                <a:gd name="T27" fmla="*/ 1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25">
                  <a:moveTo>
                    <a:pt x="25" y="1"/>
                  </a:moveTo>
                  <a:cubicBezTo>
                    <a:pt x="19" y="9"/>
                    <a:pt x="12" y="16"/>
                    <a:pt x="4" y="20"/>
                  </a:cubicBezTo>
                  <a:cubicBezTo>
                    <a:pt x="4" y="20"/>
                    <a:pt x="1" y="21"/>
                    <a:pt x="1" y="21"/>
                  </a:cubicBezTo>
                  <a:cubicBezTo>
                    <a:pt x="1" y="21"/>
                    <a:pt x="0" y="22"/>
                    <a:pt x="0" y="22"/>
                  </a:cubicBezTo>
                  <a:cubicBezTo>
                    <a:pt x="0" y="23"/>
                    <a:pt x="0" y="23"/>
                    <a:pt x="0" y="23"/>
                  </a:cubicBezTo>
                  <a:cubicBezTo>
                    <a:pt x="1" y="24"/>
                    <a:pt x="1" y="24"/>
                    <a:pt x="1" y="24"/>
                  </a:cubicBezTo>
                  <a:cubicBezTo>
                    <a:pt x="1" y="24"/>
                    <a:pt x="1" y="25"/>
                    <a:pt x="2" y="25"/>
                  </a:cubicBezTo>
                  <a:cubicBezTo>
                    <a:pt x="2" y="25"/>
                    <a:pt x="2" y="25"/>
                    <a:pt x="3" y="25"/>
                  </a:cubicBezTo>
                  <a:cubicBezTo>
                    <a:pt x="6" y="24"/>
                    <a:pt x="6" y="24"/>
                    <a:pt x="6" y="24"/>
                  </a:cubicBezTo>
                  <a:cubicBezTo>
                    <a:pt x="15" y="20"/>
                    <a:pt x="23" y="13"/>
                    <a:pt x="29" y="4"/>
                  </a:cubicBezTo>
                  <a:cubicBezTo>
                    <a:pt x="29" y="4"/>
                    <a:pt x="29" y="3"/>
                    <a:pt x="29" y="3"/>
                  </a:cubicBezTo>
                  <a:cubicBezTo>
                    <a:pt x="29" y="2"/>
                    <a:pt x="28" y="2"/>
                    <a:pt x="28" y="1"/>
                  </a:cubicBezTo>
                  <a:cubicBezTo>
                    <a:pt x="27" y="1"/>
                    <a:pt x="27" y="1"/>
                    <a:pt x="27" y="1"/>
                  </a:cubicBezTo>
                  <a:cubicBezTo>
                    <a:pt x="27" y="0"/>
                    <a:pt x="25" y="1"/>
                    <a:pt x="25"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anose="020B0503020204020204" pitchFamily="34" charset="-122"/>
                <a:ea typeface="微软雅黑" panose="020B0503020204020204" pitchFamily="34" charset="-122"/>
              </a:endParaRPr>
            </a:p>
          </p:txBody>
        </p:sp>
        <p:sp>
          <p:nvSpPr>
            <p:cNvPr id="18" name="Freeform 1730"/>
            <p:cNvSpPr>
              <a:spLocks/>
            </p:cNvSpPr>
            <p:nvPr/>
          </p:nvSpPr>
          <p:spPr bwMode="auto">
            <a:xfrm>
              <a:off x="4526658" y="3016895"/>
              <a:ext cx="90488" cy="74613"/>
            </a:xfrm>
            <a:custGeom>
              <a:avLst/>
              <a:gdLst>
                <a:gd name="T0" fmla="*/ 20 w 24"/>
                <a:gd name="T1" fmla="*/ 0 h 20"/>
                <a:gd name="T2" fmla="*/ 3 w 24"/>
                <a:gd name="T3" fmla="*/ 15 h 20"/>
                <a:gd name="T4" fmla="*/ 4 w 24"/>
                <a:gd name="T5" fmla="*/ 15 h 20"/>
                <a:gd name="T6" fmla="*/ 1 w 24"/>
                <a:gd name="T7" fmla="*/ 16 h 20"/>
                <a:gd name="T8" fmla="*/ 0 w 24"/>
                <a:gd name="T9" fmla="*/ 17 h 20"/>
                <a:gd name="T10" fmla="*/ 0 w 24"/>
                <a:gd name="T11" fmla="*/ 18 h 20"/>
                <a:gd name="T12" fmla="*/ 0 w 24"/>
                <a:gd name="T13" fmla="*/ 19 h 20"/>
                <a:gd name="T14" fmla="*/ 1 w 24"/>
                <a:gd name="T15" fmla="*/ 20 h 20"/>
                <a:gd name="T16" fmla="*/ 3 w 24"/>
                <a:gd name="T17" fmla="*/ 20 h 20"/>
                <a:gd name="T18" fmla="*/ 5 w 24"/>
                <a:gd name="T19" fmla="*/ 19 h 20"/>
                <a:gd name="T20" fmla="*/ 24 w 24"/>
                <a:gd name="T21" fmla="*/ 3 h 20"/>
                <a:gd name="T22" fmla="*/ 24 w 24"/>
                <a:gd name="T23" fmla="*/ 2 h 20"/>
                <a:gd name="T24" fmla="*/ 24 w 24"/>
                <a:gd name="T25" fmla="*/ 1 h 20"/>
                <a:gd name="T26" fmla="*/ 23 w 24"/>
                <a:gd name="T27" fmla="*/ 0 h 20"/>
                <a:gd name="T28" fmla="*/ 20 w 24"/>
                <a:gd name="T29" fmla="*/ 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 h="20">
                  <a:moveTo>
                    <a:pt x="20" y="0"/>
                  </a:moveTo>
                  <a:cubicBezTo>
                    <a:pt x="16" y="7"/>
                    <a:pt x="10" y="12"/>
                    <a:pt x="3" y="15"/>
                  </a:cubicBezTo>
                  <a:cubicBezTo>
                    <a:pt x="3" y="15"/>
                    <a:pt x="4" y="15"/>
                    <a:pt x="4" y="15"/>
                  </a:cubicBezTo>
                  <a:cubicBezTo>
                    <a:pt x="1" y="16"/>
                    <a:pt x="1" y="16"/>
                    <a:pt x="1" y="16"/>
                  </a:cubicBezTo>
                  <a:cubicBezTo>
                    <a:pt x="1" y="16"/>
                    <a:pt x="0" y="16"/>
                    <a:pt x="0" y="17"/>
                  </a:cubicBezTo>
                  <a:cubicBezTo>
                    <a:pt x="0" y="17"/>
                    <a:pt x="0" y="18"/>
                    <a:pt x="0" y="18"/>
                  </a:cubicBezTo>
                  <a:cubicBezTo>
                    <a:pt x="0" y="19"/>
                    <a:pt x="0" y="19"/>
                    <a:pt x="0" y="19"/>
                  </a:cubicBezTo>
                  <a:cubicBezTo>
                    <a:pt x="1" y="20"/>
                    <a:pt x="1" y="20"/>
                    <a:pt x="1" y="20"/>
                  </a:cubicBezTo>
                  <a:cubicBezTo>
                    <a:pt x="2" y="20"/>
                    <a:pt x="2" y="20"/>
                    <a:pt x="3" y="20"/>
                  </a:cubicBezTo>
                  <a:cubicBezTo>
                    <a:pt x="5" y="19"/>
                    <a:pt x="5" y="19"/>
                    <a:pt x="5" y="19"/>
                  </a:cubicBezTo>
                  <a:cubicBezTo>
                    <a:pt x="12" y="16"/>
                    <a:pt x="19" y="10"/>
                    <a:pt x="24" y="3"/>
                  </a:cubicBezTo>
                  <a:cubicBezTo>
                    <a:pt x="24" y="3"/>
                    <a:pt x="24" y="2"/>
                    <a:pt x="24" y="2"/>
                  </a:cubicBezTo>
                  <a:cubicBezTo>
                    <a:pt x="24" y="1"/>
                    <a:pt x="24" y="1"/>
                    <a:pt x="24" y="1"/>
                  </a:cubicBezTo>
                  <a:cubicBezTo>
                    <a:pt x="23" y="0"/>
                    <a:pt x="23" y="0"/>
                    <a:pt x="23" y="0"/>
                  </a:cubicBezTo>
                  <a:cubicBezTo>
                    <a:pt x="22" y="0"/>
                    <a:pt x="21" y="0"/>
                    <a:pt x="2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anose="020B0503020204020204" pitchFamily="34" charset="-122"/>
                <a:ea typeface="微软雅黑" panose="020B0503020204020204" pitchFamily="34" charset="-122"/>
              </a:endParaRPr>
            </a:p>
          </p:txBody>
        </p:sp>
        <p:sp>
          <p:nvSpPr>
            <p:cNvPr id="19" name="Freeform 1731"/>
            <p:cNvSpPr>
              <a:spLocks/>
            </p:cNvSpPr>
            <p:nvPr/>
          </p:nvSpPr>
          <p:spPr bwMode="auto">
            <a:xfrm>
              <a:off x="4320283" y="2756545"/>
              <a:ext cx="90488" cy="79375"/>
            </a:xfrm>
            <a:custGeom>
              <a:avLst/>
              <a:gdLst>
                <a:gd name="T0" fmla="*/ 22 w 24"/>
                <a:gd name="T1" fmla="*/ 0 h 21"/>
                <a:gd name="T2" fmla="*/ 20 w 24"/>
                <a:gd name="T3" fmla="*/ 1 h 21"/>
                <a:gd name="T4" fmla="*/ 19 w 24"/>
                <a:gd name="T5" fmla="*/ 1 h 21"/>
                <a:gd name="T6" fmla="*/ 19 w 24"/>
                <a:gd name="T7" fmla="*/ 1 h 21"/>
                <a:gd name="T8" fmla="*/ 0 w 24"/>
                <a:gd name="T9" fmla="*/ 17 h 21"/>
                <a:gd name="T10" fmla="*/ 0 w 24"/>
                <a:gd name="T11" fmla="*/ 19 h 21"/>
                <a:gd name="T12" fmla="*/ 1 w 24"/>
                <a:gd name="T13" fmla="*/ 20 h 21"/>
                <a:gd name="T14" fmla="*/ 2 w 24"/>
                <a:gd name="T15" fmla="*/ 20 h 21"/>
                <a:gd name="T16" fmla="*/ 4 w 24"/>
                <a:gd name="T17" fmla="*/ 20 h 21"/>
                <a:gd name="T18" fmla="*/ 21 w 24"/>
                <a:gd name="T19" fmla="*/ 5 h 21"/>
                <a:gd name="T20" fmla="*/ 23 w 24"/>
                <a:gd name="T21" fmla="*/ 5 h 21"/>
                <a:gd name="T22" fmla="*/ 24 w 24"/>
                <a:gd name="T23" fmla="*/ 3 h 21"/>
                <a:gd name="T24" fmla="*/ 24 w 24"/>
                <a:gd name="T25" fmla="*/ 2 h 21"/>
                <a:gd name="T26" fmla="*/ 24 w 24"/>
                <a:gd name="T27" fmla="*/ 1 h 21"/>
                <a:gd name="T28" fmla="*/ 23 w 24"/>
                <a:gd name="T29" fmla="*/ 0 h 21"/>
                <a:gd name="T30" fmla="*/ 22 w 24"/>
                <a:gd name="T31"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 h="21">
                  <a:moveTo>
                    <a:pt x="22" y="0"/>
                  </a:moveTo>
                  <a:cubicBezTo>
                    <a:pt x="20" y="1"/>
                    <a:pt x="20" y="1"/>
                    <a:pt x="20" y="1"/>
                  </a:cubicBezTo>
                  <a:cubicBezTo>
                    <a:pt x="19" y="1"/>
                    <a:pt x="19" y="1"/>
                    <a:pt x="19" y="1"/>
                  </a:cubicBezTo>
                  <a:cubicBezTo>
                    <a:pt x="19" y="1"/>
                    <a:pt x="19" y="1"/>
                    <a:pt x="19" y="1"/>
                  </a:cubicBezTo>
                  <a:cubicBezTo>
                    <a:pt x="12" y="5"/>
                    <a:pt x="5" y="10"/>
                    <a:pt x="0" y="17"/>
                  </a:cubicBezTo>
                  <a:cubicBezTo>
                    <a:pt x="0" y="18"/>
                    <a:pt x="0" y="18"/>
                    <a:pt x="0" y="19"/>
                  </a:cubicBezTo>
                  <a:cubicBezTo>
                    <a:pt x="0" y="19"/>
                    <a:pt x="1" y="20"/>
                    <a:pt x="1" y="20"/>
                  </a:cubicBezTo>
                  <a:cubicBezTo>
                    <a:pt x="2" y="20"/>
                    <a:pt x="2" y="20"/>
                    <a:pt x="2" y="20"/>
                  </a:cubicBezTo>
                  <a:cubicBezTo>
                    <a:pt x="2" y="21"/>
                    <a:pt x="4" y="21"/>
                    <a:pt x="4" y="20"/>
                  </a:cubicBezTo>
                  <a:cubicBezTo>
                    <a:pt x="9" y="14"/>
                    <a:pt x="15" y="8"/>
                    <a:pt x="21" y="5"/>
                  </a:cubicBezTo>
                  <a:cubicBezTo>
                    <a:pt x="21" y="5"/>
                    <a:pt x="23" y="5"/>
                    <a:pt x="23" y="5"/>
                  </a:cubicBezTo>
                  <a:cubicBezTo>
                    <a:pt x="24" y="4"/>
                    <a:pt x="24" y="3"/>
                    <a:pt x="24" y="3"/>
                  </a:cubicBezTo>
                  <a:cubicBezTo>
                    <a:pt x="24" y="2"/>
                    <a:pt x="24" y="2"/>
                    <a:pt x="24" y="2"/>
                  </a:cubicBezTo>
                  <a:cubicBezTo>
                    <a:pt x="24" y="1"/>
                    <a:pt x="24" y="1"/>
                    <a:pt x="24" y="1"/>
                  </a:cubicBezTo>
                  <a:cubicBezTo>
                    <a:pt x="24" y="1"/>
                    <a:pt x="23" y="0"/>
                    <a:pt x="23" y="0"/>
                  </a:cubicBezTo>
                  <a:cubicBezTo>
                    <a:pt x="23" y="0"/>
                    <a:pt x="22" y="0"/>
                    <a:pt x="2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anose="020B0503020204020204" pitchFamily="34" charset="-122"/>
                <a:ea typeface="微软雅黑" panose="020B0503020204020204" pitchFamily="34" charset="-122"/>
              </a:endParaRPr>
            </a:p>
          </p:txBody>
        </p:sp>
        <p:sp>
          <p:nvSpPr>
            <p:cNvPr id="20" name="Freeform 1732"/>
            <p:cNvSpPr>
              <a:spLocks/>
            </p:cNvSpPr>
            <p:nvPr/>
          </p:nvSpPr>
          <p:spPr bwMode="auto">
            <a:xfrm>
              <a:off x="4515545" y="2997845"/>
              <a:ext cx="74613" cy="63500"/>
            </a:xfrm>
            <a:custGeom>
              <a:avLst/>
              <a:gdLst>
                <a:gd name="T0" fmla="*/ 15 w 20"/>
                <a:gd name="T1" fmla="*/ 0 h 17"/>
                <a:gd name="T2" fmla="*/ 2 w 20"/>
                <a:gd name="T3" fmla="*/ 12 h 17"/>
                <a:gd name="T4" fmla="*/ 1 w 20"/>
                <a:gd name="T5" fmla="*/ 12 h 17"/>
                <a:gd name="T6" fmla="*/ 0 w 20"/>
                <a:gd name="T7" fmla="*/ 14 h 17"/>
                <a:gd name="T8" fmla="*/ 0 w 20"/>
                <a:gd name="T9" fmla="*/ 15 h 17"/>
                <a:gd name="T10" fmla="*/ 1 w 20"/>
                <a:gd name="T11" fmla="*/ 16 h 17"/>
                <a:gd name="T12" fmla="*/ 3 w 20"/>
                <a:gd name="T13" fmla="*/ 17 h 17"/>
                <a:gd name="T14" fmla="*/ 4 w 20"/>
                <a:gd name="T15" fmla="*/ 16 h 17"/>
                <a:gd name="T16" fmla="*/ 19 w 20"/>
                <a:gd name="T17" fmla="*/ 3 h 17"/>
                <a:gd name="T18" fmla="*/ 19 w 20"/>
                <a:gd name="T19" fmla="*/ 2 h 17"/>
                <a:gd name="T20" fmla="*/ 19 w 20"/>
                <a:gd name="T21" fmla="*/ 1 h 17"/>
                <a:gd name="T22" fmla="*/ 18 w 20"/>
                <a:gd name="T23" fmla="*/ 0 h 17"/>
                <a:gd name="T24" fmla="*/ 15 w 20"/>
                <a:gd name="T25"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17">
                  <a:moveTo>
                    <a:pt x="15" y="0"/>
                  </a:moveTo>
                  <a:cubicBezTo>
                    <a:pt x="12" y="5"/>
                    <a:pt x="7" y="9"/>
                    <a:pt x="2" y="12"/>
                  </a:cubicBezTo>
                  <a:cubicBezTo>
                    <a:pt x="1" y="12"/>
                    <a:pt x="1" y="12"/>
                    <a:pt x="1" y="12"/>
                  </a:cubicBezTo>
                  <a:cubicBezTo>
                    <a:pt x="0" y="13"/>
                    <a:pt x="0" y="13"/>
                    <a:pt x="0" y="14"/>
                  </a:cubicBezTo>
                  <a:cubicBezTo>
                    <a:pt x="0" y="15"/>
                    <a:pt x="0" y="15"/>
                    <a:pt x="0" y="15"/>
                  </a:cubicBezTo>
                  <a:cubicBezTo>
                    <a:pt x="0" y="16"/>
                    <a:pt x="1" y="16"/>
                    <a:pt x="1" y="16"/>
                  </a:cubicBezTo>
                  <a:cubicBezTo>
                    <a:pt x="2" y="17"/>
                    <a:pt x="2" y="17"/>
                    <a:pt x="3" y="17"/>
                  </a:cubicBezTo>
                  <a:cubicBezTo>
                    <a:pt x="4" y="16"/>
                    <a:pt x="4" y="16"/>
                    <a:pt x="4" y="16"/>
                  </a:cubicBezTo>
                  <a:cubicBezTo>
                    <a:pt x="10" y="13"/>
                    <a:pt x="15" y="9"/>
                    <a:pt x="19" y="3"/>
                  </a:cubicBezTo>
                  <a:cubicBezTo>
                    <a:pt x="19" y="3"/>
                    <a:pt x="20" y="2"/>
                    <a:pt x="19" y="2"/>
                  </a:cubicBezTo>
                  <a:cubicBezTo>
                    <a:pt x="19" y="1"/>
                    <a:pt x="19" y="1"/>
                    <a:pt x="19" y="1"/>
                  </a:cubicBezTo>
                  <a:cubicBezTo>
                    <a:pt x="18" y="0"/>
                    <a:pt x="18" y="0"/>
                    <a:pt x="18" y="0"/>
                  </a:cubicBezTo>
                  <a:cubicBezTo>
                    <a:pt x="17" y="0"/>
                    <a:pt x="16" y="0"/>
                    <a:pt x="1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anose="020B0503020204020204" pitchFamily="34" charset="-122"/>
                <a:ea typeface="微软雅黑" panose="020B0503020204020204" pitchFamily="34" charset="-122"/>
              </a:endParaRPr>
            </a:p>
          </p:txBody>
        </p:sp>
        <p:sp>
          <p:nvSpPr>
            <p:cNvPr id="21" name="Freeform 1733"/>
            <p:cNvSpPr>
              <a:spLocks/>
            </p:cNvSpPr>
            <p:nvPr/>
          </p:nvSpPr>
          <p:spPr bwMode="auto">
            <a:xfrm>
              <a:off x="4350445" y="2791470"/>
              <a:ext cx="71438" cy="63500"/>
            </a:xfrm>
            <a:custGeom>
              <a:avLst/>
              <a:gdLst>
                <a:gd name="T0" fmla="*/ 17 w 19"/>
                <a:gd name="T1" fmla="*/ 0 h 17"/>
                <a:gd name="T2" fmla="*/ 15 w 19"/>
                <a:gd name="T3" fmla="*/ 1 h 17"/>
                <a:gd name="T4" fmla="*/ 0 w 19"/>
                <a:gd name="T5" fmla="*/ 13 h 17"/>
                <a:gd name="T6" fmla="*/ 0 w 19"/>
                <a:gd name="T7" fmla="*/ 15 h 17"/>
                <a:gd name="T8" fmla="*/ 1 w 19"/>
                <a:gd name="T9" fmla="*/ 16 h 17"/>
                <a:gd name="T10" fmla="*/ 2 w 19"/>
                <a:gd name="T11" fmla="*/ 16 h 17"/>
                <a:gd name="T12" fmla="*/ 4 w 19"/>
                <a:gd name="T13" fmla="*/ 16 h 17"/>
                <a:gd name="T14" fmla="*/ 17 w 19"/>
                <a:gd name="T15" fmla="*/ 5 h 17"/>
                <a:gd name="T16" fmla="*/ 19 w 19"/>
                <a:gd name="T17" fmla="*/ 4 h 17"/>
                <a:gd name="T18" fmla="*/ 19 w 19"/>
                <a:gd name="T19" fmla="*/ 2 h 17"/>
                <a:gd name="T20" fmla="*/ 19 w 19"/>
                <a:gd name="T21" fmla="*/ 2 h 17"/>
                <a:gd name="T22" fmla="*/ 19 w 19"/>
                <a:gd name="T23" fmla="*/ 1 h 17"/>
                <a:gd name="T24" fmla="*/ 18 w 19"/>
                <a:gd name="T25" fmla="*/ 0 h 17"/>
                <a:gd name="T26" fmla="*/ 17 w 19"/>
                <a:gd name="T27"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 h="17">
                  <a:moveTo>
                    <a:pt x="17" y="0"/>
                  </a:moveTo>
                  <a:cubicBezTo>
                    <a:pt x="17" y="0"/>
                    <a:pt x="15" y="0"/>
                    <a:pt x="15" y="1"/>
                  </a:cubicBezTo>
                  <a:cubicBezTo>
                    <a:pt x="10" y="3"/>
                    <a:pt x="4" y="8"/>
                    <a:pt x="0" y="13"/>
                  </a:cubicBezTo>
                  <a:cubicBezTo>
                    <a:pt x="0" y="14"/>
                    <a:pt x="0" y="14"/>
                    <a:pt x="0" y="15"/>
                  </a:cubicBezTo>
                  <a:cubicBezTo>
                    <a:pt x="0" y="15"/>
                    <a:pt x="0" y="16"/>
                    <a:pt x="1" y="16"/>
                  </a:cubicBezTo>
                  <a:cubicBezTo>
                    <a:pt x="2" y="16"/>
                    <a:pt x="2" y="16"/>
                    <a:pt x="2" y="16"/>
                  </a:cubicBezTo>
                  <a:cubicBezTo>
                    <a:pt x="2" y="17"/>
                    <a:pt x="4" y="17"/>
                    <a:pt x="4" y="16"/>
                  </a:cubicBezTo>
                  <a:cubicBezTo>
                    <a:pt x="8" y="11"/>
                    <a:pt x="12" y="7"/>
                    <a:pt x="17" y="5"/>
                  </a:cubicBezTo>
                  <a:cubicBezTo>
                    <a:pt x="17" y="5"/>
                    <a:pt x="19" y="4"/>
                    <a:pt x="19" y="4"/>
                  </a:cubicBezTo>
                  <a:cubicBezTo>
                    <a:pt x="19" y="4"/>
                    <a:pt x="19" y="3"/>
                    <a:pt x="19" y="2"/>
                  </a:cubicBezTo>
                  <a:cubicBezTo>
                    <a:pt x="19" y="2"/>
                    <a:pt x="19" y="2"/>
                    <a:pt x="19" y="2"/>
                  </a:cubicBezTo>
                  <a:cubicBezTo>
                    <a:pt x="19" y="1"/>
                    <a:pt x="19" y="1"/>
                    <a:pt x="19" y="1"/>
                  </a:cubicBezTo>
                  <a:cubicBezTo>
                    <a:pt x="19" y="0"/>
                    <a:pt x="19" y="0"/>
                    <a:pt x="18" y="0"/>
                  </a:cubicBezTo>
                  <a:cubicBezTo>
                    <a:pt x="18" y="0"/>
                    <a:pt x="17" y="0"/>
                    <a:pt x="1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anose="020B0503020204020204" pitchFamily="34" charset="-122"/>
                <a:ea typeface="微软雅黑" panose="020B0503020204020204" pitchFamily="34" charset="-122"/>
              </a:endParaRPr>
            </a:p>
          </p:txBody>
        </p:sp>
      </p:grpSp>
      <p:cxnSp>
        <p:nvCxnSpPr>
          <p:cNvPr id="22" name="直接连接符 21"/>
          <p:cNvCxnSpPr/>
          <p:nvPr/>
        </p:nvCxnSpPr>
        <p:spPr>
          <a:xfrm>
            <a:off x="6567878" y="2595233"/>
            <a:ext cx="4680000" cy="0"/>
          </a:xfrm>
          <a:prstGeom prst="line">
            <a:avLst/>
          </a:prstGeom>
          <a:noFill/>
          <a:ln w="12700">
            <a:solidFill>
              <a:srgbClr val="093B5C"/>
            </a:solidFill>
          </a:ln>
        </p:spPr>
        <p:style>
          <a:lnRef idx="2">
            <a:schemeClr val="accent1">
              <a:shade val="50000"/>
            </a:schemeClr>
          </a:lnRef>
          <a:fillRef idx="1">
            <a:schemeClr val="accent1"/>
          </a:fillRef>
          <a:effectRef idx="0">
            <a:schemeClr val="accent1"/>
          </a:effectRef>
          <a:fontRef idx="minor">
            <a:schemeClr val="lt1"/>
          </a:fontRef>
        </p:style>
      </p:cxnSp>
      <p:cxnSp>
        <p:nvCxnSpPr>
          <p:cNvPr id="23" name="直接连接符 22"/>
          <p:cNvCxnSpPr/>
          <p:nvPr/>
        </p:nvCxnSpPr>
        <p:spPr>
          <a:xfrm>
            <a:off x="6567878" y="4280937"/>
            <a:ext cx="4680000" cy="0"/>
          </a:xfrm>
          <a:prstGeom prst="line">
            <a:avLst/>
          </a:prstGeom>
          <a:noFill/>
          <a:ln w="12700">
            <a:solidFill>
              <a:srgbClr val="093B5C"/>
            </a:solidFill>
          </a:ln>
        </p:spPr>
        <p:style>
          <a:lnRef idx="2">
            <a:schemeClr val="accent1">
              <a:shade val="50000"/>
            </a:schemeClr>
          </a:lnRef>
          <a:fillRef idx="1">
            <a:schemeClr val="accent1"/>
          </a:fillRef>
          <a:effectRef idx="0">
            <a:schemeClr val="accent1"/>
          </a:effectRef>
          <a:fontRef idx="minor">
            <a:schemeClr val="lt1"/>
          </a:fontRef>
        </p:style>
      </p:cxnSp>
      <p:sp>
        <p:nvSpPr>
          <p:cNvPr id="24" name="矩形 23"/>
          <p:cNvSpPr/>
          <p:nvPr/>
        </p:nvSpPr>
        <p:spPr>
          <a:xfrm>
            <a:off x="7342415" y="1251566"/>
            <a:ext cx="3161323" cy="461665"/>
          </a:xfrm>
          <a:prstGeom prst="rect">
            <a:avLst/>
          </a:prstGeom>
        </p:spPr>
        <p:txBody>
          <a:bodyPr wrap="square">
            <a:spAutoFit/>
          </a:bodyPr>
          <a:lstStyle/>
          <a:p>
            <a:r>
              <a:rPr lang="zh-CN" altLang="en-US" sz="2400" b="1" dirty="0">
                <a:solidFill>
                  <a:schemeClr val="accent1"/>
                </a:solidFill>
                <a:latin typeface="微软雅黑" panose="020B0503020204020204" pitchFamily="34" charset="-122"/>
                <a:ea typeface="微软雅黑" panose="020B0503020204020204" pitchFamily="34" charset="-122"/>
              </a:rPr>
              <a:t>Add a title.</a:t>
            </a:r>
          </a:p>
        </p:txBody>
      </p:sp>
      <p:sp>
        <p:nvSpPr>
          <p:cNvPr id="25" name="矩形 24"/>
          <p:cNvSpPr/>
          <p:nvPr/>
        </p:nvSpPr>
        <p:spPr>
          <a:xfrm>
            <a:off x="7342416" y="1662363"/>
            <a:ext cx="3955338"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26" name="矩形 25"/>
          <p:cNvSpPr/>
          <p:nvPr/>
        </p:nvSpPr>
        <p:spPr>
          <a:xfrm>
            <a:off x="7342415" y="2873193"/>
            <a:ext cx="3161323" cy="461665"/>
          </a:xfrm>
          <a:prstGeom prst="rect">
            <a:avLst/>
          </a:prstGeom>
        </p:spPr>
        <p:txBody>
          <a:bodyPr wrap="square">
            <a:spAutoFit/>
          </a:bodyPr>
          <a:lstStyle/>
          <a:p>
            <a:r>
              <a:rPr lang="zh-CN" altLang="en-US" sz="2400" b="1" dirty="0">
                <a:solidFill>
                  <a:schemeClr val="accent1"/>
                </a:solidFill>
                <a:latin typeface="微软雅黑" panose="020B0503020204020204" pitchFamily="34" charset="-122"/>
                <a:ea typeface="微软雅黑" panose="020B0503020204020204" pitchFamily="34" charset="-122"/>
              </a:rPr>
              <a:t>Add a title.</a:t>
            </a:r>
          </a:p>
        </p:txBody>
      </p:sp>
      <p:sp>
        <p:nvSpPr>
          <p:cNvPr id="27" name="矩形 26"/>
          <p:cNvSpPr/>
          <p:nvPr/>
        </p:nvSpPr>
        <p:spPr>
          <a:xfrm>
            <a:off x="7342416" y="3283990"/>
            <a:ext cx="3955338"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28" name="矩形 27"/>
          <p:cNvSpPr/>
          <p:nvPr/>
        </p:nvSpPr>
        <p:spPr>
          <a:xfrm>
            <a:off x="7342415" y="4488705"/>
            <a:ext cx="3161323" cy="461665"/>
          </a:xfrm>
          <a:prstGeom prst="rect">
            <a:avLst/>
          </a:prstGeom>
        </p:spPr>
        <p:txBody>
          <a:bodyPr wrap="square">
            <a:spAutoFit/>
          </a:bodyPr>
          <a:lstStyle/>
          <a:p>
            <a:r>
              <a:rPr lang="zh-CN" altLang="en-US" sz="2400" b="1" dirty="0">
                <a:solidFill>
                  <a:schemeClr val="accent1"/>
                </a:solidFill>
                <a:latin typeface="微软雅黑" panose="020B0503020204020204" pitchFamily="34" charset="-122"/>
                <a:ea typeface="微软雅黑" panose="020B0503020204020204" pitchFamily="34" charset="-122"/>
              </a:rPr>
              <a:t>Add a title.</a:t>
            </a:r>
          </a:p>
        </p:txBody>
      </p:sp>
      <p:sp>
        <p:nvSpPr>
          <p:cNvPr id="29" name="矩形 28"/>
          <p:cNvSpPr/>
          <p:nvPr/>
        </p:nvSpPr>
        <p:spPr>
          <a:xfrm>
            <a:off x="7342416" y="4899502"/>
            <a:ext cx="3955338"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grpSp>
        <p:nvGrpSpPr>
          <p:cNvPr id="30" name="组合 29"/>
          <p:cNvGrpSpPr/>
          <p:nvPr/>
        </p:nvGrpSpPr>
        <p:grpSpPr>
          <a:xfrm>
            <a:off x="1001238" y="1691677"/>
            <a:ext cx="4797115" cy="3796061"/>
            <a:chOff x="1001238" y="1946385"/>
            <a:chExt cx="4797115" cy="3796061"/>
          </a:xfrm>
          <a:effectLst>
            <a:outerShdw blurRad="381000" dist="254000" dir="2700000" algn="tl" rotWithShape="0">
              <a:prstClr val="black">
                <a:alpha val="60000"/>
              </a:prstClr>
            </a:outerShdw>
          </a:effectLst>
        </p:grpSpPr>
        <p:grpSp>
          <p:nvGrpSpPr>
            <p:cNvPr id="31" name="组合 30"/>
            <p:cNvGrpSpPr/>
            <p:nvPr/>
          </p:nvGrpSpPr>
          <p:grpSpPr>
            <a:xfrm>
              <a:off x="1001238" y="1946385"/>
              <a:ext cx="4797115" cy="3796061"/>
              <a:chOff x="1001238" y="1946385"/>
              <a:chExt cx="4797115" cy="3796061"/>
            </a:xfrm>
          </p:grpSpPr>
          <p:sp>
            <p:nvSpPr>
              <p:cNvPr id="33" name="圆角矩形 1"/>
              <p:cNvSpPr>
                <a:spLocks noChangeArrowheads="1"/>
              </p:cNvSpPr>
              <p:nvPr/>
            </p:nvSpPr>
            <p:spPr bwMode="auto">
              <a:xfrm>
                <a:off x="1001238" y="1946385"/>
                <a:ext cx="4797115" cy="3144842"/>
              </a:xfrm>
              <a:custGeom>
                <a:avLst/>
                <a:gdLst>
                  <a:gd name="T0" fmla="*/ 52016 w 5436000"/>
                  <a:gd name="T1" fmla="*/ 49697 h 3564000"/>
                  <a:gd name="T2" fmla="*/ 52016 w 5436000"/>
                  <a:gd name="T3" fmla="*/ 633875 h 3564000"/>
                  <a:gd name="T4" fmla="*/ 1156351 w 5436000"/>
                  <a:gd name="T5" fmla="*/ 633875 h 3564000"/>
                  <a:gd name="T6" fmla="*/ 1156351 w 5436000"/>
                  <a:gd name="T7" fmla="*/ 49697 h 3564000"/>
                  <a:gd name="T8" fmla="*/ 52016 w 5436000"/>
                  <a:gd name="T9" fmla="*/ 49697 h 3564000"/>
                  <a:gd name="T10" fmla="*/ 43114 w 5436000"/>
                  <a:gd name="T11" fmla="*/ 0 h 3564000"/>
                  <a:gd name="T12" fmla="*/ 1165254 w 5436000"/>
                  <a:gd name="T13" fmla="*/ 0 h 3564000"/>
                  <a:gd name="T14" fmla="*/ 1208368 w 5436000"/>
                  <a:gd name="T15" fmla="*/ 43114 h 3564000"/>
                  <a:gd name="T16" fmla="*/ 1208368 w 5436000"/>
                  <a:gd name="T17" fmla="*/ 749128 h 3564000"/>
                  <a:gd name="T18" fmla="*/ 1165254 w 5436000"/>
                  <a:gd name="T19" fmla="*/ 792241 h 3564000"/>
                  <a:gd name="T20" fmla="*/ 43114 w 5436000"/>
                  <a:gd name="T21" fmla="*/ 792241 h 3564000"/>
                  <a:gd name="T22" fmla="*/ 0 w 5436000"/>
                  <a:gd name="T23" fmla="*/ 749128 h 3564000"/>
                  <a:gd name="T24" fmla="*/ 0 w 5436000"/>
                  <a:gd name="T25" fmla="*/ 43114 h 3564000"/>
                  <a:gd name="T26" fmla="*/ 43114 w 5436000"/>
                  <a:gd name="T27" fmla="*/ 0 h 35640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436000"/>
                  <a:gd name="T43" fmla="*/ 0 h 3564000"/>
                  <a:gd name="T44" fmla="*/ 5436000 w 5436000"/>
                  <a:gd name="T45" fmla="*/ 3564000 h 356400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436000" h="3564000">
                    <a:moveTo>
                      <a:pt x="234000" y="223568"/>
                    </a:moveTo>
                    <a:lnTo>
                      <a:pt x="234000" y="2851568"/>
                    </a:lnTo>
                    <a:lnTo>
                      <a:pt x="5202000" y="2851568"/>
                    </a:lnTo>
                    <a:lnTo>
                      <a:pt x="5202000" y="223568"/>
                    </a:lnTo>
                    <a:lnTo>
                      <a:pt x="234000" y="223568"/>
                    </a:lnTo>
                    <a:close/>
                    <a:moveTo>
                      <a:pt x="193953" y="0"/>
                    </a:moveTo>
                    <a:lnTo>
                      <a:pt x="5242047" y="0"/>
                    </a:lnTo>
                    <a:cubicBezTo>
                      <a:pt x="5349164" y="0"/>
                      <a:pt x="5436000" y="86836"/>
                      <a:pt x="5436000" y="193953"/>
                    </a:cubicBezTo>
                    <a:lnTo>
                      <a:pt x="5436000" y="3370047"/>
                    </a:lnTo>
                    <a:cubicBezTo>
                      <a:pt x="5436000" y="3477164"/>
                      <a:pt x="5349164" y="3564000"/>
                      <a:pt x="5242047" y="3564000"/>
                    </a:cubicBezTo>
                    <a:lnTo>
                      <a:pt x="193953" y="3564000"/>
                    </a:lnTo>
                    <a:cubicBezTo>
                      <a:pt x="86836" y="3564000"/>
                      <a:pt x="0" y="3477164"/>
                      <a:pt x="0" y="3370047"/>
                    </a:cubicBezTo>
                    <a:lnTo>
                      <a:pt x="0" y="193953"/>
                    </a:lnTo>
                    <a:cubicBezTo>
                      <a:pt x="0" y="86836"/>
                      <a:pt x="86836" y="0"/>
                      <a:pt x="193953" y="0"/>
                    </a:cubicBezTo>
                    <a:close/>
                  </a:path>
                </a:pathLst>
              </a:custGeom>
              <a:solidFill>
                <a:schemeClr val="bg1">
                  <a:lumMod val="85000"/>
                </a:schemeClr>
              </a:solidFill>
              <a:ln>
                <a:noFill/>
              </a:ln>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4" name="圆角矩形 12"/>
              <p:cNvSpPr>
                <a:spLocks noChangeArrowheads="1"/>
              </p:cNvSpPr>
              <p:nvPr/>
            </p:nvSpPr>
            <p:spPr bwMode="auto">
              <a:xfrm>
                <a:off x="1001238" y="1946385"/>
                <a:ext cx="4797115" cy="2713472"/>
              </a:xfrm>
              <a:custGeom>
                <a:avLst/>
                <a:gdLst>
                  <a:gd name="T0" fmla="*/ 52016 w 5436000"/>
                  <a:gd name="T1" fmla="*/ 49697 h 3075136"/>
                  <a:gd name="T2" fmla="*/ 52016 w 5436000"/>
                  <a:gd name="T3" fmla="*/ 633874 h 3075136"/>
                  <a:gd name="T4" fmla="*/ 1156351 w 5436000"/>
                  <a:gd name="T5" fmla="*/ 633874 h 3075136"/>
                  <a:gd name="T6" fmla="*/ 1156351 w 5436000"/>
                  <a:gd name="T7" fmla="*/ 49697 h 3075136"/>
                  <a:gd name="T8" fmla="*/ 52016 w 5436000"/>
                  <a:gd name="T9" fmla="*/ 49697 h 3075136"/>
                  <a:gd name="T10" fmla="*/ 43114 w 5436000"/>
                  <a:gd name="T11" fmla="*/ 0 h 3075136"/>
                  <a:gd name="T12" fmla="*/ 1165254 w 5436000"/>
                  <a:gd name="T13" fmla="*/ 0 h 3075136"/>
                  <a:gd name="T14" fmla="*/ 1208368 w 5436000"/>
                  <a:gd name="T15" fmla="*/ 43114 h 3075136"/>
                  <a:gd name="T16" fmla="*/ 1208368 w 5436000"/>
                  <a:gd name="T17" fmla="*/ 683571 h 3075136"/>
                  <a:gd name="T18" fmla="*/ 0 w 5436000"/>
                  <a:gd name="T19" fmla="*/ 683571 h 3075136"/>
                  <a:gd name="T20" fmla="*/ 0 w 5436000"/>
                  <a:gd name="T21" fmla="*/ 43114 h 3075136"/>
                  <a:gd name="T22" fmla="*/ 43114 w 5436000"/>
                  <a:gd name="T23" fmla="*/ 0 h 30751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436000"/>
                  <a:gd name="T37" fmla="*/ 0 h 3075136"/>
                  <a:gd name="T38" fmla="*/ 5436000 w 5436000"/>
                  <a:gd name="T39" fmla="*/ 3075136 h 30751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436000" h="3075136">
                    <a:moveTo>
                      <a:pt x="234000" y="223568"/>
                    </a:moveTo>
                    <a:lnTo>
                      <a:pt x="234000" y="2851568"/>
                    </a:lnTo>
                    <a:lnTo>
                      <a:pt x="5202000" y="2851568"/>
                    </a:lnTo>
                    <a:lnTo>
                      <a:pt x="5202000" y="223568"/>
                    </a:lnTo>
                    <a:lnTo>
                      <a:pt x="234000" y="223568"/>
                    </a:lnTo>
                    <a:close/>
                    <a:moveTo>
                      <a:pt x="193953" y="0"/>
                    </a:moveTo>
                    <a:lnTo>
                      <a:pt x="5242047" y="0"/>
                    </a:lnTo>
                    <a:cubicBezTo>
                      <a:pt x="5349164" y="0"/>
                      <a:pt x="5436000" y="86836"/>
                      <a:pt x="5436000" y="193953"/>
                    </a:cubicBezTo>
                    <a:lnTo>
                      <a:pt x="5436000" y="3075136"/>
                    </a:lnTo>
                    <a:lnTo>
                      <a:pt x="0" y="3075136"/>
                    </a:lnTo>
                    <a:lnTo>
                      <a:pt x="0" y="193953"/>
                    </a:lnTo>
                    <a:cubicBezTo>
                      <a:pt x="0" y="86836"/>
                      <a:pt x="86836" y="0"/>
                      <a:pt x="193953" y="0"/>
                    </a:cubicBezTo>
                    <a:close/>
                  </a:path>
                </a:pathLst>
              </a:custGeom>
              <a:solidFill>
                <a:srgbClr val="2929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5" name="矩形 14"/>
              <p:cNvSpPr>
                <a:spLocks noChangeArrowheads="1"/>
              </p:cNvSpPr>
              <p:nvPr/>
            </p:nvSpPr>
            <p:spPr bwMode="auto">
              <a:xfrm>
                <a:off x="1207736" y="2143660"/>
                <a:ext cx="4384118" cy="2318924"/>
              </a:xfrm>
              <a:custGeom>
                <a:avLst/>
                <a:gdLst>
                  <a:gd name="T0" fmla="*/ 4002 w 4968000"/>
                  <a:gd name="T1" fmla="*/ 4002 h 2628000"/>
                  <a:gd name="T2" fmla="*/ 4002 w 4968000"/>
                  <a:gd name="T3" fmla="*/ 580176 h 2628000"/>
                  <a:gd name="T4" fmla="*/ 1100334 w 4968000"/>
                  <a:gd name="T5" fmla="*/ 580176 h 2628000"/>
                  <a:gd name="T6" fmla="*/ 1100334 w 4968000"/>
                  <a:gd name="T7" fmla="*/ 4002 h 2628000"/>
                  <a:gd name="T8" fmla="*/ 4002 w 4968000"/>
                  <a:gd name="T9" fmla="*/ 4002 h 2628000"/>
                  <a:gd name="T10" fmla="*/ 0 w 4968000"/>
                  <a:gd name="T11" fmla="*/ 0 h 2628000"/>
                  <a:gd name="T12" fmla="*/ 1104336 w 4968000"/>
                  <a:gd name="T13" fmla="*/ 0 h 2628000"/>
                  <a:gd name="T14" fmla="*/ 1104336 w 4968000"/>
                  <a:gd name="T15" fmla="*/ 584177 h 2628000"/>
                  <a:gd name="T16" fmla="*/ 0 w 4968000"/>
                  <a:gd name="T17" fmla="*/ 584177 h 2628000"/>
                  <a:gd name="T18" fmla="*/ 0 w 4968000"/>
                  <a:gd name="T19" fmla="*/ 0 h 26280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68000"/>
                  <a:gd name="T31" fmla="*/ 0 h 2628000"/>
                  <a:gd name="T32" fmla="*/ 4968000 w 4968000"/>
                  <a:gd name="T33" fmla="*/ 2628000 h 26280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68000" h="2628000">
                    <a:moveTo>
                      <a:pt x="18000" y="18000"/>
                    </a:moveTo>
                    <a:lnTo>
                      <a:pt x="18000" y="2610000"/>
                    </a:lnTo>
                    <a:lnTo>
                      <a:pt x="4950000" y="2610000"/>
                    </a:lnTo>
                    <a:lnTo>
                      <a:pt x="4950000" y="18000"/>
                    </a:lnTo>
                    <a:lnTo>
                      <a:pt x="18000" y="18000"/>
                    </a:lnTo>
                    <a:close/>
                    <a:moveTo>
                      <a:pt x="0" y="0"/>
                    </a:moveTo>
                    <a:lnTo>
                      <a:pt x="4968000" y="0"/>
                    </a:lnTo>
                    <a:lnTo>
                      <a:pt x="4968000" y="2628000"/>
                    </a:lnTo>
                    <a:lnTo>
                      <a:pt x="0" y="262800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6" name="矩形 39"/>
              <p:cNvSpPr>
                <a:spLocks noChangeArrowheads="1"/>
              </p:cNvSpPr>
              <p:nvPr/>
            </p:nvSpPr>
            <p:spPr bwMode="auto">
              <a:xfrm>
                <a:off x="2827891" y="5091227"/>
                <a:ext cx="1143810" cy="12707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914400" eaLnBrk="1" fontAlgn="auto" latinLnBrk="0" hangingPunct="1">
                  <a:lnSpc>
                    <a:spcPct val="100000"/>
                  </a:lnSpc>
                  <a:spcBef>
                    <a:spcPts val="0"/>
                  </a:spcBef>
                  <a:spcAft>
                    <a:spcPts val="0"/>
                  </a:spcAft>
                  <a:buClrTx/>
                  <a:buSzTx/>
                  <a:buFont typeface="Arial" pitchFamily="34" charset="0"/>
                  <a:buNone/>
                  <a:tabLst/>
                  <a:defRPr/>
                </a:pPr>
                <a:endParaRPr kumimoji="0" lang="zh-CN" altLang="zh-CN" sz="1800" b="0" i="0" u="none" strike="noStrike" kern="0" cap="none" spc="0" normalizeH="0" baseline="0" noProof="0">
                  <a:ln>
                    <a:noFill/>
                  </a:ln>
                  <a:solidFill>
                    <a:srgbClr val="FFFFFF"/>
                  </a:solidFill>
                  <a:effectLst/>
                  <a:uLnTx/>
                  <a:uFillTx/>
                  <a:latin typeface="微软雅黑" pitchFamily="34" charset="-122"/>
                  <a:ea typeface="微软雅黑" pitchFamily="34" charset="-122"/>
                  <a:sym typeface="微软雅黑" pitchFamily="34" charset="-122"/>
                </a:endParaRPr>
              </a:p>
            </p:txBody>
          </p:sp>
          <p:sp>
            <p:nvSpPr>
              <p:cNvPr id="37" name="矩形 40"/>
              <p:cNvSpPr>
                <a:spLocks noChangeArrowheads="1"/>
              </p:cNvSpPr>
              <p:nvPr/>
            </p:nvSpPr>
            <p:spPr bwMode="auto">
              <a:xfrm>
                <a:off x="2827891" y="5218305"/>
                <a:ext cx="1143810" cy="349427"/>
              </a:xfrm>
              <a:prstGeom prst="rect">
                <a:avLst/>
              </a:prstGeom>
              <a:solidFill>
                <a:srgbClr val="CFCFC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914400" eaLnBrk="1" fontAlgn="auto" latinLnBrk="0" hangingPunct="1">
                  <a:lnSpc>
                    <a:spcPct val="100000"/>
                  </a:lnSpc>
                  <a:spcBef>
                    <a:spcPts val="0"/>
                  </a:spcBef>
                  <a:spcAft>
                    <a:spcPts val="0"/>
                  </a:spcAft>
                  <a:buClrTx/>
                  <a:buSzTx/>
                  <a:buFont typeface="Arial" pitchFamily="34" charset="0"/>
                  <a:buNone/>
                  <a:tabLst/>
                  <a:defRPr/>
                </a:pPr>
                <a:endParaRPr kumimoji="0" lang="zh-CN" altLang="zh-CN" sz="1800" b="0" i="0" u="none" strike="noStrike" kern="0" cap="none" spc="0" normalizeH="0" baseline="0" noProof="0">
                  <a:ln>
                    <a:noFill/>
                  </a:ln>
                  <a:solidFill>
                    <a:srgbClr val="FFFFFF"/>
                  </a:solidFill>
                  <a:effectLst/>
                  <a:uLnTx/>
                  <a:uFillTx/>
                  <a:latin typeface="微软雅黑" pitchFamily="34" charset="-122"/>
                  <a:ea typeface="微软雅黑" pitchFamily="34" charset="-122"/>
                  <a:sym typeface="微软雅黑" pitchFamily="34" charset="-122"/>
                </a:endParaRPr>
              </a:p>
            </p:txBody>
          </p:sp>
          <p:sp>
            <p:nvSpPr>
              <p:cNvPr id="38" name="圆角矩形 41"/>
              <p:cNvSpPr>
                <a:spLocks noChangeArrowheads="1"/>
              </p:cNvSpPr>
              <p:nvPr/>
            </p:nvSpPr>
            <p:spPr bwMode="auto">
              <a:xfrm>
                <a:off x="2446620" y="5567732"/>
                <a:ext cx="1906351" cy="174714"/>
              </a:xfrm>
              <a:prstGeom prst="roundRect">
                <a:avLst>
                  <a:gd name="adj" fmla="val 16667"/>
                </a:avLst>
              </a:prstGeom>
              <a:solidFill>
                <a:schemeClr val="bg1">
                  <a:lumMod val="85000"/>
                </a:schemeClr>
              </a:solidFill>
              <a:ln>
                <a:noFill/>
              </a:ln>
            </p:spPr>
            <p:txBody>
              <a:bodyPr anchor="ctr"/>
              <a:lstStyle/>
              <a:p>
                <a:pPr marL="0" marR="0" lvl="0" indent="0" algn="ctr" defTabSz="914400" eaLnBrk="1" fontAlgn="auto" latinLnBrk="0" hangingPunct="1">
                  <a:lnSpc>
                    <a:spcPct val="100000"/>
                  </a:lnSpc>
                  <a:spcBef>
                    <a:spcPts val="0"/>
                  </a:spcBef>
                  <a:spcAft>
                    <a:spcPts val="0"/>
                  </a:spcAft>
                  <a:buClrTx/>
                  <a:buSzTx/>
                  <a:buFont typeface="Arial" pitchFamily="34" charset="0"/>
                  <a:buNone/>
                  <a:tabLst/>
                  <a:defRPr/>
                </a:pPr>
                <a:endParaRPr kumimoji="0" lang="zh-CN" altLang="zh-CN" sz="1800" b="0" i="0" u="none" strike="noStrike" kern="0" cap="none" spc="0" normalizeH="0" baseline="0" noProof="0">
                  <a:ln>
                    <a:noFill/>
                  </a:ln>
                  <a:solidFill>
                    <a:srgbClr val="FFFFFF"/>
                  </a:solidFill>
                  <a:effectLst/>
                  <a:uLnTx/>
                  <a:uFillTx/>
                  <a:latin typeface="微软雅黑" pitchFamily="34" charset="-122"/>
                  <a:ea typeface="微软雅黑" pitchFamily="34" charset="-122"/>
                  <a:sym typeface="微软雅黑" pitchFamily="34" charset="-122"/>
                </a:endParaRPr>
              </a:p>
            </p:txBody>
          </p:sp>
          <p:sp>
            <p:nvSpPr>
              <p:cNvPr id="39" name="矩形 23"/>
              <p:cNvSpPr>
                <a:spLocks noChangeArrowheads="1"/>
              </p:cNvSpPr>
              <p:nvPr/>
            </p:nvSpPr>
            <p:spPr bwMode="auto">
              <a:xfrm>
                <a:off x="3626335" y="1946385"/>
                <a:ext cx="2172018" cy="3144842"/>
              </a:xfrm>
              <a:custGeom>
                <a:avLst/>
                <a:gdLst>
                  <a:gd name="T0" fmla="*/ 0 w 2461290"/>
                  <a:gd name="T1" fmla="*/ 0 h 3564000"/>
                  <a:gd name="T2" fmla="*/ 504006 w 2461290"/>
                  <a:gd name="T3" fmla="*/ 0 h 3564000"/>
                  <a:gd name="T4" fmla="*/ 547119 w 2461290"/>
                  <a:gd name="T5" fmla="*/ 43114 h 3564000"/>
                  <a:gd name="T6" fmla="*/ 547119 w 2461290"/>
                  <a:gd name="T7" fmla="*/ 749128 h 3564000"/>
                  <a:gd name="T8" fmla="*/ 504006 w 2461290"/>
                  <a:gd name="T9" fmla="*/ 792241 h 3564000"/>
                  <a:gd name="T10" fmla="*/ 368761 w 2461290"/>
                  <a:gd name="T11" fmla="*/ 792241 h 3564000"/>
                  <a:gd name="T12" fmla="*/ 0 w 2461290"/>
                  <a:gd name="T13" fmla="*/ 0 h 3564000"/>
                  <a:gd name="T14" fmla="*/ 0 60000 65536"/>
                  <a:gd name="T15" fmla="*/ 0 60000 65536"/>
                  <a:gd name="T16" fmla="*/ 0 60000 65536"/>
                  <a:gd name="T17" fmla="*/ 0 60000 65536"/>
                  <a:gd name="T18" fmla="*/ 0 60000 65536"/>
                  <a:gd name="T19" fmla="*/ 0 60000 65536"/>
                  <a:gd name="T20" fmla="*/ 0 60000 65536"/>
                  <a:gd name="T21" fmla="*/ 0 w 2461290"/>
                  <a:gd name="T22" fmla="*/ 0 h 3564000"/>
                  <a:gd name="T23" fmla="*/ 2461290 w 2461290"/>
                  <a:gd name="T24" fmla="*/ 3564000 h 35640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61290" h="3564000">
                    <a:moveTo>
                      <a:pt x="0" y="0"/>
                    </a:moveTo>
                    <a:lnTo>
                      <a:pt x="2267337" y="0"/>
                    </a:lnTo>
                    <a:cubicBezTo>
                      <a:pt x="2374454" y="0"/>
                      <a:pt x="2461290" y="86836"/>
                      <a:pt x="2461290" y="193953"/>
                    </a:cubicBezTo>
                    <a:lnTo>
                      <a:pt x="2461290" y="3370047"/>
                    </a:lnTo>
                    <a:cubicBezTo>
                      <a:pt x="2461290" y="3477164"/>
                      <a:pt x="2374454" y="3564000"/>
                      <a:pt x="2267337" y="3564000"/>
                    </a:cubicBezTo>
                    <a:lnTo>
                      <a:pt x="1658918" y="3564000"/>
                    </a:lnTo>
                    <a:lnTo>
                      <a:pt x="0" y="0"/>
                    </a:lnTo>
                    <a:close/>
                  </a:path>
                </a:pathLst>
              </a:custGeom>
              <a:solidFill>
                <a:schemeClr val="bg1">
                  <a:alpha val="9804"/>
                </a:schemeClr>
              </a:solidFill>
              <a:ln>
                <a:noFill/>
              </a:ln>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ndParaRPr>
              </a:p>
            </p:txBody>
          </p:sp>
        </p:grpSp>
        <p:pic>
          <p:nvPicPr>
            <p:cNvPr id="32" name="图片 3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207736" y="2144342"/>
              <a:ext cx="4384118" cy="2318242"/>
            </a:xfrm>
            <a:prstGeom prst="rect">
              <a:avLst/>
            </a:prstGeom>
          </p:spPr>
        </p:pic>
      </p:grpSp>
      <p:pic>
        <p:nvPicPr>
          <p:cNvPr id="40" name="图片 3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207737" y="1889789"/>
            <a:ext cx="4384118" cy="2318087"/>
          </a:xfrm>
          <a:prstGeom prst="rect">
            <a:avLst/>
          </a:prstGeom>
        </p:spPr>
      </p:pic>
    </p:spTree>
    <p:extLst>
      <p:ext uri="{BB962C8B-B14F-4D97-AF65-F5344CB8AC3E}">
        <p14:creationId xmlns:p14="http://schemas.microsoft.com/office/powerpoint/2010/main" val="347054093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10" presetClass="entr" presetSubtype="0" fill="hold" nodeType="after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1000"/>
                                        <p:tgtEl>
                                          <p:spTgt spid="30"/>
                                        </p:tgtEl>
                                      </p:cBhvr>
                                    </p:animEffect>
                                  </p:childTnLst>
                                </p:cTn>
                              </p:par>
                              <p:par>
                                <p:cTn id="23" presetID="42" presetClass="path" presetSubtype="0" accel="50000" decel="50000" fill="hold" nodeType="withEffect">
                                  <p:stCondLst>
                                    <p:cond delay="0"/>
                                  </p:stCondLst>
                                  <p:childTnLst>
                                    <p:animMotion origin="layout" path="M 3.75E-6 3.7037E-7 L -0.07826 0.09028 " pathEditMode="relative" rAng="0" ptsTypes="AA">
                                      <p:cBhvr>
                                        <p:cTn id="24" dur="1000" spd="-100000" fill="hold"/>
                                        <p:tgtEl>
                                          <p:spTgt spid="30"/>
                                        </p:tgtEl>
                                        <p:attrNameLst>
                                          <p:attrName>ppt_x</p:attrName>
                                          <p:attrName>ppt_y</p:attrName>
                                        </p:attrNameLst>
                                      </p:cBhvr>
                                      <p:rCtr x="-3919" y="4514"/>
                                    </p:animMotion>
                                  </p:childTnLst>
                                </p:cTn>
                              </p:par>
                            </p:childTnLst>
                          </p:cTn>
                        </p:par>
                        <p:par>
                          <p:cTn id="25" fill="hold">
                            <p:stCondLst>
                              <p:cond delay="2000"/>
                            </p:stCondLst>
                            <p:childTnLst>
                              <p:par>
                                <p:cTn id="26" presetID="53" presetClass="entr" presetSubtype="16" fill="hold" nodeType="afterEffect">
                                  <p:stCondLst>
                                    <p:cond delay="0"/>
                                  </p:stCondLst>
                                  <p:childTnLst>
                                    <p:set>
                                      <p:cBhvr>
                                        <p:cTn id="27" dur="1" fill="hold">
                                          <p:stCondLst>
                                            <p:cond delay="0"/>
                                          </p:stCondLst>
                                        </p:cTn>
                                        <p:tgtEl>
                                          <p:spTgt spid="40"/>
                                        </p:tgtEl>
                                        <p:attrNameLst>
                                          <p:attrName>style.visibility</p:attrName>
                                        </p:attrNameLst>
                                      </p:cBhvr>
                                      <p:to>
                                        <p:strVal val="visible"/>
                                      </p:to>
                                    </p:set>
                                    <p:anim calcmode="lin" valueType="num">
                                      <p:cBhvr>
                                        <p:cTn id="28" dur="500" fill="hold"/>
                                        <p:tgtEl>
                                          <p:spTgt spid="40"/>
                                        </p:tgtEl>
                                        <p:attrNameLst>
                                          <p:attrName>ppt_w</p:attrName>
                                        </p:attrNameLst>
                                      </p:cBhvr>
                                      <p:tavLst>
                                        <p:tav tm="0">
                                          <p:val>
                                            <p:fltVal val="0"/>
                                          </p:val>
                                        </p:tav>
                                        <p:tav tm="100000">
                                          <p:val>
                                            <p:strVal val="#ppt_w"/>
                                          </p:val>
                                        </p:tav>
                                      </p:tavLst>
                                    </p:anim>
                                    <p:anim calcmode="lin" valueType="num">
                                      <p:cBhvr>
                                        <p:cTn id="29" dur="500" fill="hold"/>
                                        <p:tgtEl>
                                          <p:spTgt spid="40"/>
                                        </p:tgtEl>
                                        <p:attrNameLst>
                                          <p:attrName>ppt_h</p:attrName>
                                        </p:attrNameLst>
                                      </p:cBhvr>
                                      <p:tavLst>
                                        <p:tav tm="0">
                                          <p:val>
                                            <p:fltVal val="0"/>
                                          </p:val>
                                        </p:tav>
                                        <p:tav tm="100000">
                                          <p:val>
                                            <p:strVal val="#ppt_h"/>
                                          </p:val>
                                        </p:tav>
                                      </p:tavLst>
                                    </p:anim>
                                    <p:animEffect transition="in" filter="fade">
                                      <p:cBhvr>
                                        <p:cTn id="30" dur="500"/>
                                        <p:tgtEl>
                                          <p:spTgt spid="40"/>
                                        </p:tgtEl>
                                      </p:cBhvr>
                                    </p:animEffect>
                                  </p:childTnLst>
                                </p:cTn>
                              </p:par>
                            </p:childTnLst>
                          </p:cTn>
                        </p:par>
                        <p:par>
                          <p:cTn id="31" fill="hold">
                            <p:stCondLst>
                              <p:cond delay="2500"/>
                            </p:stCondLst>
                            <p:childTnLst>
                              <p:par>
                                <p:cTn id="32" presetID="10" presetClass="entr" presetSubtype="0" fill="hold" grpId="0" nodeType="after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fade">
                                      <p:cBhvr>
                                        <p:cTn id="34" dur="500"/>
                                        <p:tgtEl>
                                          <p:spTgt spid="4"/>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childTnLst>
                          </p:cTn>
                        </p:par>
                        <p:par>
                          <p:cTn id="38" fill="hold">
                            <p:stCondLst>
                              <p:cond delay="3000"/>
                            </p:stCondLst>
                            <p:childTnLst>
                              <p:par>
                                <p:cTn id="39" presetID="23" presetClass="entr" presetSubtype="36" fill="hold" grpId="0" nodeType="afterEffect">
                                  <p:stCondLst>
                                    <p:cond delay="0"/>
                                  </p:stCondLst>
                                  <p:childTnLst>
                                    <p:set>
                                      <p:cBhvr>
                                        <p:cTn id="40" dur="1" fill="hold">
                                          <p:stCondLst>
                                            <p:cond delay="0"/>
                                          </p:stCondLst>
                                        </p:cTn>
                                        <p:tgtEl>
                                          <p:spTgt spid="24"/>
                                        </p:tgtEl>
                                        <p:attrNameLst>
                                          <p:attrName>style.visibility</p:attrName>
                                        </p:attrNameLst>
                                      </p:cBhvr>
                                      <p:to>
                                        <p:strVal val="visible"/>
                                      </p:to>
                                    </p:set>
                                    <p:anim calcmode="lin" valueType="num">
                                      <p:cBhvr>
                                        <p:cTn id="41" dur="500" fill="hold"/>
                                        <p:tgtEl>
                                          <p:spTgt spid="24"/>
                                        </p:tgtEl>
                                        <p:attrNameLst>
                                          <p:attrName>ppt_w</p:attrName>
                                        </p:attrNameLst>
                                      </p:cBhvr>
                                      <p:tavLst>
                                        <p:tav tm="0">
                                          <p:val>
                                            <p:strVal val="(6*min(max(#ppt_w*#ppt_h,.3),1)-7.4)/-.7*#ppt_w"/>
                                          </p:val>
                                        </p:tav>
                                        <p:tav tm="100000">
                                          <p:val>
                                            <p:strVal val="#ppt_w"/>
                                          </p:val>
                                        </p:tav>
                                      </p:tavLst>
                                    </p:anim>
                                    <p:anim calcmode="lin" valueType="num">
                                      <p:cBhvr>
                                        <p:cTn id="42" dur="500" fill="hold"/>
                                        <p:tgtEl>
                                          <p:spTgt spid="24"/>
                                        </p:tgtEl>
                                        <p:attrNameLst>
                                          <p:attrName>ppt_h</p:attrName>
                                        </p:attrNameLst>
                                      </p:cBhvr>
                                      <p:tavLst>
                                        <p:tav tm="0">
                                          <p:val>
                                            <p:strVal val="(6*min(max(#ppt_w*#ppt_h,.3),1)-7.4)/-.7*#ppt_h"/>
                                          </p:val>
                                        </p:tav>
                                        <p:tav tm="100000">
                                          <p:val>
                                            <p:strVal val="#ppt_h"/>
                                          </p:val>
                                        </p:tav>
                                      </p:tavLst>
                                    </p:anim>
                                    <p:anim calcmode="lin" valueType="num">
                                      <p:cBhvr>
                                        <p:cTn id="43" dur="500" fill="hold"/>
                                        <p:tgtEl>
                                          <p:spTgt spid="24"/>
                                        </p:tgtEl>
                                        <p:attrNameLst>
                                          <p:attrName>ppt_x</p:attrName>
                                        </p:attrNameLst>
                                      </p:cBhvr>
                                      <p:tavLst>
                                        <p:tav tm="0">
                                          <p:val>
                                            <p:fltVal val="0.5"/>
                                          </p:val>
                                        </p:tav>
                                        <p:tav tm="100000">
                                          <p:val>
                                            <p:strVal val="#ppt_x"/>
                                          </p:val>
                                        </p:tav>
                                      </p:tavLst>
                                    </p:anim>
                                    <p:anim calcmode="lin" valueType="num">
                                      <p:cBhvr>
                                        <p:cTn id="44" dur="500" fill="hold"/>
                                        <p:tgtEl>
                                          <p:spTgt spid="24"/>
                                        </p:tgtEl>
                                        <p:attrNameLst>
                                          <p:attrName>ppt_y</p:attrName>
                                        </p:attrNameLst>
                                      </p:cBhvr>
                                      <p:tavLst>
                                        <p:tav tm="0">
                                          <p:val>
                                            <p:strVal val="1+(6*min(max(#ppt_w*#ppt_h,.3),1)-7.4)/-.7*#ppt_h/2"/>
                                          </p:val>
                                        </p:tav>
                                        <p:tav tm="100000">
                                          <p:val>
                                            <p:strVal val="#ppt_y"/>
                                          </p:val>
                                        </p:tav>
                                      </p:tavLst>
                                    </p:anim>
                                  </p:childTnLst>
                                </p:cTn>
                              </p:par>
                            </p:childTnLst>
                          </p:cTn>
                        </p:par>
                        <p:par>
                          <p:cTn id="45" fill="hold">
                            <p:stCondLst>
                              <p:cond delay="3500"/>
                            </p:stCondLst>
                            <p:childTnLst>
                              <p:par>
                                <p:cTn id="46" presetID="53" presetClass="entr" presetSubtype="16" fill="hold" grpId="0" nodeType="afterEffect">
                                  <p:stCondLst>
                                    <p:cond delay="0"/>
                                  </p:stCondLst>
                                  <p:iterate type="lt">
                                    <p:tmPct val="10000"/>
                                  </p:iterate>
                                  <p:childTnLst>
                                    <p:set>
                                      <p:cBhvr>
                                        <p:cTn id="47" dur="1" fill="hold">
                                          <p:stCondLst>
                                            <p:cond delay="0"/>
                                          </p:stCondLst>
                                        </p:cTn>
                                        <p:tgtEl>
                                          <p:spTgt spid="25"/>
                                        </p:tgtEl>
                                        <p:attrNameLst>
                                          <p:attrName>style.visibility</p:attrName>
                                        </p:attrNameLst>
                                      </p:cBhvr>
                                      <p:to>
                                        <p:strVal val="visible"/>
                                      </p:to>
                                    </p:set>
                                    <p:anim calcmode="lin" valueType="num">
                                      <p:cBhvr>
                                        <p:cTn id="48" dur="100" fill="hold"/>
                                        <p:tgtEl>
                                          <p:spTgt spid="25"/>
                                        </p:tgtEl>
                                        <p:attrNameLst>
                                          <p:attrName>ppt_w</p:attrName>
                                        </p:attrNameLst>
                                      </p:cBhvr>
                                      <p:tavLst>
                                        <p:tav tm="0">
                                          <p:val>
                                            <p:fltVal val="0"/>
                                          </p:val>
                                        </p:tav>
                                        <p:tav tm="100000">
                                          <p:val>
                                            <p:strVal val="#ppt_w"/>
                                          </p:val>
                                        </p:tav>
                                      </p:tavLst>
                                    </p:anim>
                                    <p:anim calcmode="lin" valueType="num">
                                      <p:cBhvr>
                                        <p:cTn id="49" dur="100" fill="hold"/>
                                        <p:tgtEl>
                                          <p:spTgt spid="25"/>
                                        </p:tgtEl>
                                        <p:attrNameLst>
                                          <p:attrName>ppt_h</p:attrName>
                                        </p:attrNameLst>
                                      </p:cBhvr>
                                      <p:tavLst>
                                        <p:tav tm="0">
                                          <p:val>
                                            <p:fltVal val="0"/>
                                          </p:val>
                                        </p:tav>
                                        <p:tav tm="100000">
                                          <p:val>
                                            <p:strVal val="#ppt_h"/>
                                          </p:val>
                                        </p:tav>
                                      </p:tavLst>
                                    </p:anim>
                                    <p:animEffect transition="in" filter="fade">
                                      <p:cBhvr>
                                        <p:cTn id="50" dur="100"/>
                                        <p:tgtEl>
                                          <p:spTgt spid="25"/>
                                        </p:tgtEl>
                                      </p:cBhvr>
                                    </p:animEffect>
                                  </p:childTnLst>
                                </p:cTn>
                              </p:par>
                            </p:childTnLst>
                          </p:cTn>
                        </p:par>
                        <p:par>
                          <p:cTn id="51" fill="hold">
                            <p:stCondLst>
                              <p:cond delay="3960"/>
                            </p:stCondLst>
                            <p:childTnLst>
                              <p:par>
                                <p:cTn id="52" presetID="10" presetClass="entr" presetSubtype="0" fill="hold" nodeType="after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fade">
                                      <p:cBhvr>
                                        <p:cTn id="54" dur="500"/>
                                        <p:tgtEl>
                                          <p:spTgt spid="22"/>
                                        </p:tgtEl>
                                      </p:cBhvr>
                                    </p:animEffect>
                                  </p:childTnLst>
                                </p:cTn>
                              </p:par>
                            </p:childTnLst>
                          </p:cTn>
                        </p:par>
                        <p:par>
                          <p:cTn id="55" fill="hold">
                            <p:stCondLst>
                              <p:cond delay="4460"/>
                            </p:stCondLst>
                            <p:childTnLst>
                              <p:par>
                                <p:cTn id="56" presetID="10" presetClass="entr" presetSubtype="0" fill="hold" grpId="0" nodeType="afterEffect">
                                  <p:stCondLst>
                                    <p:cond delay="0"/>
                                  </p:stCondLst>
                                  <p:childTnLst>
                                    <p:set>
                                      <p:cBhvr>
                                        <p:cTn id="57" dur="1" fill="hold">
                                          <p:stCondLst>
                                            <p:cond delay="0"/>
                                          </p:stCondLst>
                                        </p:cTn>
                                        <p:tgtEl>
                                          <p:spTgt spid="5"/>
                                        </p:tgtEl>
                                        <p:attrNameLst>
                                          <p:attrName>style.visibility</p:attrName>
                                        </p:attrNameLst>
                                      </p:cBhvr>
                                      <p:to>
                                        <p:strVal val="visible"/>
                                      </p:to>
                                    </p:set>
                                    <p:animEffect transition="in" filter="fade">
                                      <p:cBhvr>
                                        <p:cTn id="58" dur="500"/>
                                        <p:tgtEl>
                                          <p:spTgt spid="5"/>
                                        </p:tgtEl>
                                      </p:cBhvr>
                                    </p:animEffect>
                                  </p:childTnLst>
                                </p:cTn>
                              </p:par>
                              <p:par>
                                <p:cTn id="59" presetID="10" presetClass="entr" presetSubtype="0" fill="hold" nodeType="withEffect">
                                  <p:stCondLst>
                                    <p:cond delay="0"/>
                                  </p:stCondLst>
                                  <p:childTnLst>
                                    <p:set>
                                      <p:cBhvr>
                                        <p:cTn id="60" dur="1" fill="hold">
                                          <p:stCondLst>
                                            <p:cond delay="0"/>
                                          </p:stCondLst>
                                        </p:cTn>
                                        <p:tgtEl>
                                          <p:spTgt spid="8"/>
                                        </p:tgtEl>
                                        <p:attrNameLst>
                                          <p:attrName>style.visibility</p:attrName>
                                        </p:attrNameLst>
                                      </p:cBhvr>
                                      <p:to>
                                        <p:strVal val="visible"/>
                                      </p:to>
                                    </p:set>
                                    <p:animEffect transition="in" filter="fade">
                                      <p:cBhvr>
                                        <p:cTn id="61" dur="500"/>
                                        <p:tgtEl>
                                          <p:spTgt spid="8"/>
                                        </p:tgtEl>
                                      </p:cBhvr>
                                    </p:animEffect>
                                  </p:childTnLst>
                                </p:cTn>
                              </p:par>
                            </p:childTnLst>
                          </p:cTn>
                        </p:par>
                        <p:par>
                          <p:cTn id="62" fill="hold">
                            <p:stCondLst>
                              <p:cond delay="4960"/>
                            </p:stCondLst>
                            <p:childTnLst>
                              <p:par>
                                <p:cTn id="63" presetID="23" presetClass="entr" presetSubtype="36" fill="hold" grpId="0" nodeType="afterEffect">
                                  <p:stCondLst>
                                    <p:cond delay="0"/>
                                  </p:stCondLst>
                                  <p:childTnLst>
                                    <p:set>
                                      <p:cBhvr>
                                        <p:cTn id="64" dur="1" fill="hold">
                                          <p:stCondLst>
                                            <p:cond delay="0"/>
                                          </p:stCondLst>
                                        </p:cTn>
                                        <p:tgtEl>
                                          <p:spTgt spid="26"/>
                                        </p:tgtEl>
                                        <p:attrNameLst>
                                          <p:attrName>style.visibility</p:attrName>
                                        </p:attrNameLst>
                                      </p:cBhvr>
                                      <p:to>
                                        <p:strVal val="visible"/>
                                      </p:to>
                                    </p:set>
                                    <p:anim calcmode="lin" valueType="num">
                                      <p:cBhvr>
                                        <p:cTn id="65" dur="500" fill="hold"/>
                                        <p:tgtEl>
                                          <p:spTgt spid="26"/>
                                        </p:tgtEl>
                                        <p:attrNameLst>
                                          <p:attrName>ppt_w</p:attrName>
                                        </p:attrNameLst>
                                      </p:cBhvr>
                                      <p:tavLst>
                                        <p:tav tm="0">
                                          <p:val>
                                            <p:strVal val="(6*min(max(#ppt_w*#ppt_h,.3),1)-7.4)/-.7*#ppt_w"/>
                                          </p:val>
                                        </p:tav>
                                        <p:tav tm="100000">
                                          <p:val>
                                            <p:strVal val="#ppt_w"/>
                                          </p:val>
                                        </p:tav>
                                      </p:tavLst>
                                    </p:anim>
                                    <p:anim calcmode="lin" valueType="num">
                                      <p:cBhvr>
                                        <p:cTn id="66" dur="500" fill="hold"/>
                                        <p:tgtEl>
                                          <p:spTgt spid="26"/>
                                        </p:tgtEl>
                                        <p:attrNameLst>
                                          <p:attrName>ppt_h</p:attrName>
                                        </p:attrNameLst>
                                      </p:cBhvr>
                                      <p:tavLst>
                                        <p:tav tm="0">
                                          <p:val>
                                            <p:strVal val="(6*min(max(#ppt_w*#ppt_h,.3),1)-7.4)/-.7*#ppt_h"/>
                                          </p:val>
                                        </p:tav>
                                        <p:tav tm="100000">
                                          <p:val>
                                            <p:strVal val="#ppt_h"/>
                                          </p:val>
                                        </p:tav>
                                      </p:tavLst>
                                    </p:anim>
                                    <p:anim calcmode="lin" valueType="num">
                                      <p:cBhvr>
                                        <p:cTn id="67" dur="500" fill="hold"/>
                                        <p:tgtEl>
                                          <p:spTgt spid="26"/>
                                        </p:tgtEl>
                                        <p:attrNameLst>
                                          <p:attrName>ppt_x</p:attrName>
                                        </p:attrNameLst>
                                      </p:cBhvr>
                                      <p:tavLst>
                                        <p:tav tm="0">
                                          <p:val>
                                            <p:fltVal val="0.5"/>
                                          </p:val>
                                        </p:tav>
                                        <p:tav tm="100000">
                                          <p:val>
                                            <p:strVal val="#ppt_x"/>
                                          </p:val>
                                        </p:tav>
                                      </p:tavLst>
                                    </p:anim>
                                    <p:anim calcmode="lin" valueType="num">
                                      <p:cBhvr>
                                        <p:cTn id="68" dur="500" fill="hold"/>
                                        <p:tgtEl>
                                          <p:spTgt spid="26"/>
                                        </p:tgtEl>
                                        <p:attrNameLst>
                                          <p:attrName>ppt_y</p:attrName>
                                        </p:attrNameLst>
                                      </p:cBhvr>
                                      <p:tavLst>
                                        <p:tav tm="0">
                                          <p:val>
                                            <p:strVal val="1+(6*min(max(#ppt_w*#ppt_h,.3),1)-7.4)/-.7*#ppt_h/2"/>
                                          </p:val>
                                        </p:tav>
                                        <p:tav tm="100000">
                                          <p:val>
                                            <p:strVal val="#ppt_y"/>
                                          </p:val>
                                        </p:tav>
                                      </p:tavLst>
                                    </p:anim>
                                  </p:childTnLst>
                                </p:cTn>
                              </p:par>
                            </p:childTnLst>
                          </p:cTn>
                        </p:par>
                        <p:par>
                          <p:cTn id="69" fill="hold">
                            <p:stCondLst>
                              <p:cond delay="5460"/>
                            </p:stCondLst>
                            <p:childTnLst>
                              <p:par>
                                <p:cTn id="70" presetID="53" presetClass="entr" presetSubtype="16" fill="hold" grpId="0" nodeType="afterEffect">
                                  <p:stCondLst>
                                    <p:cond delay="0"/>
                                  </p:stCondLst>
                                  <p:iterate type="lt">
                                    <p:tmPct val="10000"/>
                                  </p:iterate>
                                  <p:childTnLst>
                                    <p:set>
                                      <p:cBhvr>
                                        <p:cTn id="71" dur="1" fill="hold">
                                          <p:stCondLst>
                                            <p:cond delay="0"/>
                                          </p:stCondLst>
                                        </p:cTn>
                                        <p:tgtEl>
                                          <p:spTgt spid="27"/>
                                        </p:tgtEl>
                                        <p:attrNameLst>
                                          <p:attrName>style.visibility</p:attrName>
                                        </p:attrNameLst>
                                      </p:cBhvr>
                                      <p:to>
                                        <p:strVal val="visible"/>
                                      </p:to>
                                    </p:set>
                                    <p:anim calcmode="lin" valueType="num">
                                      <p:cBhvr>
                                        <p:cTn id="72" dur="100" fill="hold"/>
                                        <p:tgtEl>
                                          <p:spTgt spid="27"/>
                                        </p:tgtEl>
                                        <p:attrNameLst>
                                          <p:attrName>ppt_w</p:attrName>
                                        </p:attrNameLst>
                                      </p:cBhvr>
                                      <p:tavLst>
                                        <p:tav tm="0">
                                          <p:val>
                                            <p:fltVal val="0"/>
                                          </p:val>
                                        </p:tav>
                                        <p:tav tm="100000">
                                          <p:val>
                                            <p:strVal val="#ppt_w"/>
                                          </p:val>
                                        </p:tav>
                                      </p:tavLst>
                                    </p:anim>
                                    <p:anim calcmode="lin" valueType="num">
                                      <p:cBhvr>
                                        <p:cTn id="73" dur="100" fill="hold"/>
                                        <p:tgtEl>
                                          <p:spTgt spid="27"/>
                                        </p:tgtEl>
                                        <p:attrNameLst>
                                          <p:attrName>ppt_h</p:attrName>
                                        </p:attrNameLst>
                                      </p:cBhvr>
                                      <p:tavLst>
                                        <p:tav tm="0">
                                          <p:val>
                                            <p:fltVal val="0"/>
                                          </p:val>
                                        </p:tav>
                                        <p:tav tm="100000">
                                          <p:val>
                                            <p:strVal val="#ppt_h"/>
                                          </p:val>
                                        </p:tav>
                                      </p:tavLst>
                                    </p:anim>
                                    <p:animEffect transition="in" filter="fade">
                                      <p:cBhvr>
                                        <p:cTn id="74" dur="100"/>
                                        <p:tgtEl>
                                          <p:spTgt spid="27"/>
                                        </p:tgtEl>
                                      </p:cBhvr>
                                    </p:animEffect>
                                  </p:childTnLst>
                                </p:cTn>
                              </p:par>
                            </p:childTnLst>
                          </p:cTn>
                        </p:par>
                        <p:par>
                          <p:cTn id="75" fill="hold">
                            <p:stCondLst>
                              <p:cond delay="5920"/>
                            </p:stCondLst>
                            <p:childTnLst>
                              <p:par>
                                <p:cTn id="76" presetID="10" presetClass="entr" presetSubtype="0" fill="hold" nodeType="afterEffect">
                                  <p:stCondLst>
                                    <p:cond delay="0"/>
                                  </p:stCondLst>
                                  <p:childTnLst>
                                    <p:set>
                                      <p:cBhvr>
                                        <p:cTn id="77" dur="1" fill="hold">
                                          <p:stCondLst>
                                            <p:cond delay="0"/>
                                          </p:stCondLst>
                                        </p:cTn>
                                        <p:tgtEl>
                                          <p:spTgt spid="23"/>
                                        </p:tgtEl>
                                        <p:attrNameLst>
                                          <p:attrName>style.visibility</p:attrName>
                                        </p:attrNameLst>
                                      </p:cBhvr>
                                      <p:to>
                                        <p:strVal val="visible"/>
                                      </p:to>
                                    </p:set>
                                    <p:animEffect transition="in" filter="fade">
                                      <p:cBhvr>
                                        <p:cTn id="78" dur="500"/>
                                        <p:tgtEl>
                                          <p:spTgt spid="23"/>
                                        </p:tgtEl>
                                      </p:cBhvr>
                                    </p:animEffect>
                                  </p:childTnLst>
                                </p:cTn>
                              </p:par>
                            </p:childTnLst>
                          </p:cTn>
                        </p:par>
                        <p:par>
                          <p:cTn id="79" fill="hold">
                            <p:stCondLst>
                              <p:cond delay="6420"/>
                            </p:stCondLst>
                            <p:childTnLst>
                              <p:par>
                                <p:cTn id="80" presetID="10" presetClass="entr" presetSubtype="0" fill="hold" grpId="0" nodeType="afterEffect">
                                  <p:stCondLst>
                                    <p:cond delay="0"/>
                                  </p:stCondLst>
                                  <p:childTnLst>
                                    <p:set>
                                      <p:cBhvr>
                                        <p:cTn id="81" dur="1" fill="hold">
                                          <p:stCondLst>
                                            <p:cond delay="0"/>
                                          </p:stCondLst>
                                        </p:cTn>
                                        <p:tgtEl>
                                          <p:spTgt spid="6"/>
                                        </p:tgtEl>
                                        <p:attrNameLst>
                                          <p:attrName>style.visibility</p:attrName>
                                        </p:attrNameLst>
                                      </p:cBhvr>
                                      <p:to>
                                        <p:strVal val="visible"/>
                                      </p:to>
                                    </p:set>
                                    <p:animEffect transition="in" filter="fade">
                                      <p:cBhvr>
                                        <p:cTn id="82" dur="500"/>
                                        <p:tgtEl>
                                          <p:spTgt spid="6"/>
                                        </p:tgtEl>
                                      </p:cBhvr>
                                    </p:animEffect>
                                  </p:childTnLst>
                                </p:cTn>
                              </p:par>
                              <p:par>
                                <p:cTn id="83" presetID="10" presetClass="entr" presetSubtype="0" fill="hold" nodeType="withEffect">
                                  <p:stCondLst>
                                    <p:cond delay="0"/>
                                  </p:stCondLst>
                                  <p:childTnLst>
                                    <p:set>
                                      <p:cBhvr>
                                        <p:cTn id="84" dur="1" fill="hold">
                                          <p:stCondLst>
                                            <p:cond delay="0"/>
                                          </p:stCondLst>
                                        </p:cTn>
                                        <p:tgtEl>
                                          <p:spTgt spid="13"/>
                                        </p:tgtEl>
                                        <p:attrNameLst>
                                          <p:attrName>style.visibility</p:attrName>
                                        </p:attrNameLst>
                                      </p:cBhvr>
                                      <p:to>
                                        <p:strVal val="visible"/>
                                      </p:to>
                                    </p:set>
                                    <p:animEffect transition="in" filter="fade">
                                      <p:cBhvr>
                                        <p:cTn id="85" dur="500"/>
                                        <p:tgtEl>
                                          <p:spTgt spid="13"/>
                                        </p:tgtEl>
                                      </p:cBhvr>
                                    </p:animEffect>
                                  </p:childTnLst>
                                </p:cTn>
                              </p:par>
                            </p:childTnLst>
                          </p:cTn>
                        </p:par>
                        <p:par>
                          <p:cTn id="86" fill="hold">
                            <p:stCondLst>
                              <p:cond delay="6920"/>
                            </p:stCondLst>
                            <p:childTnLst>
                              <p:par>
                                <p:cTn id="87" presetID="23" presetClass="entr" presetSubtype="36" fill="hold" grpId="0" nodeType="afterEffect">
                                  <p:stCondLst>
                                    <p:cond delay="0"/>
                                  </p:stCondLst>
                                  <p:childTnLst>
                                    <p:set>
                                      <p:cBhvr>
                                        <p:cTn id="88" dur="1" fill="hold">
                                          <p:stCondLst>
                                            <p:cond delay="0"/>
                                          </p:stCondLst>
                                        </p:cTn>
                                        <p:tgtEl>
                                          <p:spTgt spid="28"/>
                                        </p:tgtEl>
                                        <p:attrNameLst>
                                          <p:attrName>style.visibility</p:attrName>
                                        </p:attrNameLst>
                                      </p:cBhvr>
                                      <p:to>
                                        <p:strVal val="visible"/>
                                      </p:to>
                                    </p:set>
                                    <p:anim calcmode="lin" valueType="num">
                                      <p:cBhvr>
                                        <p:cTn id="89" dur="500" fill="hold"/>
                                        <p:tgtEl>
                                          <p:spTgt spid="28"/>
                                        </p:tgtEl>
                                        <p:attrNameLst>
                                          <p:attrName>ppt_w</p:attrName>
                                        </p:attrNameLst>
                                      </p:cBhvr>
                                      <p:tavLst>
                                        <p:tav tm="0">
                                          <p:val>
                                            <p:strVal val="(6*min(max(#ppt_w*#ppt_h,.3),1)-7.4)/-.7*#ppt_w"/>
                                          </p:val>
                                        </p:tav>
                                        <p:tav tm="100000">
                                          <p:val>
                                            <p:strVal val="#ppt_w"/>
                                          </p:val>
                                        </p:tav>
                                      </p:tavLst>
                                    </p:anim>
                                    <p:anim calcmode="lin" valueType="num">
                                      <p:cBhvr>
                                        <p:cTn id="90" dur="500" fill="hold"/>
                                        <p:tgtEl>
                                          <p:spTgt spid="28"/>
                                        </p:tgtEl>
                                        <p:attrNameLst>
                                          <p:attrName>ppt_h</p:attrName>
                                        </p:attrNameLst>
                                      </p:cBhvr>
                                      <p:tavLst>
                                        <p:tav tm="0">
                                          <p:val>
                                            <p:strVal val="(6*min(max(#ppt_w*#ppt_h,.3),1)-7.4)/-.7*#ppt_h"/>
                                          </p:val>
                                        </p:tav>
                                        <p:tav tm="100000">
                                          <p:val>
                                            <p:strVal val="#ppt_h"/>
                                          </p:val>
                                        </p:tav>
                                      </p:tavLst>
                                    </p:anim>
                                    <p:anim calcmode="lin" valueType="num">
                                      <p:cBhvr>
                                        <p:cTn id="91" dur="500" fill="hold"/>
                                        <p:tgtEl>
                                          <p:spTgt spid="28"/>
                                        </p:tgtEl>
                                        <p:attrNameLst>
                                          <p:attrName>ppt_x</p:attrName>
                                        </p:attrNameLst>
                                      </p:cBhvr>
                                      <p:tavLst>
                                        <p:tav tm="0">
                                          <p:val>
                                            <p:fltVal val="0.5"/>
                                          </p:val>
                                        </p:tav>
                                        <p:tav tm="100000">
                                          <p:val>
                                            <p:strVal val="#ppt_x"/>
                                          </p:val>
                                        </p:tav>
                                      </p:tavLst>
                                    </p:anim>
                                    <p:anim calcmode="lin" valueType="num">
                                      <p:cBhvr>
                                        <p:cTn id="92" dur="500" fill="hold"/>
                                        <p:tgtEl>
                                          <p:spTgt spid="28"/>
                                        </p:tgtEl>
                                        <p:attrNameLst>
                                          <p:attrName>ppt_y</p:attrName>
                                        </p:attrNameLst>
                                      </p:cBhvr>
                                      <p:tavLst>
                                        <p:tav tm="0">
                                          <p:val>
                                            <p:strVal val="1+(6*min(max(#ppt_w*#ppt_h,.3),1)-7.4)/-.7*#ppt_h/2"/>
                                          </p:val>
                                        </p:tav>
                                        <p:tav tm="100000">
                                          <p:val>
                                            <p:strVal val="#ppt_y"/>
                                          </p:val>
                                        </p:tav>
                                      </p:tavLst>
                                    </p:anim>
                                  </p:childTnLst>
                                </p:cTn>
                              </p:par>
                            </p:childTnLst>
                          </p:cTn>
                        </p:par>
                        <p:par>
                          <p:cTn id="93" fill="hold">
                            <p:stCondLst>
                              <p:cond delay="7420"/>
                            </p:stCondLst>
                            <p:childTnLst>
                              <p:par>
                                <p:cTn id="94" presetID="53" presetClass="entr" presetSubtype="16" fill="hold" grpId="0" nodeType="afterEffect">
                                  <p:stCondLst>
                                    <p:cond delay="0"/>
                                  </p:stCondLst>
                                  <p:iterate type="lt">
                                    <p:tmPct val="10000"/>
                                  </p:iterate>
                                  <p:childTnLst>
                                    <p:set>
                                      <p:cBhvr>
                                        <p:cTn id="95" dur="1" fill="hold">
                                          <p:stCondLst>
                                            <p:cond delay="0"/>
                                          </p:stCondLst>
                                        </p:cTn>
                                        <p:tgtEl>
                                          <p:spTgt spid="29"/>
                                        </p:tgtEl>
                                        <p:attrNameLst>
                                          <p:attrName>style.visibility</p:attrName>
                                        </p:attrNameLst>
                                      </p:cBhvr>
                                      <p:to>
                                        <p:strVal val="visible"/>
                                      </p:to>
                                    </p:set>
                                    <p:anim calcmode="lin" valueType="num">
                                      <p:cBhvr>
                                        <p:cTn id="96" dur="100" fill="hold"/>
                                        <p:tgtEl>
                                          <p:spTgt spid="29"/>
                                        </p:tgtEl>
                                        <p:attrNameLst>
                                          <p:attrName>ppt_w</p:attrName>
                                        </p:attrNameLst>
                                      </p:cBhvr>
                                      <p:tavLst>
                                        <p:tav tm="0">
                                          <p:val>
                                            <p:fltVal val="0"/>
                                          </p:val>
                                        </p:tav>
                                        <p:tav tm="100000">
                                          <p:val>
                                            <p:strVal val="#ppt_w"/>
                                          </p:val>
                                        </p:tav>
                                      </p:tavLst>
                                    </p:anim>
                                    <p:anim calcmode="lin" valueType="num">
                                      <p:cBhvr>
                                        <p:cTn id="97" dur="100" fill="hold"/>
                                        <p:tgtEl>
                                          <p:spTgt spid="29"/>
                                        </p:tgtEl>
                                        <p:attrNameLst>
                                          <p:attrName>ppt_h</p:attrName>
                                        </p:attrNameLst>
                                      </p:cBhvr>
                                      <p:tavLst>
                                        <p:tav tm="0">
                                          <p:val>
                                            <p:fltVal val="0"/>
                                          </p:val>
                                        </p:tav>
                                        <p:tav tm="100000">
                                          <p:val>
                                            <p:strVal val="#ppt_h"/>
                                          </p:val>
                                        </p:tav>
                                      </p:tavLst>
                                    </p:anim>
                                    <p:animEffect transition="in" filter="fade">
                                      <p:cBhvr>
                                        <p:cTn id="98" dur="1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animBg="1"/>
      <p:bldP spid="5" grpId="0" animBg="1"/>
      <p:bldP spid="6" grpId="0" animBg="1"/>
      <p:bldP spid="7" grpId="0" animBg="1"/>
      <p:bldP spid="24" grpId="0"/>
      <p:bldP spid="25" grpId="0"/>
      <p:bldP spid="26" grpId="0"/>
      <p:bldP spid="27" grpId="0"/>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椭圆 5"/>
          <p:cNvSpPr/>
          <p:nvPr/>
        </p:nvSpPr>
        <p:spPr>
          <a:xfrm>
            <a:off x="4317674" y="4258494"/>
            <a:ext cx="677952" cy="677952"/>
          </a:xfrm>
          <a:prstGeom prst="ellipse">
            <a:avLst/>
          </a:prstGeom>
          <a:gradFill flip="none" rotWithShape="1">
            <a:gsLst>
              <a:gs pos="0">
                <a:schemeClr val="accent1"/>
              </a:gs>
              <a:gs pos="100000">
                <a:schemeClr val="accent1">
                  <a:lumMod val="50000"/>
                </a:schemeClr>
              </a:gs>
            </a:gsLst>
            <a:lin ang="13500000" scaled="1"/>
            <a:tileRect/>
          </a:gradFill>
          <a:ln w="25400">
            <a:gradFill flip="none" rotWithShape="1">
              <a:gsLst>
                <a:gs pos="0">
                  <a:schemeClr val="accent1"/>
                </a:gs>
                <a:gs pos="100000">
                  <a:schemeClr val="accent1">
                    <a:lumMod val="50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7" name="椭圆 6"/>
          <p:cNvSpPr/>
          <p:nvPr/>
        </p:nvSpPr>
        <p:spPr>
          <a:xfrm>
            <a:off x="1696123" y="1504022"/>
            <a:ext cx="829826" cy="829826"/>
          </a:xfrm>
          <a:prstGeom prst="ellipse">
            <a:avLst/>
          </a:prstGeom>
          <a:gradFill flip="none" rotWithShape="1">
            <a:gsLst>
              <a:gs pos="0">
                <a:schemeClr val="accent2"/>
              </a:gs>
              <a:gs pos="100000">
                <a:schemeClr val="accent2">
                  <a:lumMod val="50000"/>
                </a:schemeClr>
              </a:gs>
            </a:gsLst>
            <a:lin ang="13500000" scaled="1"/>
            <a:tileRect/>
          </a:gradFill>
          <a:ln w="25400">
            <a:gradFill flip="none" rotWithShape="1">
              <a:gsLst>
                <a:gs pos="0">
                  <a:schemeClr val="accent2"/>
                </a:gs>
                <a:gs pos="100000">
                  <a:schemeClr val="accent2">
                    <a:lumMod val="50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8" name="椭圆 7"/>
          <p:cNvSpPr/>
          <p:nvPr/>
        </p:nvSpPr>
        <p:spPr>
          <a:xfrm>
            <a:off x="1124487" y="3353111"/>
            <a:ext cx="770088" cy="770088"/>
          </a:xfrm>
          <a:prstGeom prst="ellipse">
            <a:avLst/>
          </a:prstGeom>
          <a:gradFill flip="none" rotWithShape="1">
            <a:gsLst>
              <a:gs pos="0">
                <a:schemeClr val="accent3"/>
              </a:gs>
              <a:gs pos="100000">
                <a:schemeClr val="accent3">
                  <a:lumMod val="50000"/>
                </a:schemeClr>
              </a:gs>
            </a:gsLst>
            <a:lin ang="13500000" scaled="1"/>
            <a:tileRect/>
          </a:gradFill>
          <a:ln w="25400">
            <a:gradFill flip="none" rotWithShape="1">
              <a:gsLst>
                <a:gs pos="0">
                  <a:schemeClr val="accent3"/>
                </a:gs>
                <a:gs pos="100000">
                  <a:schemeClr val="accent3">
                    <a:lumMod val="50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9" name="椭圆 8"/>
          <p:cNvSpPr/>
          <p:nvPr/>
        </p:nvSpPr>
        <p:spPr>
          <a:xfrm>
            <a:off x="3894654" y="1432561"/>
            <a:ext cx="729411" cy="729411"/>
          </a:xfrm>
          <a:prstGeom prst="ellipse">
            <a:avLst/>
          </a:prstGeom>
          <a:gradFill flip="none" rotWithShape="1">
            <a:gsLst>
              <a:gs pos="0">
                <a:schemeClr val="accent4"/>
              </a:gs>
              <a:gs pos="100000">
                <a:schemeClr val="accent4">
                  <a:lumMod val="50000"/>
                </a:schemeClr>
              </a:gs>
            </a:gsLst>
            <a:lin ang="13500000" scaled="1"/>
            <a:tileRect/>
          </a:gradFill>
          <a:ln w="25400">
            <a:gradFill flip="none" rotWithShape="1">
              <a:gsLst>
                <a:gs pos="0">
                  <a:schemeClr val="accent4"/>
                </a:gs>
                <a:gs pos="100000">
                  <a:schemeClr val="accent4">
                    <a:lumMod val="50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2" name="椭圆 11"/>
          <p:cNvSpPr/>
          <p:nvPr/>
        </p:nvSpPr>
        <p:spPr>
          <a:xfrm>
            <a:off x="2421413" y="3879891"/>
            <a:ext cx="1120554" cy="1120554"/>
          </a:xfrm>
          <a:prstGeom prst="ellipse">
            <a:avLst/>
          </a:prstGeom>
          <a:gradFill flip="none" rotWithShape="1">
            <a:gsLst>
              <a:gs pos="0">
                <a:schemeClr val="bg1"/>
              </a:gs>
              <a:gs pos="100000">
                <a:schemeClr val="bg1">
                  <a:lumMod val="8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4" name="椭圆 13"/>
          <p:cNvSpPr/>
          <p:nvPr/>
        </p:nvSpPr>
        <p:spPr>
          <a:xfrm>
            <a:off x="4763940" y="3193444"/>
            <a:ext cx="822601" cy="822601"/>
          </a:xfrm>
          <a:prstGeom prst="ellipse">
            <a:avLst/>
          </a:prstGeom>
          <a:gradFill flip="none" rotWithShape="1">
            <a:gsLst>
              <a:gs pos="0">
                <a:schemeClr val="bg1"/>
              </a:gs>
              <a:gs pos="100000">
                <a:schemeClr val="bg1">
                  <a:lumMod val="8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4" name="椭圆 3"/>
          <p:cNvSpPr/>
          <p:nvPr/>
        </p:nvSpPr>
        <p:spPr>
          <a:xfrm>
            <a:off x="2394749" y="1766600"/>
            <a:ext cx="2568292" cy="2568292"/>
          </a:xfrm>
          <a:prstGeom prst="ellipse">
            <a:avLst/>
          </a:prstGeom>
          <a:gradFill flip="none" rotWithShape="1">
            <a:gsLst>
              <a:gs pos="0">
                <a:schemeClr val="bg1"/>
              </a:gs>
              <a:gs pos="100000">
                <a:schemeClr val="bg1">
                  <a:lumMod val="75000"/>
                </a:schemeClr>
              </a:gs>
            </a:gsLst>
            <a:lin ang="13500000" scaled="1"/>
            <a:tileRect/>
          </a:gradFill>
          <a:ln w="38100">
            <a:gradFill flip="none" rotWithShape="1">
              <a:gsLst>
                <a:gs pos="0">
                  <a:schemeClr val="bg1">
                    <a:lumMod val="100000"/>
                  </a:schemeClr>
                </a:gs>
                <a:gs pos="100000">
                  <a:schemeClr val="bg1">
                    <a:lumMod val="85000"/>
                  </a:schemeClr>
                </a:gs>
              </a:gsLst>
              <a:lin ang="2700000" scaled="1"/>
              <a:tileRect/>
            </a:gradFill>
          </a:ln>
          <a:effectLst>
            <a:outerShdw blurRad="254000" dist="203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25" name="文本框 24"/>
          <p:cNvSpPr txBox="1"/>
          <p:nvPr/>
        </p:nvSpPr>
        <p:spPr>
          <a:xfrm>
            <a:off x="2484707" y="2764815"/>
            <a:ext cx="2346719" cy="646331"/>
          </a:xfrm>
          <a:prstGeom prst="rect">
            <a:avLst/>
          </a:prstGeom>
          <a:noFill/>
        </p:spPr>
        <p:txBody>
          <a:bodyPr wrap="square" rtlCol="0">
            <a:spAutoFit/>
          </a:bodyPr>
          <a:lstStyle/>
          <a:p>
            <a:pPr algn="ctr"/>
            <a:r>
              <a:rPr lang="en-US" altLang="zh-CN" sz="3600"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PREFACE</a:t>
            </a:r>
          </a:p>
        </p:txBody>
      </p:sp>
      <p:sp>
        <p:nvSpPr>
          <p:cNvPr id="24" name="文本框 23"/>
          <p:cNvSpPr txBox="1"/>
          <p:nvPr/>
        </p:nvSpPr>
        <p:spPr>
          <a:xfrm>
            <a:off x="6062662" y="938426"/>
            <a:ext cx="5014337" cy="5029390"/>
          </a:xfrm>
          <a:prstGeom prst="rect">
            <a:avLst/>
          </a:prstGeom>
          <a:noFill/>
        </p:spPr>
        <p:txBody>
          <a:bodyPr wrap="square" rtlCol="0">
            <a:spAutoFit/>
          </a:bodyPr>
          <a:lstStyle/>
          <a:p>
            <a:pPr algn="just">
              <a:lnSpc>
                <a:spcPct val="150000"/>
              </a:lnSpc>
            </a:pPr>
            <a:r>
              <a:rPr lang="en-US" altLang="zh-CN" b="1" dirty="0">
                <a:latin typeface="微软雅黑" panose="020B0503020204020204" pitchFamily="34" charset="-122"/>
                <a:ea typeface="微软雅黑" panose="020B0503020204020204" pitchFamily="34" charset="-122"/>
              </a:rPr>
              <a:t>       2030</a:t>
            </a:r>
            <a:r>
              <a:rPr lang="zh-CN" altLang="en-US" b="1" dirty="0">
                <a:latin typeface="微软雅黑" panose="020B0503020204020204" pitchFamily="34" charset="-122"/>
                <a:ea typeface="微软雅黑" panose="020B0503020204020204" pitchFamily="34" charset="-122"/>
              </a:rPr>
              <a:t>Year, in the joint efforts of all colleagues, in the company's leadership of the overall support, care, in line with all the purposes of customer service, around the optimization of services, expand sales and product optimization three aspects, we have made rapid progress, successfully completed the task, but also improve the visibility of the enterprise, to maximize the interests of the company.</a:t>
            </a:r>
          </a:p>
          <a:p>
            <a:pPr algn="just">
              <a:lnSpc>
                <a:spcPct val="150000"/>
              </a:lnSpc>
            </a:pPr>
            <a:r>
              <a:rPr lang="zh-CN" altLang="en-US" b="1" dirty="0">
                <a:latin typeface="微软雅黑" panose="020B0503020204020204" pitchFamily="34" charset="-122"/>
                <a:ea typeface="微软雅黑" panose="020B0503020204020204" pitchFamily="34" charset="-122"/>
              </a:rPr>
              <a:t>       </a:t>
            </a:r>
          </a:p>
        </p:txBody>
      </p:sp>
    </p:spTree>
    <p:extLst>
      <p:ext uri="{BB962C8B-B14F-4D97-AF65-F5344CB8AC3E}">
        <p14:creationId xmlns:p14="http://schemas.microsoft.com/office/powerpoint/2010/main" val="428081030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50" fill="hold"/>
                                        <p:tgtEl>
                                          <p:spTgt spid="4"/>
                                        </p:tgtEl>
                                        <p:attrNameLst>
                                          <p:attrName>ppt_w</p:attrName>
                                        </p:attrNameLst>
                                      </p:cBhvr>
                                      <p:tavLst>
                                        <p:tav tm="0">
                                          <p:val>
                                            <p:fltVal val="0"/>
                                          </p:val>
                                        </p:tav>
                                        <p:tav tm="100000">
                                          <p:val>
                                            <p:strVal val="#ppt_w"/>
                                          </p:val>
                                        </p:tav>
                                      </p:tavLst>
                                    </p:anim>
                                    <p:anim calcmode="lin" valueType="num">
                                      <p:cBhvr>
                                        <p:cTn id="8" dur="250" fill="hold"/>
                                        <p:tgtEl>
                                          <p:spTgt spid="4"/>
                                        </p:tgtEl>
                                        <p:attrNameLst>
                                          <p:attrName>ppt_h</p:attrName>
                                        </p:attrNameLst>
                                      </p:cBhvr>
                                      <p:tavLst>
                                        <p:tav tm="0">
                                          <p:val>
                                            <p:fltVal val="0"/>
                                          </p:val>
                                        </p:tav>
                                        <p:tav tm="100000">
                                          <p:val>
                                            <p:strVal val="#ppt_h"/>
                                          </p:val>
                                        </p:tav>
                                      </p:tavLst>
                                    </p:anim>
                                    <p:animEffect transition="in" filter="fade">
                                      <p:cBhvr>
                                        <p:cTn id="9" dur="250"/>
                                        <p:tgtEl>
                                          <p:spTgt spid="4"/>
                                        </p:tgtEl>
                                      </p:cBhvr>
                                    </p:animEffect>
                                  </p:childTnLst>
                                </p:cTn>
                              </p:par>
                              <p:par>
                                <p:cTn id="10" presetID="6" presetClass="emph" presetSubtype="0" decel="100000" fill="hold" grpId="1" nodeType="withEffect">
                                  <p:stCondLst>
                                    <p:cond delay="200"/>
                                  </p:stCondLst>
                                  <p:childTnLst>
                                    <p:animScale>
                                      <p:cBhvr>
                                        <p:cTn id="11" dur="250" fill="hold"/>
                                        <p:tgtEl>
                                          <p:spTgt spid="4"/>
                                        </p:tgtEl>
                                      </p:cBhvr>
                                      <p:by x="120000" y="120000"/>
                                    </p:animScale>
                                  </p:childTnLst>
                                </p:cTn>
                              </p:par>
                              <p:par>
                                <p:cTn id="12" presetID="6" presetClass="emph" presetSubtype="0" decel="100000" fill="hold" grpId="2" nodeType="withEffect">
                                  <p:stCondLst>
                                    <p:cond delay="400"/>
                                  </p:stCondLst>
                                  <p:childTnLst>
                                    <p:animScale>
                                      <p:cBhvr>
                                        <p:cTn id="13" dur="250" fill="hold"/>
                                        <p:tgtEl>
                                          <p:spTgt spid="4"/>
                                        </p:tgtEl>
                                      </p:cBhvr>
                                      <p:by x="83000" y="83000"/>
                                    </p:animScale>
                                  </p:childTnLst>
                                </p:cTn>
                              </p:par>
                              <p:par>
                                <p:cTn id="14" presetID="53" presetClass="entr" presetSubtype="16" fill="hold" grpId="0" nodeType="withEffect">
                                  <p:stCondLst>
                                    <p:cond delay="600"/>
                                  </p:stCondLst>
                                  <p:childTnLst>
                                    <p:set>
                                      <p:cBhvr>
                                        <p:cTn id="15" dur="1" fill="hold">
                                          <p:stCondLst>
                                            <p:cond delay="0"/>
                                          </p:stCondLst>
                                        </p:cTn>
                                        <p:tgtEl>
                                          <p:spTgt spid="25"/>
                                        </p:tgtEl>
                                        <p:attrNameLst>
                                          <p:attrName>style.visibility</p:attrName>
                                        </p:attrNameLst>
                                      </p:cBhvr>
                                      <p:to>
                                        <p:strVal val="visible"/>
                                      </p:to>
                                    </p:set>
                                    <p:anim calcmode="lin" valueType="num">
                                      <p:cBhvr>
                                        <p:cTn id="16" dur="250" fill="hold"/>
                                        <p:tgtEl>
                                          <p:spTgt spid="25"/>
                                        </p:tgtEl>
                                        <p:attrNameLst>
                                          <p:attrName>ppt_w</p:attrName>
                                        </p:attrNameLst>
                                      </p:cBhvr>
                                      <p:tavLst>
                                        <p:tav tm="0">
                                          <p:val>
                                            <p:fltVal val="0"/>
                                          </p:val>
                                        </p:tav>
                                        <p:tav tm="100000">
                                          <p:val>
                                            <p:strVal val="#ppt_w"/>
                                          </p:val>
                                        </p:tav>
                                      </p:tavLst>
                                    </p:anim>
                                    <p:anim calcmode="lin" valueType="num">
                                      <p:cBhvr>
                                        <p:cTn id="17" dur="250" fill="hold"/>
                                        <p:tgtEl>
                                          <p:spTgt spid="25"/>
                                        </p:tgtEl>
                                        <p:attrNameLst>
                                          <p:attrName>ppt_h</p:attrName>
                                        </p:attrNameLst>
                                      </p:cBhvr>
                                      <p:tavLst>
                                        <p:tav tm="0">
                                          <p:val>
                                            <p:fltVal val="0"/>
                                          </p:val>
                                        </p:tav>
                                        <p:tav tm="100000">
                                          <p:val>
                                            <p:strVal val="#ppt_h"/>
                                          </p:val>
                                        </p:tav>
                                      </p:tavLst>
                                    </p:anim>
                                    <p:animEffect transition="in" filter="fade">
                                      <p:cBhvr>
                                        <p:cTn id="18" dur="250"/>
                                        <p:tgtEl>
                                          <p:spTgt spid="25"/>
                                        </p:tgtEl>
                                      </p:cBhvr>
                                    </p:animEffect>
                                  </p:childTnLst>
                                </p:cTn>
                              </p:par>
                              <p:par>
                                <p:cTn id="19" presetID="6" presetClass="emph" presetSubtype="0" decel="100000" fill="hold" grpId="1" nodeType="withEffect">
                                  <p:stCondLst>
                                    <p:cond delay="800"/>
                                  </p:stCondLst>
                                  <p:childTnLst>
                                    <p:animScale>
                                      <p:cBhvr>
                                        <p:cTn id="20" dur="250" fill="hold"/>
                                        <p:tgtEl>
                                          <p:spTgt spid="25"/>
                                        </p:tgtEl>
                                      </p:cBhvr>
                                      <p:by x="120000" y="120000"/>
                                    </p:animScale>
                                  </p:childTnLst>
                                </p:cTn>
                              </p:par>
                              <p:par>
                                <p:cTn id="21" presetID="6" presetClass="emph" presetSubtype="0" decel="100000" fill="hold" grpId="2" nodeType="withEffect">
                                  <p:stCondLst>
                                    <p:cond delay="1000"/>
                                  </p:stCondLst>
                                  <p:childTnLst>
                                    <p:animScale>
                                      <p:cBhvr>
                                        <p:cTn id="22" dur="250" fill="hold"/>
                                        <p:tgtEl>
                                          <p:spTgt spid="25"/>
                                        </p:tgtEl>
                                      </p:cBhvr>
                                      <p:by x="83000" y="83000"/>
                                    </p:animScale>
                                  </p:childTnLst>
                                </p:cTn>
                              </p:par>
                            </p:childTnLst>
                          </p:cTn>
                        </p:par>
                        <p:par>
                          <p:cTn id="23" fill="hold">
                            <p:stCondLst>
                              <p:cond delay="1250"/>
                            </p:stCondLst>
                            <p:childTnLst>
                              <p:par>
                                <p:cTn id="24" presetID="53" presetClass="entr" presetSubtype="16" fill="hold" grpId="0" nodeType="afterEffect">
                                  <p:stCondLst>
                                    <p:cond delay="200"/>
                                  </p:stCondLst>
                                  <p:childTnLst>
                                    <p:set>
                                      <p:cBhvr>
                                        <p:cTn id="25" dur="1" fill="hold">
                                          <p:stCondLst>
                                            <p:cond delay="0"/>
                                          </p:stCondLst>
                                        </p:cTn>
                                        <p:tgtEl>
                                          <p:spTgt spid="7"/>
                                        </p:tgtEl>
                                        <p:attrNameLst>
                                          <p:attrName>style.visibility</p:attrName>
                                        </p:attrNameLst>
                                      </p:cBhvr>
                                      <p:to>
                                        <p:strVal val="visible"/>
                                      </p:to>
                                    </p:set>
                                    <p:anim calcmode="lin" valueType="num">
                                      <p:cBhvr>
                                        <p:cTn id="26" dur="500" fill="hold"/>
                                        <p:tgtEl>
                                          <p:spTgt spid="7"/>
                                        </p:tgtEl>
                                        <p:attrNameLst>
                                          <p:attrName>ppt_w</p:attrName>
                                        </p:attrNameLst>
                                      </p:cBhvr>
                                      <p:tavLst>
                                        <p:tav tm="0">
                                          <p:val>
                                            <p:fltVal val="0"/>
                                          </p:val>
                                        </p:tav>
                                        <p:tav tm="100000">
                                          <p:val>
                                            <p:strVal val="#ppt_w"/>
                                          </p:val>
                                        </p:tav>
                                      </p:tavLst>
                                    </p:anim>
                                    <p:anim calcmode="lin" valueType="num">
                                      <p:cBhvr>
                                        <p:cTn id="27" dur="500" fill="hold"/>
                                        <p:tgtEl>
                                          <p:spTgt spid="7"/>
                                        </p:tgtEl>
                                        <p:attrNameLst>
                                          <p:attrName>ppt_h</p:attrName>
                                        </p:attrNameLst>
                                      </p:cBhvr>
                                      <p:tavLst>
                                        <p:tav tm="0">
                                          <p:val>
                                            <p:fltVal val="0"/>
                                          </p:val>
                                        </p:tav>
                                        <p:tav tm="100000">
                                          <p:val>
                                            <p:strVal val="#ppt_h"/>
                                          </p:val>
                                        </p:tav>
                                      </p:tavLst>
                                    </p:anim>
                                    <p:animEffect transition="in" filter="fade">
                                      <p:cBhvr>
                                        <p:cTn id="28" dur="500"/>
                                        <p:tgtEl>
                                          <p:spTgt spid="7"/>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animEffect transition="in" filter="fade">
                                      <p:cBhvr>
                                        <p:cTn id="33" dur="500"/>
                                        <p:tgtEl>
                                          <p:spTgt spid="8"/>
                                        </p:tgtEl>
                                      </p:cBhvr>
                                    </p:animEffect>
                                  </p:childTnLst>
                                </p:cTn>
                              </p:par>
                              <p:par>
                                <p:cTn id="34" presetID="53" presetClass="entr" presetSubtype="16" fill="hold" grpId="0" nodeType="withEffect">
                                  <p:stCondLst>
                                    <p:cond delay="400"/>
                                  </p:stCondLst>
                                  <p:childTnLst>
                                    <p:set>
                                      <p:cBhvr>
                                        <p:cTn id="35" dur="1" fill="hold">
                                          <p:stCondLst>
                                            <p:cond delay="0"/>
                                          </p:stCondLst>
                                        </p:cTn>
                                        <p:tgtEl>
                                          <p:spTgt spid="12"/>
                                        </p:tgtEl>
                                        <p:attrNameLst>
                                          <p:attrName>style.visibility</p:attrName>
                                        </p:attrNameLst>
                                      </p:cBhvr>
                                      <p:to>
                                        <p:strVal val="visible"/>
                                      </p:to>
                                    </p:set>
                                    <p:anim calcmode="lin" valueType="num">
                                      <p:cBhvr>
                                        <p:cTn id="36" dur="500" fill="hold"/>
                                        <p:tgtEl>
                                          <p:spTgt spid="12"/>
                                        </p:tgtEl>
                                        <p:attrNameLst>
                                          <p:attrName>ppt_w</p:attrName>
                                        </p:attrNameLst>
                                      </p:cBhvr>
                                      <p:tavLst>
                                        <p:tav tm="0">
                                          <p:val>
                                            <p:fltVal val="0"/>
                                          </p:val>
                                        </p:tav>
                                        <p:tav tm="100000">
                                          <p:val>
                                            <p:strVal val="#ppt_w"/>
                                          </p:val>
                                        </p:tav>
                                      </p:tavLst>
                                    </p:anim>
                                    <p:anim calcmode="lin" valueType="num">
                                      <p:cBhvr>
                                        <p:cTn id="37" dur="500" fill="hold"/>
                                        <p:tgtEl>
                                          <p:spTgt spid="12"/>
                                        </p:tgtEl>
                                        <p:attrNameLst>
                                          <p:attrName>ppt_h</p:attrName>
                                        </p:attrNameLst>
                                      </p:cBhvr>
                                      <p:tavLst>
                                        <p:tav tm="0">
                                          <p:val>
                                            <p:fltVal val="0"/>
                                          </p:val>
                                        </p:tav>
                                        <p:tav tm="100000">
                                          <p:val>
                                            <p:strVal val="#ppt_h"/>
                                          </p:val>
                                        </p:tav>
                                      </p:tavLst>
                                    </p:anim>
                                    <p:animEffect transition="in" filter="fade">
                                      <p:cBhvr>
                                        <p:cTn id="38" dur="500"/>
                                        <p:tgtEl>
                                          <p:spTgt spid="12"/>
                                        </p:tgtEl>
                                      </p:cBhvr>
                                    </p:animEffect>
                                  </p:childTnLst>
                                </p:cTn>
                              </p:par>
                              <p:par>
                                <p:cTn id="39" presetID="53" presetClass="entr" presetSubtype="16" fill="hold" grpId="0" nodeType="withEffect">
                                  <p:stCondLst>
                                    <p:cond delay="200"/>
                                  </p:stCondLst>
                                  <p:childTnLst>
                                    <p:set>
                                      <p:cBhvr>
                                        <p:cTn id="40" dur="1" fill="hold">
                                          <p:stCondLst>
                                            <p:cond delay="0"/>
                                          </p:stCondLst>
                                        </p:cTn>
                                        <p:tgtEl>
                                          <p:spTgt spid="6"/>
                                        </p:tgtEl>
                                        <p:attrNameLst>
                                          <p:attrName>style.visibility</p:attrName>
                                        </p:attrNameLst>
                                      </p:cBhvr>
                                      <p:to>
                                        <p:strVal val="visible"/>
                                      </p:to>
                                    </p:set>
                                    <p:anim calcmode="lin" valueType="num">
                                      <p:cBhvr>
                                        <p:cTn id="41" dur="500" fill="hold"/>
                                        <p:tgtEl>
                                          <p:spTgt spid="6"/>
                                        </p:tgtEl>
                                        <p:attrNameLst>
                                          <p:attrName>ppt_w</p:attrName>
                                        </p:attrNameLst>
                                      </p:cBhvr>
                                      <p:tavLst>
                                        <p:tav tm="0">
                                          <p:val>
                                            <p:fltVal val="0"/>
                                          </p:val>
                                        </p:tav>
                                        <p:tav tm="100000">
                                          <p:val>
                                            <p:strVal val="#ppt_w"/>
                                          </p:val>
                                        </p:tav>
                                      </p:tavLst>
                                    </p:anim>
                                    <p:anim calcmode="lin" valueType="num">
                                      <p:cBhvr>
                                        <p:cTn id="42" dur="500" fill="hold"/>
                                        <p:tgtEl>
                                          <p:spTgt spid="6"/>
                                        </p:tgtEl>
                                        <p:attrNameLst>
                                          <p:attrName>ppt_h</p:attrName>
                                        </p:attrNameLst>
                                      </p:cBhvr>
                                      <p:tavLst>
                                        <p:tav tm="0">
                                          <p:val>
                                            <p:fltVal val="0"/>
                                          </p:val>
                                        </p:tav>
                                        <p:tav tm="100000">
                                          <p:val>
                                            <p:strVal val="#ppt_h"/>
                                          </p:val>
                                        </p:tav>
                                      </p:tavLst>
                                    </p:anim>
                                    <p:animEffect transition="in" filter="fade">
                                      <p:cBhvr>
                                        <p:cTn id="43" dur="500"/>
                                        <p:tgtEl>
                                          <p:spTgt spid="6"/>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p:cTn id="46" dur="500" fill="hold"/>
                                        <p:tgtEl>
                                          <p:spTgt spid="14"/>
                                        </p:tgtEl>
                                        <p:attrNameLst>
                                          <p:attrName>ppt_w</p:attrName>
                                        </p:attrNameLst>
                                      </p:cBhvr>
                                      <p:tavLst>
                                        <p:tav tm="0">
                                          <p:val>
                                            <p:fltVal val="0"/>
                                          </p:val>
                                        </p:tav>
                                        <p:tav tm="100000">
                                          <p:val>
                                            <p:strVal val="#ppt_w"/>
                                          </p:val>
                                        </p:tav>
                                      </p:tavLst>
                                    </p:anim>
                                    <p:anim calcmode="lin" valueType="num">
                                      <p:cBhvr>
                                        <p:cTn id="47" dur="500" fill="hold"/>
                                        <p:tgtEl>
                                          <p:spTgt spid="14"/>
                                        </p:tgtEl>
                                        <p:attrNameLst>
                                          <p:attrName>ppt_h</p:attrName>
                                        </p:attrNameLst>
                                      </p:cBhvr>
                                      <p:tavLst>
                                        <p:tav tm="0">
                                          <p:val>
                                            <p:fltVal val="0"/>
                                          </p:val>
                                        </p:tav>
                                        <p:tav tm="100000">
                                          <p:val>
                                            <p:strVal val="#ppt_h"/>
                                          </p:val>
                                        </p:tav>
                                      </p:tavLst>
                                    </p:anim>
                                    <p:animEffect transition="in" filter="fade">
                                      <p:cBhvr>
                                        <p:cTn id="48" dur="500"/>
                                        <p:tgtEl>
                                          <p:spTgt spid="14"/>
                                        </p:tgtEl>
                                      </p:cBhvr>
                                    </p:animEffect>
                                  </p:childTnLst>
                                </p:cTn>
                              </p:par>
                              <p:par>
                                <p:cTn id="49" presetID="53" presetClass="entr" presetSubtype="16" fill="hold" grpId="0" nodeType="withEffect">
                                  <p:stCondLst>
                                    <p:cond delay="400"/>
                                  </p:stCondLst>
                                  <p:childTnLst>
                                    <p:set>
                                      <p:cBhvr>
                                        <p:cTn id="50" dur="1" fill="hold">
                                          <p:stCondLst>
                                            <p:cond delay="0"/>
                                          </p:stCondLst>
                                        </p:cTn>
                                        <p:tgtEl>
                                          <p:spTgt spid="9"/>
                                        </p:tgtEl>
                                        <p:attrNameLst>
                                          <p:attrName>style.visibility</p:attrName>
                                        </p:attrNameLst>
                                      </p:cBhvr>
                                      <p:to>
                                        <p:strVal val="visible"/>
                                      </p:to>
                                    </p:set>
                                    <p:anim calcmode="lin" valueType="num">
                                      <p:cBhvr>
                                        <p:cTn id="51" dur="500" fill="hold"/>
                                        <p:tgtEl>
                                          <p:spTgt spid="9"/>
                                        </p:tgtEl>
                                        <p:attrNameLst>
                                          <p:attrName>ppt_w</p:attrName>
                                        </p:attrNameLst>
                                      </p:cBhvr>
                                      <p:tavLst>
                                        <p:tav tm="0">
                                          <p:val>
                                            <p:fltVal val="0"/>
                                          </p:val>
                                        </p:tav>
                                        <p:tav tm="100000">
                                          <p:val>
                                            <p:strVal val="#ppt_w"/>
                                          </p:val>
                                        </p:tav>
                                      </p:tavLst>
                                    </p:anim>
                                    <p:anim calcmode="lin" valueType="num">
                                      <p:cBhvr>
                                        <p:cTn id="52" dur="500" fill="hold"/>
                                        <p:tgtEl>
                                          <p:spTgt spid="9"/>
                                        </p:tgtEl>
                                        <p:attrNameLst>
                                          <p:attrName>ppt_h</p:attrName>
                                        </p:attrNameLst>
                                      </p:cBhvr>
                                      <p:tavLst>
                                        <p:tav tm="0">
                                          <p:val>
                                            <p:fltVal val="0"/>
                                          </p:val>
                                        </p:tav>
                                        <p:tav tm="100000">
                                          <p:val>
                                            <p:strVal val="#ppt_h"/>
                                          </p:val>
                                        </p:tav>
                                      </p:tavLst>
                                    </p:anim>
                                    <p:animEffect transition="in" filter="fade">
                                      <p:cBhvr>
                                        <p:cTn id="53" dur="500"/>
                                        <p:tgtEl>
                                          <p:spTgt spid="9"/>
                                        </p:tgtEl>
                                      </p:cBhvr>
                                    </p:animEffect>
                                  </p:childTnLst>
                                </p:cTn>
                              </p:par>
                            </p:childTnLst>
                          </p:cTn>
                        </p:par>
                        <p:par>
                          <p:cTn id="54" fill="hold">
                            <p:stCondLst>
                              <p:cond delay="2150"/>
                            </p:stCondLst>
                            <p:childTnLst>
                              <p:par>
                                <p:cTn id="55" presetID="53" presetClass="entr" presetSubtype="16" fill="hold" grpId="0" nodeType="afterEffect">
                                  <p:stCondLst>
                                    <p:cond delay="0"/>
                                  </p:stCondLst>
                                  <p:iterate type="lt">
                                    <p:tmPct val="10000"/>
                                  </p:iterate>
                                  <p:childTnLst>
                                    <p:set>
                                      <p:cBhvr>
                                        <p:cTn id="56" dur="1" fill="hold">
                                          <p:stCondLst>
                                            <p:cond delay="0"/>
                                          </p:stCondLst>
                                        </p:cTn>
                                        <p:tgtEl>
                                          <p:spTgt spid="24"/>
                                        </p:tgtEl>
                                        <p:attrNameLst>
                                          <p:attrName>style.visibility</p:attrName>
                                        </p:attrNameLst>
                                      </p:cBhvr>
                                      <p:to>
                                        <p:strVal val="visible"/>
                                      </p:to>
                                    </p:set>
                                    <p:anim calcmode="lin" valueType="num">
                                      <p:cBhvr>
                                        <p:cTn id="57" dur="250" fill="hold"/>
                                        <p:tgtEl>
                                          <p:spTgt spid="24"/>
                                        </p:tgtEl>
                                        <p:attrNameLst>
                                          <p:attrName>ppt_w</p:attrName>
                                        </p:attrNameLst>
                                      </p:cBhvr>
                                      <p:tavLst>
                                        <p:tav tm="0">
                                          <p:val>
                                            <p:fltVal val="0"/>
                                          </p:val>
                                        </p:tav>
                                        <p:tav tm="100000">
                                          <p:val>
                                            <p:strVal val="#ppt_w"/>
                                          </p:val>
                                        </p:tav>
                                      </p:tavLst>
                                    </p:anim>
                                    <p:anim calcmode="lin" valueType="num">
                                      <p:cBhvr>
                                        <p:cTn id="58" dur="250" fill="hold"/>
                                        <p:tgtEl>
                                          <p:spTgt spid="24"/>
                                        </p:tgtEl>
                                        <p:attrNameLst>
                                          <p:attrName>ppt_h</p:attrName>
                                        </p:attrNameLst>
                                      </p:cBhvr>
                                      <p:tavLst>
                                        <p:tav tm="0">
                                          <p:val>
                                            <p:fltVal val="0"/>
                                          </p:val>
                                        </p:tav>
                                        <p:tav tm="100000">
                                          <p:val>
                                            <p:strVal val="#ppt_h"/>
                                          </p:val>
                                        </p:tav>
                                      </p:tavLst>
                                    </p:anim>
                                    <p:animEffect transition="in" filter="fade">
                                      <p:cBhvr>
                                        <p:cTn id="59" dur="2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2" grpId="0" animBg="1"/>
      <p:bldP spid="14" grpId="0" animBg="1"/>
      <p:bldP spid="4" grpId="0" animBg="1"/>
      <p:bldP spid="4" grpId="1" animBg="1"/>
      <p:bldP spid="4" grpId="2" animBg="1"/>
      <p:bldP spid="25" grpId="0"/>
      <p:bldP spid="25" grpId="1"/>
      <p:bldP spid="25" grpId="2"/>
      <p:bldP spid="2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4038253" y="218741"/>
            <a:ext cx="6307323"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Oval 48"/>
          <p:cNvSpPr/>
          <p:nvPr/>
        </p:nvSpPr>
        <p:spPr bwMode="auto">
          <a:xfrm>
            <a:off x="9837126" y="3767762"/>
            <a:ext cx="764860" cy="765060"/>
          </a:xfrm>
          <a:prstGeom prst="ellipse">
            <a:avLst/>
          </a:prstGeom>
          <a:solidFill>
            <a:schemeClr val="accent4"/>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3">
              <a:hueOff val="0"/>
              <a:satOff val="0"/>
              <a:lumOff val="0"/>
              <a:alphaOff val="0"/>
            </a:schemeClr>
          </a:effectRef>
          <a:fontRef idx="minor">
            <a:schemeClr val="lt1"/>
          </a:fontRef>
        </p:style>
        <p:txBody>
          <a:bodyPr vert="horz" wrap="square" lIns="109710" tIns="54855" rIns="109710" bIns="54855" numCol="1" anchor="t" anchorCtr="0" compatLnSpc="1">
            <a:prstTxWarp prst="textNoShape">
              <a:avLst/>
            </a:prstTxWarp>
          </a:bodyPr>
          <a:lstStyle/>
          <a:p>
            <a:endParaRPr lang="en-US" sz="900" dirty="0">
              <a:latin typeface="微软雅黑" panose="020B0503020204020204" pitchFamily="34" charset="-122"/>
            </a:endParaRPr>
          </a:p>
        </p:txBody>
      </p:sp>
      <p:sp>
        <p:nvSpPr>
          <p:cNvPr id="5" name="Oval 42"/>
          <p:cNvSpPr/>
          <p:nvPr/>
        </p:nvSpPr>
        <p:spPr bwMode="auto">
          <a:xfrm>
            <a:off x="1698077" y="3756477"/>
            <a:ext cx="764860" cy="765060"/>
          </a:xfrm>
          <a:prstGeom prst="ellipse">
            <a:avLst/>
          </a:prstGeom>
          <a:solidFill>
            <a:schemeClr val="accent1"/>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2">
              <a:hueOff val="0"/>
              <a:satOff val="0"/>
              <a:lumOff val="0"/>
              <a:alphaOff val="0"/>
            </a:schemeClr>
          </a:effectRef>
          <a:fontRef idx="minor">
            <a:schemeClr val="lt1"/>
          </a:fontRef>
        </p:style>
        <p:txBody>
          <a:bodyPr vert="horz" wrap="square" lIns="109710" tIns="54855" rIns="109710" bIns="54855" numCol="1" anchor="t" anchorCtr="0" compatLnSpc="1">
            <a:prstTxWarp prst="textNoShape">
              <a:avLst/>
            </a:prstTxWarp>
          </a:bodyPr>
          <a:lstStyle/>
          <a:p>
            <a:endParaRPr lang="en-US" sz="900" dirty="0">
              <a:latin typeface="微软雅黑" panose="020B0503020204020204" pitchFamily="34" charset="-122"/>
            </a:endParaRPr>
          </a:p>
        </p:txBody>
      </p:sp>
      <p:sp>
        <p:nvSpPr>
          <p:cNvPr id="6" name="Oval 44"/>
          <p:cNvSpPr/>
          <p:nvPr/>
        </p:nvSpPr>
        <p:spPr bwMode="auto">
          <a:xfrm>
            <a:off x="4411093" y="3756477"/>
            <a:ext cx="764860" cy="765060"/>
          </a:xfrm>
          <a:prstGeom prst="ellipse">
            <a:avLst/>
          </a:prstGeom>
          <a:solidFill>
            <a:schemeClr val="accent2"/>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3">
              <a:hueOff val="0"/>
              <a:satOff val="0"/>
              <a:lumOff val="0"/>
              <a:alphaOff val="0"/>
            </a:schemeClr>
          </a:effectRef>
          <a:fontRef idx="minor">
            <a:schemeClr val="lt1"/>
          </a:fontRef>
        </p:style>
        <p:txBody>
          <a:bodyPr vert="horz" wrap="square" lIns="109710" tIns="54855" rIns="109710" bIns="54855" numCol="1" anchor="t" anchorCtr="0" compatLnSpc="1">
            <a:prstTxWarp prst="textNoShape">
              <a:avLst/>
            </a:prstTxWarp>
          </a:bodyPr>
          <a:lstStyle/>
          <a:p>
            <a:endParaRPr lang="en-US" sz="900" dirty="0">
              <a:latin typeface="微软雅黑" panose="020B0503020204020204" pitchFamily="34" charset="-122"/>
            </a:endParaRPr>
          </a:p>
        </p:txBody>
      </p:sp>
      <p:sp>
        <p:nvSpPr>
          <p:cNvPr id="7" name="Oval 46"/>
          <p:cNvSpPr/>
          <p:nvPr/>
        </p:nvSpPr>
        <p:spPr bwMode="auto">
          <a:xfrm>
            <a:off x="7124109" y="3756477"/>
            <a:ext cx="764860" cy="765060"/>
          </a:xfrm>
          <a:prstGeom prst="ellipse">
            <a:avLst/>
          </a:prstGeom>
          <a:solidFill>
            <a:schemeClr val="accent3"/>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2">
              <a:hueOff val="0"/>
              <a:satOff val="0"/>
              <a:lumOff val="0"/>
              <a:alphaOff val="0"/>
            </a:schemeClr>
          </a:effectRef>
          <a:fontRef idx="minor">
            <a:schemeClr val="lt1"/>
          </a:fontRef>
        </p:style>
        <p:txBody>
          <a:bodyPr vert="horz" wrap="square" lIns="109710" tIns="54855" rIns="109710" bIns="54855" numCol="1" anchor="t" anchorCtr="0" compatLnSpc="1">
            <a:prstTxWarp prst="textNoShape">
              <a:avLst/>
            </a:prstTxWarp>
          </a:bodyPr>
          <a:lstStyle/>
          <a:p>
            <a:endParaRPr lang="en-US" sz="900" dirty="0">
              <a:latin typeface="微软雅黑" panose="020B0503020204020204" pitchFamily="34" charset="-122"/>
            </a:endParaRPr>
          </a:p>
        </p:txBody>
      </p:sp>
      <p:sp>
        <p:nvSpPr>
          <p:cNvPr id="8" name="Freeform 13"/>
          <p:cNvSpPr>
            <a:spLocks noChangeArrowheads="1"/>
          </p:cNvSpPr>
          <p:nvPr/>
        </p:nvSpPr>
        <p:spPr bwMode="auto">
          <a:xfrm>
            <a:off x="5036856" y="1338086"/>
            <a:ext cx="2132948" cy="2132845"/>
          </a:xfrm>
          <a:custGeom>
            <a:avLst/>
            <a:gdLst>
              <a:gd name="G0" fmla="+- 1 0 0"/>
              <a:gd name="G1" fmla="+- 1 0 0"/>
              <a:gd name="G2" fmla="+- 1 0 0"/>
              <a:gd name="G3" fmla="+- 1 0 0"/>
              <a:gd name="G4" fmla="+- 1 0 0"/>
              <a:gd name="G5" fmla="+- 1 0 0"/>
              <a:gd name="G6" fmla="+- 3523 0 0"/>
              <a:gd name="G7" fmla="+- 2269 0 0"/>
              <a:gd name="G8" fmla="+- 1016 0 0"/>
              <a:gd name="G9" fmla="+- 1 0 0"/>
              <a:gd name="G10" fmla="+- 1 0 0"/>
              <a:gd name="G11" fmla="+- 1 0 0"/>
              <a:gd name="G12" fmla="+- 1 0 0"/>
              <a:gd name="G13" fmla="+- 1 0 0"/>
              <a:gd name="T0" fmla="*/ 1634765 w 4540"/>
              <a:gd name="T1" fmla="*/ 817202 h 4540"/>
              <a:gd name="T2" fmla="*/ 1634765 w 4540"/>
              <a:gd name="T3" fmla="*/ 817202 h 4540"/>
              <a:gd name="T4" fmla="*/ 817563 w 4540"/>
              <a:gd name="T5" fmla="*/ 1634765 h 4540"/>
              <a:gd name="T6" fmla="*/ 0 w 4540"/>
              <a:gd name="T7" fmla="*/ 817202 h 4540"/>
              <a:gd name="T8" fmla="*/ 817563 w 4540"/>
              <a:gd name="T9" fmla="*/ 0 h 4540"/>
              <a:gd name="T10" fmla="*/ 1634765 w 4540"/>
              <a:gd name="T11" fmla="*/ 817202 h 4540"/>
            </a:gdLst>
            <a:ahLst/>
            <a:cxnLst>
              <a:cxn ang="0">
                <a:pos x="T0" y="T1"/>
              </a:cxn>
              <a:cxn ang="0">
                <a:pos x="T2" y="T3"/>
              </a:cxn>
              <a:cxn ang="0">
                <a:pos x="T4" y="T5"/>
              </a:cxn>
              <a:cxn ang="0">
                <a:pos x="T6" y="T7"/>
              </a:cxn>
              <a:cxn ang="0">
                <a:pos x="T8" y="T9"/>
              </a:cxn>
              <a:cxn ang="0">
                <a:pos x="T10" y="T11"/>
              </a:cxn>
            </a:cxnLst>
            <a:rect l="0" t="0" r="r" b="b"/>
            <a:pathLst>
              <a:path w="4540" h="4540">
                <a:moveTo>
                  <a:pt x="4539" y="2269"/>
                </a:moveTo>
                <a:lnTo>
                  <a:pt x="4539" y="2269"/>
                </a:lnTo>
                <a:cubicBezTo>
                  <a:pt x="4539" y="3523"/>
                  <a:pt x="3523" y="4539"/>
                  <a:pt x="2270" y="4539"/>
                </a:cubicBezTo>
                <a:cubicBezTo>
                  <a:pt x="1016" y="4539"/>
                  <a:pt x="0" y="3523"/>
                  <a:pt x="0" y="2269"/>
                </a:cubicBezTo>
                <a:cubicBezTo>
                  <a:pt x="0" y="1016"/>
                  <a:pt x="1016" y="0"/>
                  <a:pt x="2270" y="0"/>
                </a:cubicBezTo>
                <a:cubicBezTo>
                  <a:pt x="3523" y="0"/>
                  <a:pt x="4539" y="1016"/>
                  <a:pt x="4539" y="2269"/>
                </a:cubicBezTo>
              </a:path>
            </a:pathLst>
          </a:custGeom>
          <a:solidFill>
            <a:schemeClr val="accent1"/>
          </a:solidFill>
          <a:ln>
            <a:noFill/>
          </a:ln>
          <a:effectLst>
            <a:outerShdw blurRad="203200" dist="152400" dir="2700000" algn="tl" rotWithShape="0">
              <a:prstClr val="black">
                <a:alpha val="60000"/>
              </a:prstClr>
            </a:outerShdw>
          </a:effectLst>
          <a:extLst>
            <a:ext uri="{91240B29-F687-4F45-9708-019B960494DF}">
              <a14:hiddenLine xmlns:a14="http://schemas.microsoft.com/office/drawing/2010/main" w="9525" cap="flat">
                <a:solidFill>
                  <a:srgbClr val="808080"/>
                </a:solidFill>
                <a:round/>
                <a:headEnd/>
                <a:tailEnd/>
              </a14:hiddenLine>
            </a:ext>
          </a:extLst>
        </p:spPr>
        <p:style>
          <a:lnRef idx="2">
            <a:scrgbClr r="0" g="0" b="0"/>
          </a:lnRef>
          <a:fillRef idx="1">
            <a:scrgbClr r="0" g="0" b="0"/>
          </a:fillRef>
          <a:effectRef idx="0">
            <a:schemeClr val="accent2">
              <a:hueOff val="0"/>
              <a:satOff val="0"/>
              <a:lumOff val="0"/>
              <a:alphaOff val="0"/>
            </a:schemeClr>
          </a:effectRef>
          <a:fontRef idx="minor">
            <a:schemeClr val="lt1"/>
          </a:fontRef>
        </p:style>
        <p:txBody>
          <a:bodyPr vert="horz" wrap="square" lIns="109710" tIns="54855" rIns="109710" bIns="54855" numCol="1" anchor="t" anchorCtr="0" compatLnSpc="1">
            <a:prstTxWarp prst="textNoShape">
              <a:avLst/>
            </a:prstTxWarp>
          </a:bodyPr>
          <a:lstStyle/>
          <a:p>
            <a:endParaRPr lang="en-US" sz="900" dirty="0">
              <a:solidFill>
                <a:schemeClr val="lt1"/>
              </a:solidFill>
              <a:latin typeface="微软雅黑" panose="020B0503020204020204" pitchFamily="34" charset="-122"/>
            </a:endParaRPr>
          </a:p>
        </p:txBody>
      </p:sp>
      <p:sp>
        <p:nvSpPr>
          <p:cNvPr id="9" name="Freeform 14"/>
          <p:cNvSpPr>
            <a:spLocks noChangeArrowheads="1"/>
          </p:cNvSpPr>
          <p:nvPr/>
        </p:nvSpPr>
        <p:spPr bwMode="auto">
          <a:xfrm>
            <a:off x="5272930" y="1572077"/>
            <a:ext cx="1660800" cy="1660720"/>
          </a:xfrm>
          <a:custGeom>
            <a:avLst/>
            <a:gdLst>
              <a:gd name="G0" fmla="+- 1 0 0"/>
              <a:gd name="G1" fmla="+- 1 0 0"/>
              <a:gd name="G2" fmla="+- 1 0 0"/>
              <a:gd name="G3" fmla="+- 1 0 0"/>
              <a:gd name="G4" fmla="+- 1 0 0"/>
              <a:gd name="G5" fmla="+- 1 0 0"/>
              <a:gd name="G6" fmla="+- 2745 0 0"/>
              <a:gd name="G7" fmla="+- 1768 0 0"/>
              <a:gd name="G8" fmla="+- 792 0 0"/>
              <a:gd name="G9" fmla="+- 1 0 0"/>
              <a:gd name="G10" fmla="+- 1 0 0"/>
              <a:gd name="G11" fmla="+- 1 0 0"/>
              <a:gd name="G12" fmla="+- 1 0 0"/>
              <a:gd name="G13" fmla="+- 1 0 0"/>
              <a:gd name="T0" fmla="*/ 1272815 w 3538"/>
              <a:gd name="T1" fmla="*/ 636228 h 3538"/>
              <a:gd name="T2" fmla="*/ 1272815 w 3538"/>
              <a:gd name="T3" fmla="*/ 636228 h 3538"/>
              <a:gd name="T4" fmla="*/ 636588 w 3538"/>
              <a:gd name="T5" fmla="*/ 1272815 h 3538"/>
              <a:gd name="T6" fmla="*/ 0 w 3538"/>
              <a:gd name="T7" fmla="*/ 636228 h 3538"/>
              <a:gd name="T8" fmla="*/ 636588 w 3538"/>
              <a:gd name="T9" fmla="*/ 0 h 3538"/>
              <a:gd name="T10" fmla="*/ 1272815 w 3538"/>
              <a:gd name="T11" fmla="*/ 636228 h 3538"/>
            </a:gdLst>
            <a:ahLst/>
            <a:cxnLst>
              <a:cxn ang="0">
                <a:pos x="T0" y="T1"/>
              </a:cxn>
              <a:cxn ang="0">
                <a:pos x="T2" y="T3"/>
              </a:cxn>
              <a:cxn ang="0">
                <a:pos x="T4" y="T5"/>
              </a:cxn>
              <a:cxn ang="0">
                <a:pos x="T6" y="T7"/>
              </a:cxn>
              <a:cxn ang="0">
                <a:pos x="T8" y="T9"/>
              </a:cxn>
              <a:cxn ang="0">
                <a:pos x="T10" y="T11"/>
              </a:cxn>
            </a:cxnLst>
            <a:rect l="0" t="0" r="r" b="b"/>
            <a:pathLst>
              <a:path w="3538" h="3538">
                <a:moveTo>
                  <a:pt x="3537" y="1768"/>
                </a:moveTo>
                <a:lnTo>
                  <a:pt x="3537" y="1768"/>
                </a:lnTo>
                <a:cubicBezTo>
                  <a:pt x="3537" y="2745"/>
                  <a:pt x="2745" y="3537"/>
                  <a:pt x="1769" y="3537"/>
                </a:cubicBezTo>
                <a:cubicBezTo>
                  <a:pt x="792" y="3537"/>
                  <a:pt x="0" y="2745"/>
                  <a:pt x="0" y="1768"/>
                </a:cubicBezTo>
                <a:cubicBezTo>
                  <a:pt x="0" y="792"/>
                  <a:pt x="792" y="0"/>
                  <a:pt x="1769" y="0"/>
                </a:cubicBezTo>
                <a:cubicBezTo>
                  <a:pt x="2745" y="0"/>
                  <a:pt x="3537" y="792"/>
                  <a:pt x="3537" y="1768"/>
                </a:cubicBezTo>
              </a:path>
            </a:pathLst>
          </a:custGeom>
          <a:solidFill>
            <a:schemeClr val="accent2"/>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121878" tIns="60939" rIns="121878" bIns="60939" anchor="ctr"/>
          <a:lstStyle/>
          <a:p>
            <a:endParaRPr lang="en-US" sz="900" dirty="0">
              <a:latin typeface="微软雅黑" panose="020B0503020204020204" pitchFamily="34" charset="-122"/>
            </a:endParaRPr>
          </a:p>
        </p:txBody>
      </p:sp>
      <p:sp>
        <p:nvSpPr>
          <p:cNvPr id="10" name="Freeform 15"/>
          <p:cNvSpPr>
            <a:spLocks noChangeArrowheads="1"/>
          </p:cNvSpPr>
          <p:nvPr/>
        </p:nvSpPr>
        <p:spPr bwMode="auto">
          <a:xfrm>
            <a:off x="5506933" y="1808140"/>
            <a:ext cx="1190723" cy="1190667"/>
          </a:xfrm>
          <a:custGeom>
            <a:avLst/>
            <a:gdLst>
              <a:gd name="G0" fmla="+- 1 0 0"/>
              <a:gd name="G1" fmla="+- 1 0 0"/>
              <a:gd name="G2" fmla="+- 1 0 0"/>
              <a:gd name="G3" fmla="+- 1 0 0"/>
              <a:gd name="G4" fmla="+- 1 0 0"/>
              <a:gd name="G5" fmla="+- 1 0 0"/>
              <a:gd name="G6" fmla="+- 1966 0 0"/>
              <a:gd name="G7" fmla="+- 1267 0 0"/>
              <a:gd name="G8" fmla="+- 566 0 0"/>
              <a:gd name="G9" fmla="+- 1 0 0"/>
              <a:gd name="G10" fmla="+- 1 0 0"/>
              <a:gd name="G11" fmla="+- 1 0 0"/>
              <a:gd name="G12" fmla="+- 1 0 0"/>
              <a:gd name="G13" fmla="+- 1 0 0"/>
              <a:gd name="T0" fmla="*/ 912452 w 2536"/>
              <a:gd name="T1" fmla="*/ 456047 h 2536"/>
              <a:gd name="T2" fmla="*/ 912452 w 2536"/>
              <a:gd name="T3" fmla="*/ 456047 h 2536"/>
              <a:gd name="T4" fmla="*/ 456406 w 2536"/>
              <a:gd name="T5" fmla="*/ 912453 h 2536"/>
              <a:gd name="T6" fmla="*/ 0 w 2536"/>
              <a:gd name="T7" fmla="*/ 456047 h 2536"/>
              <a:gd name="T8" fmla="*/ 456406 w 2536"/>
              <a:gd name="T9" fmla="*/ 0 h 2536"/>
              <a:gd name="T10" fmla="*/ 912452 w 2536"/>
              <a:gd name="T11" fmla="*/ 456047 h 2536"/>
            </a:gdLst>
            <a:ahLst/>
            <a:cxnLst>
              <a:cxn ang="0">
                <a:pos x="T0" y="T1"/>
              </a:cxn>
              <a:cxn ang="0">
                <a:pos x="T2" y="T3"/>
              </a:cxn>
              <a:cxn ang="0">
                <a:pos x="T4" y="T5"/>
              </a:cxn>
              <a:cxn ang="0">
                <a:pos x="T6" y="T7"/>
              </a:cxn>
              <a:cxn ang="0">
                <a:pos x="T8" y="T9"/>
              </a:cxn>
              <a:cxn ang="0">
                <a:pos x="T10" y="T11"/>
              </a:cxn>
            </a:cxnLst>
            <a:rect l="0" t="0" r="r" b="b"/>
            <a:pathLst>
              <a:path w="2536" h="2536">
                <a:moveTo>
                  <a:pt x="2535" y="1267"/>
                </a:moveTo>
                <a:lnTo>
                  <a:pt x="2535" y="1267"/>
                </a:lnTo>
                <a:cubicBezTo>
                  <a:pt x="2535" y="1966"/>
                  <a:pt x="1969" y="2535"/>
                  <a:pt x="1268" y="2535"/>
                </a:cubicBezTo>
                <a:cubicBezTo>
                  <a:pt x="569" y="2535"/>
                  <a:pt x="0" y="1966"/>
                  <a:pt x="0" y="1267"/>
                </a:cubicBezTo>
                <a:cubicBezTo>
                  <a:pt x="0" y="566"/>
                  <a:pt x="569" y="0"/>
                  <a:pt x="1268" y="0"/>
                </a:cubicBezTo>
                <a:cubicBezTo>
                  <a:pt x="1969" y="0"/>
                  <a:pt x="2535" y="566"/>
                  <a:pt x="2535" y="1267"/>
                </a:cubicBezTo>
              </a:path>
            </a:pathLst>
          </a:custGeom>
          <a:solidFill>
            <a:schemeClr val="accent1"/>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121878" tIns="60939" rIns="121878" bIns="60939" anchor="ctr"/>
          <a:lstStyle/>
          <a:p>
            <a:endParaRPr lang="en-US" sz="900" dirty="0">
              <a:latin typeface="微软雅黑" panose="020B0503020204020204" pitchFamily="34" charset="-122"/>
            </a:endParaRPr>
          </a:p>
        </p:txBody>
      </p:sp>
      <p:sp>
        <p:nvSpPr>
          <p:cNvPr id="11" name="Freeform 16"/>
          <p:cNvSpPr>
            <a:spLocks noChangeArrowheads="1"/>
          </p:cNvSpPr>
          <p:nvPr/>
        </p:nvSpPr>
        <p:spPr bwMode="auto">
          <a:xfrm>
            <a:off x="5743007" y="2042132"/>
            <a:ext cx="720647" cy="722682"/>
          </a:xfrm>
          <a:custGeom>
            <a:avLst/>
            <a:gdLst>
              <a:gd name="G0" fmla="+- 1 0 0"/>
              <a:gd name="G1" fmla="+- 1 0 0"/>
              <a:gd name="G2" fmla="+- 1 0 0"/>
              <a:gd name="G3" fmla="+- 1 0 0"/>
              <a:gd name="G4" fmla="+- 1 0 0"/>
              <a:gd name="G5" fmla="+- 1 0 0"/>
              <a:gd name="G6" fmla="+- 1193 0 0"/>
              <a:gd name="G7" fmla="+- 769 0 0"/>
              <a:gd name="G8" fmla="+- 345 0 0"/>
              <a:gd name="G9" fmla="+- 1 0 0"/>
              <a:gd name="G10" fmla="+- 1 0 0"/>
              <a:gd name="G11" fmla="+- 1 0 0"/>
              <a:gd name="G12" fmla="+- 1 0 0"/>
              <a:gd name="G13" fmla="+- 1 0 0"/>
              <a:gd name="T0" fmla="*/ 552090 w 1534"/>
              <a:gd name="T1" fmla="*/ 277199 h 1537"/>
              <a:gd name="T2" fmla="*/ 552090 w 1534"/>
              <a:gd name="T3" fmla="*/ 277199 h 1537"/>
              <a:gd name="T4" fmla="*/ 276225 w 1534"/>
              <a:gd name="T5" fmla="*/ 553677 h 1537"/>
              <a:gd name="T6" fmla="*/ 0 w 1534"/>
              <a:gd name="T7" fmla="*/ 277199 h 1537"/>
              <a:gd name="T8" fmla="*/ 276225 w 1534"/>
              <a:gd name="T9" fmla="*/ 0 h 1537"/>
              <a:gd name="T10" fmla="*/ 552090 w 1534"/>
              <a:gd name="T11" fmla="*/ 277199 h 1537"/>
            </a:gdLst>
            <a:ahLst/>
            <a:cxnLst>
              <a:cxn ang="0">
                <a:pos x="T0" y="T1"/>
              </a:cxn>
              <a:cxn ang="0">
                <a:pos x="T2" y="T3"/>
              </a:cxn>
              <a:cxn ang="0">
                <a:pos x="T4" y="T5"/>
              </a:cxn>
              <a:cxn ang="0">
                <a:pos x="T6" y="T7"/>
              </a:cxn>
              <a:cxn ang="0">
                <a:pos x="T8" y="T9"/>
              </a:cxn>
              <a:cxn ang="0">
                <a:pos x="T10" y="T11"/>
              </a:cxn>
            </a:cxnLst>
            <a:rect l="0" t="0" r="r" b="b"/>
            <a:pathLst>
              <a:path w="1534" h="1537">
                <a:moveTo>
                  <a:pt x="1533" y="769"/>
                </a:moveTo>
                <a:lnTo>
                  <a:pt x="1533" y="769"/>
                </a:lnTo>
                <a:cubicBezTo>
                  <a:pt x="1533" y="1193"/>
                  <a:pt x="1191" y="1536"/>
                  <a:pt x="767" y="1536"/>
                </a:cubicBezTo>
                <a:cubicBezTo>
                  <a:pt x="342" y="1536"/>
                  <a:pt x="0" y="1193"/>
                  <a:pt x="0" y="769"/>
                </a:cubicBezTo>
                <a:cubicBezTo>
                  <a:pt x="0" y="345"/>
                  <a:pt x="342" y="0"/>
                  <a:pt x="767" y="0"/>
                </a:cubicBezTo>
                <a:cubicBezTo>
                  <a:pt x="1191" y="0"/>
                  <a:pt x="1533" y="345"/>
                  <a:pt x="1533" y="769"/>
                </a:cubicBezTo>
              </a:path>
            </a:pathLst>
          </a:custGeom>
          <a:solidFill>
            <a:schemeClr val="accent2"/>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121878" tIns="60939" rIns="121878" bIns="60939" anchor="ctr"/>
          <a:lstStyle/>
          <a:p>
            <a:endParaRPr lang="en-US" sz="900" dirty="0">
              <a:latin typeface="微软雅黑" panose="020B0503020204020204" pitchFamily="34" charset="-122"/>
            </a:endParaRPr>
          </a:p>
        </p:txBody>
      </p:sp>
      <p:sp>
        <p:nvSpPr>
          <p:cNvPr id="12" name="Freeform 17"/>
          <p:cNvSpPr>
            <a:spLocks noChangeArrowheads="1"/>
          </p:cNvSpPr>
          <p:nvPr/>
        </p:nvSpPr>
        <p:spPr bwMode="auto">
          <a:xfrm>
            <a:off x="5977009" y="2276122"/>
            <a:ext cx="250571" cy="250559"/>
          </a:xfrm>
          <a:custGeom>
            <a:avLst/>
            <a:gdLst>
              <a:gd name="G0" fmla="+- 1 0 0"/>
              <a:gd name="G1" fmla="+- 1 0 0"/>
              <a:gd name="G2" fmla="+- 1 0 0"/>
              <a:gd name="G3" fmla="+- 1 0 0"/>
              <a:gd name="G4" fmla="*/ 1 0 0"/>
              <a:gd name="T0" fmla="*/ 534 256 1"/>
              <a:gd name="T1" fmla="*/ 0 256 1"/>
              <a:gd name="G5" fmla="+- 0 T0 T1"/>
              <a:gd name="G6" fmla="cos G4 G5"/>
              <a:gd name="G7" fmla="+- 1 0 0"/>
              <a:gd name="G8" fmla="+- 415 0 0"/>
              <a:gd name="G9" fmla="+- 268 0 0"/>
              <a:gd name="G10" fmla="+- 121 0 0"/>
              <a:gd name="G11" fmla="+- 1 0 0"/>
              <a:gd name="G12" fmla="*/ 1 0 0"/>
              <a:gd name="G13" fmla="*/ 1 0 0"/>
              <a:gd name="G14" fmla="cos G12 G13"/>
              <a:gd name="G15" fmla="+- 1 0 0"/>
              <a:gd name="G16" fmla="+- 1 0 0"/>
              <a:gd name="G17" fmla="+- 1 0 0"/>
              <a:gd name="T2" fmla="*/ 191729 w 535"/>
              <a:gd name="T3" fmla="*/ 96224 h 535"/>
              <a:gd name="T4" fmla="*/ 191729 w 535"/>
              <a:gd name="T5" fmla="*/ 96224 h 535"/>
              <a:gd name="T6" fmla="*/ 95505 w 535"/>
              <a:gd name="T7" fmla="*/ 191729 h 535"/>
              <a:gd name="T8" fmla="*/ 0 w 535"/>
              <a:gd name="T9" fmla="*/ 96224 h 535"/>
              <a:gd name="T10" fmla="*/ 95505 w 535"/>
              <a:gd name="T11" fmla="*/ 0 h 535"/>
              <a:gd name="T12" fmla="*/ 191729 w 535"/>
              <a:gd name="T13" fmla="*/ 96224 h 535"/>
            </a:gdLst>
            <a:ahLst/>
            <a:cxnLst>
              <a:cxn ang="0">
                <a:pos x="T2" y="T3"/>
              </a:cxn>
              <a:cxn ang="0">
                <a:pos x="T4" y="T5"/>
              </a:cxn>
              <a:cxn ang="0">
                <a:pos x="T6" y="T7"/>
              </a:cxn>
              <a:cxn ang="0">
                <a:pos x="T8" y="T9"/>
              </a:cxn>
              <a:cxn ang="0">
                <a:pos x="T10" y="T11"/>
              </a:cxn>
              <a:cxn ang="0">
                <a:pos x="T12" y="T13"/>
              </a:cxn>
            </a:cxnLst>
            <a:rect l="0" t="0" r="r" b="b"/>
            <a:pathLst>
              <a:path w="535" h="535">
                <a:moveTo>
                  <a:pt x="534" y="268"/>
                </a:moveTo>
                <a:lnTo>
                  <a:pt x="534" y="268"/>
                </a:lnTo>
                <a:cubicBezTo>
                  <a:pt x="534" y="415"/>
                  <a:pt x="412" y="534"/>
                  <a:pt x="266" y="534"/>
                </a:cubicBezTo>
                <a:cubicBezTo>
                  <a:pt x="119" y="534"/>
                  <a:pt x="0" y="415"/>
                  <a:pt x="0" y="268"/>
                </a:cubicBezTo>
                <a:cubicBezTo>
                  <a:pt x="0" y="121"/>
                  <a:pt x="119" y="0"/>
                  <a:pt x="266" y="0"/>
                </a:cubicBezTo>
                <a:cubicBezTo>
                  <a:pt x="412" y="0"/>
                  <a:pt x="534" y="121"/>
                  <a:pt x="534" y="268"/>
                </a:cubicBezTo>
              </a:path>
            </a:pathLst>
          </a:custGeom>
          <a:solidFill>
            <a:schemeClr val="accent3"/>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121878" tIns="60939" rIns="121878" bIns="60939" anchor="ctr"/>
          <a:lstStyle/>
          <a:p>
            <a:endParaRPr lang="en-US" sz="900" dirty="0">
              <a:latin typeface="微软雅黑" panose="020B0503020204020204" pitchFamily="34" charset="-122"/>
            </a:endParaRPr>
          </a:p>
        </p:txBody>
      </p:sp>
      <p:grpSp>
        <p:nvGrpSpPr>
          <p:cNvPr id="13" name="Group 405"/>
          <p:cNvGrpSpPr/>
          <p:nvPr/>
        </p:nvGrpSpPr>
        <p:grpSpPr>
          <a:xfrm>
            <a:off x="6063983" y="1561724"/>
            <a:ext cx="1739492" cy="844855"/>
            <a:chOff x="12124791" y="3770786"/>
            <a:chExt cx="3478984" cy="1689710"/>
          </a:xfrm>
        </p:grpSpPr>
        <p:sp>
          <p:nvSpPr>
            <p:cNvPr id="14" name="Freeform 18"/>
            <p:cNvSpPr>
              <a:spLocks noChangeArrowheads="1"/>
            </p:cNvSpPr>
            <p:nvPr/>
          </p:nvSpPr>
          <p:spPr bwMode="auto">
            <a:xfrm>
              <a:off x="12124793" y="4118666"/>
              <a:ext cx="2841169" cy="1341829"/>
            </a:xfrm>
            <a:custGeom>
              <a:avLst/>
              <a:gdLst>
                <a:gd name="G0" fmla="+- 1 0 0"/>
                <a:gd name="G1" fmla="+- 1 0 0"/>
                <a:gd name="G2" fmla="+- 1 0 0"/>
                <a:gd name="G3" fmla="+- 1429 0 0"/>
                <a:gd name="G4" fmla="+- 1 0 0"/>
                <a:gd name="T0" fmla="*/ 106633 w 3023"/>
                <a:gd name="T1" fmla="*/ 407523 h 1430"/>
                <a:gd name="T2" fmla="*/ 1067050 w 3023"/>
                <a:gd name="T3" fmla="*/ 0 h 1430"/>
                <a:gd name="T4" fmla="*/ 1088665 w 3023"/>
                <a:gd name="T5" fmla="*/ 52154 h 1430"/>
                <a:gd name="T6" fmla="*/ 0 w 3023"/>
                <a:gd name="T7" fmla="*/ 513990 h 1430"/>
                <a:gd name="T8" fmla="*/ 106633 w 3023"/>
                <a:gd name="T9" fmla="*/ 407523 h 1430"/>
              </a:gdLst>
              <a:ahLst/>
              <a:cxnLst>
                <a:cxn ang="0">
                  <a:pos x="T0" y="T1"/>
                </a:cxn>
                <a:cxn ang="0">
                  <a:pos x="T2" y="T3"/>
                </a:cxn>
                <a:cxn ang="0">
                  <a:pos x="T4" y="T5"/>
                </a:cxn>
                <a:cxn ang="0">
                  <a:pos x="T6" y="T7"/>
                </a:cxn>
                <a:cxn ang="0">
                  <a:pos x="T8" y="T9"/>
                </a:cxn>
              </a:cxnLst>
              <a:rect l="0" t="0" r="r" b="b"/>
              <a:pathLst>
                <a:path w="3023" h="1430">
                  <a:moveTo>
                    <a:pt x="296" y="1133"/>
                  </a:moveTo>
                  <a:lnTo>
                    <a:pt x="2962" y="0"/>
                  </a:lnTo>
                  <a:lnTo>
                    <a:pt x="3022" y="145"/>
                  </a:lnTo>
                  <a:lnTo>
                    <a:pt x="0" y="1429"/>
                  </a:lnTo>
                  <a:lnTo>
                    <a:pt x="296" y="1133"/>
                  </a:lnTo>
                </a:path>
              </a:pathLst>
            </a:custGeom>
            <a:solidFill>
              <a:srgbClr val="515D5D"/>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121878" tIns="60939" rIns="121878" bIns="60939" anchor="ctr"/>
            <a:lstStyle/>
            <a:p>
              <a:endParaRPr lang="en-US" sz="900" dirty="0">
                <a:latin typeface="微软雅黑" panose="020B0503020204020204" pitchFamily="34" charset="-122"/>
              </a:endParaRPr>
            </a:p>
          </p:txBody>
        </p:sp>
        <p:sp>
          <p:nvSpPr>
            <p:cNvPr id="15" name="Freeform 19"/>
            <p:cNvSpPr>
              <a:spLocks noChangeArrowheads="1"/>
            </p:cNvSpPr>
            <p:nvPr/>
          </p:nvSpPr>
          <p:spPr bwMode="auto">
            <a:xfrm>
              <a:off x="12124791" y="4255333"/>
              <a:ext cx="2899153" cy="1205163"/>
            </a:xfrm>
            <a:custGeom>
              <a:avLst/>
              <a:gdLst>
                <a:gd name="G0" fmla="+- 1 0 0"/>
                <a:gd name="G1" fmla="*/ 1 0 0"/>
                <a:gd name="G2" fmla="+- 1 0 0"/>
                <a:gd name="G3" fmla="+- 1284 0 0"/>
                <a:gd name="G4" fmla="+- 1 0 0"/>
                <a:gd name="T0" fmla="*/ 150879 w 3086"/>
                <a:gd name="T1" fmla="*/ 459087 h 1285"/>
                <a:gd name="T2" fmla="*/ 1110890 w 3086"/>
                <a:gd name="T3" fmla="*/ 51769 h 1285"/>
                <a:gd name="T4" fmla="*/ 1088204 w 3086"/>
                <a:gd name="T5" fmla="*/ 0 h 1285"/>
                <a:gd name="T6" fmla="*/ 0 w 3086"/>
                <a:gd name="T7" fmla="*/ 461603 h 1285"/>
                <a:gd name="T8" fmla="*/ 150879 w 3086"/>
                <a:gd name="T9" fmla="*/ 459087 h 1285"/>
              </a:gdLst>
              <a:ahLst/>
              <a:cxnLst>
                <a:cxn ang="0">
                  <a:pos x="T0" y="T1"/>
                </a:cxn>
                <a:cxn ang="0">
                  <a:pos x="T2" y="T3"/>
                </a:cxn>
                <a:cxn ang="0">
                  <a:pos x="T4" y="T5"/>
                </a:cxn>
                <a:cxn ang="0">
                  <a:pos x="T6" y="T7"/>
                </a:cxn>
                <a:cxn ang="0">
                  <a:pos x="T8" y="T9"/>
                </a:cxn>
              </a:cxnLst>
              <a:rect l="0" t="0" r="r" b="b"/>
              <a:pathLst>
                <a:path w="3086" h="1285">
                  <a:moveTo>
                    <a:pt x="419" y="1277"/>
                  </a:moveTo>
                  <a:lnTo>
                    <a:pt x="3085" y="144"/>
                  </a:lnTo>
                  <a:lnTo>
                    <a:pt x="3022" y="0"/>
                  </a:lnTo>
                  <a:lnTo>
                    <a:pt x="0" y="1284"/>
                  </a:lnTo>
                  <a:lnTo>
                    <a:pt x="419" y="1277"/>
                  </a:lnTo>
                </a:path>
              </a:pathLst>
            </a:custGeom>
            <a:solidFill>
              <a:srgbClr val="828286"/>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121878" tIns="60939" rIns="121878" bIns="60939" anchor="ctr"/>
            <a:lstStyle/>
            <a:p>
              <a:endParaRPr lang="en-US" sz="900" dirty="0">
                <a:latin typeface="微软雅黑" panose="020B0503020204020204" pitchFamily="34" charset="-122"/>
              </a:endParaRPr>
            </a:p>
          </p:txBody>
        </p:sp>
        <p:sp>
          <p:nvSpPr>
            <p:cNvPr id="17" name="Freeform 20"/>
            <p:cNvSpPr>
              <a:spLocks noChangeArrowheads="1"/>
            </p:cNvSpPr>
            <p:nvPr/>
          </p:nvSpPr>
          <p:spPr bwMode="auto">
            <a:xfrm>
              <a:off x="12157926" y="4097957"/>
              <a:ext cx="2841169" cy="1341829"/>
            </a:xfrm>
            <a:custGeom>
              <a:avLst/>
              <a:gdLst>
                <a:gd name="G0" fmla="+- 1 0 0"/>
                <a:gd name="G1" fmla="+- 1 0 0"/>
                <a:gd name="G2" fmla="+- 1 0 0"/>
                <a:gd name="G3" fmla="+- 1429 0 0"/>
                <a:gd name="G4" fmla="+- 1 0 0"/>
                <a:gd name="T0" fmla="*/ 106527 w 3026"/>
                <a:gd name="T1" fmla="*/ 407523 h 1430"/>
                <a:gd name="T2" fmla="*/ 1066712 w 3026"/>
                <a:gd name="T3" fmla="*/ 0 h 1430"/>
                <a:gd name="T4" fmla="*/ 1088665 w 3026"/>
                <a:gd name="T5" fmla="*/ 51795 h 1430"/>
                <a:gd name="T6" fmla="*/ 0 w 3026"/>
                <a:gd name="T7" fmla="*/ 513990 h 1430"/>
                <a:gd name="T8" fmla="*/ 106527 w 3026"/>
                <a:gd name="T9" fmla="*/ 407523 h 1430"/>
              </a:gdLst>
              <a:ahLst/>
              <a:cxnLst>
                <a:cxn ang="0">
                  <a:pos x="T0" y="T1"/>
                </a:cxn>
                <a:cxn ang="0">
                  <a:pos x="T2" y="T3"/>
                </a:cxn>
                <a:cxn ang="0">
                  <a:pos x="T4" y="T5"/>
                </a:cxn>
                <a:cxn ang="0">
                  <a:pos x="T6" y="T7"/>
                </a:cxn>
                <a:cxn ang="0">
                  <a:pos x="T8" y="T9"/>
                </a:cxn>
              </a:cxnLst>
              <a:rect l="0" t="0" r="r" b="b"/>
              <a:pathLst>
                <a:path w="3026" h="1430">
                  <a:moveTo>
                    <a:pt x="296" y="1133"/>
                  </a:moveTo>
                  <a:lnTo>
                    <a:pt x="2964" y="0"/>
                  </a:lnTo>
                  <a:lnTo>
                    <a:pt x="3025" y="144"/>
                  </a:lnTo>
                  <a:lnTo>
                    <a:pt x="0" y="1429"/>
                  </a:lnTo>
                  <a:lnTo>
                    <a:pt x="296" y="1133"/>
                  </a:lnTo>
                </a:path>
              </a:pathLst>
            </a:custGeom>
            <a:solidFill>
              <a:schemeClr val="bg1">
                <a:lumMod val="65000"/>
              </a:schemeClr>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121878" tIns="60939" rIns="121878" bIns="60939" anchor="ctr"/>
            <a:lstStyle/>
            <a:p>
              <a:endParaRPr lang="en-US" sz="900" dirty="0">
                <a:latin typeface="微软雅黑" panose="020B0503020204020204" pitchFamily="34" charset="-122"/>
              </a:endParaRPr>
            </a:p>
          </p:txBody>
        </p:sp>
        <p:sp>
          <p:nvSpPr>
            <p:cNvPr id="18" name="Freeform 21"/>
            <p:cNvSpPr>
              <a:spLocks noChangeArrowheads="1"/>
            </p:cNvSpPr>
            <p:nvPr/>
          </p:nvSpPr>
          <p:spPr bwMode="auto">
            <a:xfrm>
              <a:off x="12157924" y="4234626"/>
              <a:ext cx="2899153" cy="1209302"/>
            </a:xfrm>
            <a:custGeom>
              <a:avLst/>
              <a:gdLst>
                <a:gd name="G0" fmla="+- 1 0 0"/>
                <a:gd name="G1" fmla="*/ 1 0 0"/>
                <a:gd name="G2" fmla="+- 1 0 0"/>
                <a:gd name="G3" fmla="+- 1285 0 0"/>
                <a:gd name="G4" fmla="+- 1 0 0"/>
                <a:gd name="T0" fmla="*/ 151093 w 3089"/>
                <a:gd name="T1" fmla="*/ 460666 h 1286"/>
                <a:gd name="T2" fmla="*/ 1110890 w 3089"/>
                <a:gd name="T3" fmla="*/ 52267 h 1286"/>
                <a:gd name="T4" fmla="*/ 1088226 w 3089"/>
                <a:gd name="T5" fmla="*/ 0 h 1286"/>
                <a:gd name="T6" fmla="*/ 0 w 3089"/>
                <a:gd name="T7" fmla="*/ 463190 h 1286"/>
                <a:gd name="T8" fmla="*/ 151093 w 3089"/>
                <a:gd name="T9" fmla="*/ 460666 h 1286"/>
              </a:gdLst>
              <a:ahLst/>
              <a:cxnLst>
                <a:cxn ang="0">
                  <a:pos x="T0" y="T1"/>
                </a:cxn>
                <a:cxn ang="0">
                  <a:pos x="T2" y="T3"/>
                </a:cxn>
                <a:cxn ang="0">
                  <a:pos x="T4" y="T5"/>
                </a:cxn>
                <a:cxn ang="0">
                  <a:pos x="T6" y="T7"/>
                </a:cxn>
                <a:cxn ang="0">
                  <a:pos x="T8" y="T9"/>
                </a:cxn>
              </a:cxnLst>
              <a:rect l="0" t="0" r="r" b="b"/>
              <a:pathLst>
                <a:path w="3089" h="1286">
                  <a:moveTo>
                    <a:pt x="420" y="1278"/>
                  </a:moveTo>
                  <a:lnTo>
                    <a:pt x="3088" y="145"/>
                  </a:lnTo>
                  <a:lnTo>
                    <a:pt x="3025" y="0"/>
                  </a:lnTo>
                  <a:lnTo>
                    <a:pt x="0" y="1285"/>
                  </a:lnTo>
                  <a:lnTo>
                    <a:pt x="420" y="1278"/>
                  </a:lnTo>
                </a:path>
              </a:pathLst>
            </a:custGeom>
            <a:solidFill>
              <a:schemeClr val="bg1">
                <a:lumMod val="50000"/>
              </a:schemeClr>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121878" tIns="60939" rIns="121878" bIns="60939" anchor="ctr"/>
            <a:lstStyle/>
            <a:p>
              <a:endParaRPr lang="en-US" sz="900" dirty="0">
                <a:latin typeface="微软雅黑" panose="020B0503020204020204" pitchFamily="34" charset="-122"/>
              </a:endParaRPr>
            </a:p>
          </p:txBody>
        </p:sp>
        <p:sp>
          <p:nvSpPr>
            <p:cNvPr id="19" name="Freeform 22"/>
            <p:cNvSpPr>
              <a:spLocks noChangeArrowheads="1"/>
            </p:cNvSpPr>
            <p:nvPr/>
          </p:nvSpPr>
          <p:spPr bwMode="auto">
            <a:xfrm>
              <a:off x="14560081" y="3770786"/>
              <a:ext cx="820046" cy="604652"/>
            </a:xfrm>
            <a:custGeom>
              <a:avLst/>
              <a:gdLst>
                <a:gd name="G0" fmla="+- 643 0 0"/>
                <a:gd name="G1" fmla="+- 643 0 0"/>
                <a:gd name="G2" fmla="+- 643 0 0"/>
                <a:gd name="G3" fmla="+- 1 0 0"/>
                <a:gd name="G4" fmla="+- 1 0 0"/>
                <a:gd name="G5" fmla="+- 1 0 0"/>
                <a:gd name="G6" fmla="+- 1 0 0"/>
                <a:gd name="G7" fmla="+- 1 0 0"/>
                <a:gd name="G8" fmla="+- 1 0 0"/>
                <a:gd name="G9" fmla="+- 1 0 0"/>
                <a:gd name="G10" fmla="+- 1 0 0"/>
                <a:gd name="G11" fmla="+- 643 0 0"/>
                <a:gd name="T0" fmla="*/ 0 w 875"/>
                <a:gd name="T1" fmla="*/ 231415 h 644"/>
                <a:gd name="T2" fmla="*/ 0 w 875"/>
                <a:gd name="T3" fmla="*/ 231415 h 644"/>
                <a:gd name="T4" fmla="*/ 116390 w 875"/>
                <a:gd name="T5" fmla="*/ 84936 h 644"/>
                <a:gd name="T6" fmla="*/ 313966 w 875"/>
                <a:gd name="T7" fmla="*/ 0 h 644"/>
                <a:gd name="T8" fmla="*/ 221644 w 875"/>
                <a:gd name="T9" fmla="*/ 137841 h 644"/>
                <a:gd name="T10" fmla="*/ 0 w 875"/>
                <a:gd name="T11" fmla="*/ 231415 h 644"/>
              </a:gdLst>
              <a:ahLst/>
              <a:cxnLst>
                <a:cxn ang="0">
                  <a:pos x="T0" y="T1"/>
                </a:cxn>
                <a:cxn ang="0">
                  <a:pos x="T2" y="T3"/>
                </a:cxn>
                <a:cxn ang="0">
                  <a:pos x="T4" y="T5"/>
                </a:cxn>
                <a:cxn ang="0">
                  <a:pos x="T6" y="T7"/>
                </a:cxn>
                <a:cxn ang="0">
                  <a:pos x="T8" y="T9"/>
                </a:cxn>
                <a:cxn ang="0">
                  <a:pos x="T10" y="T11"/>
                </a:cxn>
              </a:cxnLst>
              <a:rect l="0" t="0" r="r" b="b"/>
              <a:pathLst>
                <a:path w="875" h="644">
                  <a:moveTo>
                    <a:pt x="0" y="643"/>
                  </a:moveTo>
                  <a:lnTo>
                    <a:pt x="0" y="643"/>
                  </a:lnTo>
                  <a:cubicBezTo>
                    <a:pt x="0" y="643"/>
                    <a:pt x="58" y="347"/>
                    <a:pt x="324" y="236"/>
                  </a:cubicBezTo>
                  <a:cubicBezTo>
                    <a:pt x="589" y="122"/>
                    <a:pt x="874" y="0"/>
                    <a:pt x="874" y="0"/>
                  </a:cubicBezTo>
                  <a:cubicBezTo>
                    <a:pt x="617" y="383"/>
                    <a:pt x="617" y="383"/>
                    <a:pt x="617" y="383"/>
                  </a:cubicBezTo>
                  <a:lnTo>
                    <a:pt x="0" y="643"/>
                  </a:lnTo>
                </a:path>
              </a:pathLst>
            </a:custGeom>
            <a:solidFill>
              <a:schemeClr val="accent1">
                <a:lumMod val="75000"/>
              </a:schemeClr>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121878" tIns="60939" rIns="121878" bIns="60939" anchor="ctr"/>
            <a:lstStyle/>
            <a:p>
              <a:endParaRPr lang="en-US" sz="900" dirty="0">
                <a:latin typeface="微软雅黑" panose="020B0503020204020204" pitchFamily="34" charset="-122"/>
              </a:endParaRPr>
            </a:p>
          </p:txBody>
        </p:sp>
        <p:sp>
          <p:nvSpPr>
            <p:cNvPr id="20" name="Freeform 23"/>
            <p:cNvSpPr>
              <a:spLocks noChangeArrowheads="1"/>
            </p:cNvSpPr>
            <p:nvPr/>
          </p:nvSpPr>
          <p:spPr bwMode="auto">
            <a:xfrm>
              <a:off x="14597357" y="4218063"/>
              <a:ext cx="1006418" cy="401719"/>
            </a:xfrm>
            <a:custGeom>
              <a:avLst/>
              <a:gdLst>
                <a:gd name="G0" fmla="+- 263 0 0"/>
                <a:gd name="G1" fmla="+- 263 0 0"/>
                <a:gd name="G2" fmla="+- 263 0 0"/>
                <a:gd name="G3" fmla="+- 1 0 0"/>
                <a:gd name="G4" fmla="*/ 1 35987 45568"/>
                <a:gd name="G5" fmla="*/ 1 35987 55552"/>
                <a:gd name="G6" fmla="*/ G5 1 180"/>
                <a:gd name="G7" fmla="*/ G4 1 G6"/>
                <a:gd name="G8" fmla="+- 1 0 0"/>
                <a:gd name="G9" fmla="+- 1 0 0"/>
                <a:gd name="G10" fmla="+- 1 0 0"/>
                <a:gd name="G11" fmla="+- 1 0 0"/>
                <a:gd name="G12" fmla="+- 1 0 0"/>
                <a:gd name="G13" fmla="+- 1 0 0"/>
                <a:gd name="G14" fmla="+- 263 0 0"/>
                <a:gd name="T0" fmla="*/ 0 w 1071"/>
                <a:gd name="T1" fmla="*/ 94844 h 427"/>
                <a:gd name="T2" fmla="*/ 0 w 1071"/>
                <a:gd name="T3" fmla="*/ 94844 h 427"/>
                <a:gd name="T4" fmla="*/ 187298 w 1071"/>
                <a:gd name="T5" fmla="*/ 113236 h 427"/>
                <a:gd name="T6" fmla="*/ 385402 w 1071"/>
                <a:gd name="T7" fmla="*/ 28489 h 427"/>
                <a:gd name="T8" fmla="*/ 223317 w 1071"/>
                <a:gd name="T9" fmla="*/ 0 h 427"/>
                <a:gd name="T10" fmla="*/ 0 w 1071"/>
                <a:gd name="T11" fmla="*/ 94844 h 427"/>
              </a:gdLst>
              <a:ahLst/>
              <a:cxnLst>
                <a:cxn ang="0">
                  <a:pos x="T0" y="T1"/>
                </a:cxn>
                <a:cxn ang="0">
                  <a:pos x="T2" y="T3"/>
                </a:cxn>
                <a:cxn ang="0">
                  <a:pos x="T4" y="T5"/>
                </a:cxn>
                <a:cxn ang="0">
                  <a:pos x="T6" y="T7"/>
                </a:cxn>
                <a:cxn ang="0">
                  <a:pos x="T8" y="T9"/>
                </a:cxn>
                <a:cxn ang="0">
                  <a:pos x="T10" y="T11"/>
                </a:cxn>
              </a:cxnLst>
              <a:rect l="0" t="0" r="r" b="b"/>
              <a:pathLst>
                <a:path w="1071" h="427">
                  <a:moveTo>
                    <a:pt x="0" y="263"/>
                  </a:moveTo>
                  <a:lnTo>
                    <a:pt x="0" y="263"/>
                  </a:lnTo>
                  <a:cubicBezTo>
                    <a:pt x="0" y="263"/>
                    <a:pt x="254" y="426"/>
                    <a:pt x="520" y="314"/>
                  </a:cubicBezTo>
                  <a:cubicBezTo>
                    <a:pt x="786" y="200"/>
                    <a:pt x="1070" y="79"/>
                    <a:pt x="1070" y="79"/>
                  </a:cubicBezTo>
                  <a:cubicBezTo>
                    <a:pt x="620" y="0"/>
                    <a:pt x="620" y="0"/>
                    <a:pt x="620" y="0"/>
                  </a:cubicBezTo>
                  <a:lnTo>
                    <a:pt x="0" y="263"/>
                  </a:lnTo>
                </a:path>
              </a:pathLst>
            </a:custGeom>
            <a:solidFill>
              <a:schemeClr val="accent1"/>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121878" tIns="60939" rIns="121878" bIns="60939" anchor="ctr"/>
            <a:lstStyle/>
            <a:p>
              <a:endParaRPr lang="en-US" sz="900" dirty="0">
                <a:latin typeface="微软雅黑" panose="020B0503020204020204" pitchFamily="34" charset="-122"/>
              </a:endParaRPr>
            </a:p>
          </p:txBody>
        </p:sp>
      </p:grpSp>
      <p:sp>
        <p:nvSpPr>
          <p:cNvPr id="22" name="文本框 21"/>
          <p:cNvSpPr txBox="1"/>
          <p:nvPr/>
        </p:nvSpPr>
        <p:spPr>
          <a:xfrm>
            <a:off x="818724" y="5065038"/>
            <a:ext cx="2523566" cy="523220"/>
          </a:xfrm>
          <a:prstGeom prst="rect">
            <a:avLst/>
          </a:prstGeom>
          <a:noFill/>
        </p:spPr>
        <p:txBody>
          <a:bodyPr wrap="square" rtlCol="0">
            <a:spAutoFit/>
          </a:bodyPr>
          <a:lstStyle/>
          <a:p>
            <a:pPr algn="ctr"/>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23" name="文本框 22"/>
          <p:cNvSpPr txBox="1"/>
          <p:nvPr/>
        </p:nvSpPr>
        <p:spPr>
          <a:xfrm>
            <a:off x="1090507" y="4653267"/>
            <a:ext cx="1980000" cy="400110"/>
          </a:xfrm>
          <a:prstGeom prst="rect">
            <a:avLst/>
          </a:prstGeom>
          <a:noFill/>
        </p:spPr>
        <p:txBody>
          <a:bodyPr wrap="square" rtlCol="0">
            <a:spAutoFit/>
          </a:bodyPr>
          <a:lstStyle/>
          <a:p>
            <a:pPr algn="ctr"/>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24" name="文本框 23"/>
          <p:cNvSpPr txBox="1"/>
          <p:nvPr/>
        </p:nvSpPr>
        <p:spPr>
          <a:xfrm>
            <a:off x="3531740" y="5065038"/>
            <a:ext cx="2523566" cy="523220"/>
          </a:xfrm>
          <a:prstGeom prst="rect">
            <a:avLst/>
          </a:prstGeom>
          <a:noFill/>
        </p:spPr>
        <p:txBody>
          <a:bodyPr wrap="square" rtlCol="0">
            <a:spAutoFit/>
          </a:bodyPr>
          <a:lstStyle/>
          <a:p>
            <a:pPr algn="ctr"/>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25" name="文本框 24"/>
          <p:cNvSpPr txBox="1"/>
          <p:nvPr/>
        </p:nvSpPr>
        <p:spPr>
          <a:xfrm>
            <a:off x="3803523" y="4653267"/>
            <a:ext cx="1980000" cy="400110"/>
          </a:xfrm>
          <a:prstGeom prst="rect">
            <a:avLst/>
          </a:prstGeom>
          <a:noFill/>
        </p:spPr>
        <p:txBody>
          <a:bodyPr wrap="square" rtlCol="0">
            <a:spAutoFit/>
          </a:bodyPr>
          <a:lstStyle/>
          <a:p>
            <a:pPr algn="ctr"/>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26" name="文本框 25"/>
          <p:cNvSpPr txBox="1"/>
          <p:nvPr/>
        </p:nvSpPr>
        <p:spPr>
          <a:xfrm>
            <a:off x="6244756" y="5065038"/>
            <a:ext cx="2523566" cy="523220"/>
          </a:xfrm>
          <a:prstGeom prst="rect">
            <a:avLst/>
          </a:prstGeom>
          <a:noFill/>
        </p:spPr>
        <p:txBody>
          <a:bodyPr wrap="square" rtlCol="0">
            <a:spAutoFit/>
          </a:bodyPr>
          <a:lstStyle/>
          <a:p>
            <a:pPr algn="ctr"/>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27" name="文本框 26"/>
          <p:cNvSpPr txBox="1"/>
          <p:nvPr/>
        </p:nvSpPr>
        <p:spPr>
          <a:xfrm>
            <a:off x="6516539" y="4653267"/>
            <a:ext cx="1980000" cy="400110"/>
          </a:xfrm>
          <a:prstGeom prst="rect">
            <a:avLst/>
          </a:prstGeom>
          <a:noFill/>
        </p:spPr>
        <p:txBody>
          <a:bodyPr wrap="square" rtlCol="0">
            <a:spAutoFit/>
          </a:bodyPr>
          <a:lstStyle/>
          <a:p>
            <a:pPr algn="ctr"/>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28" name="文本框 27"/>
          <p:cNvSpPr txBox="1"/>
          <p:nvPr/>
        </p:nvSpPr>
        <p:spPr>
          <a:xfrm>
            <a:off x="8957773" y="5065038"/>
            <a:ext cx="2523566" cy="523220"/>
          </a:xfrm>
          <a:prstGeom prst="rect">
            <a:avLst/>
          </a:prstGeom>
          <a:noFill/>
        </p:spPr>
        <p:txBody>
          <a:bodyPr wrap="square" rtlCol="0">
            <a:spAutoFit/>
          </a:bodyPr>
          <a:lstStyle/>
          <a:p>
            <a:pPr algn="ctr"/>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29" name="文本框 28"/>
          <p:cNvSpPr txBox="1"/>
          <p:nvPr/>
        </p:nvSpPr>
        <p:spPr>
          <a:xfrm>
            <a:off x="9229556" y="4653267"/>
            <a:ext cx="1980000" cy="400110"/>
          </a:xfrm>
          <a:prstGeom prst="rect">
            <a:avLst/>
          </a:prstGeom>
          <a:noFill/>
        </p:spPr>
        <p:txBody>
          <a:bodyPr wrap="square" rtlCol="0">
            <a:spAutoFit/>
          </a:bodyPr>
          <a:lstStyle/>
          <a:p>
            <a:pPr algn="ctr"/>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grpSp>
        <p:nvGrpSpPr>
          <p:cNvPr id="30" name="Group 20"/>
          <p:cNvGrpSpPr>
            <a:grpSpLocks noChangeAspect="1"/>
          </p:cNvGrpSpPr>
          <p:nvPr/>
        </p:nvGrpSpPr>
        <p:grpSpPr>
          <a:xfrm>
            <a:off x="4577523" y="3989397"/>
            <a:ext cx="432000" cy="299221"/>
            <a:chOff x="7416800" y="1122363"/>
            <a:chExt cx="366713" cy="254000"/>
          </a:xfrm>
          <a:solidFill>
            <a:schemeClr val="bg1"/>
          </a:solidFill>
        </p:grpSpPr>
        <p:sp>
          <p:nvSpPr>
            <p:cNvPr id="31" name="Freeform 48"/>
            <p:cNvSpPr>
              <a:spLocks noEditPoints="1"/>
            </p:cNvSpPr>
            <p:nvPr/>
          </p:nvSpPr>
          <p:spPr bwMode="auto">
            <a:xfrm>
              <a:off x="7416800" y="1122363"/>
              <a:ext cx="260350" cy="254000"/>
            </a:xfrm>
            <a:custGeom>
              <a:avLst/>
              <a:gdLst>
                <a:gd name="T0" fmla="*/ 86 w 99"/>
                <a:gd name="T1" fmla="*/ 59 h 97"/>
                <a:gd name="T2" fmla="*/ 99 w 99"/>
                <a:gd name="T3" fmla="*/ 53 h 97"/>
                <a:gd name="T4" fmla="*/ 99 w 99"/>
                <a:gd name="T5" fmla="*/ 42 h 97"/>
                <a:gd name="T6" fmla="*/ 86 w 99"/>
                <a:gd name="T7" fmla="*/ 37 h 97"/>
                <a:gd name="T8" fmla="*/ 83 w 99"/>
                <a:gd name="T9" fmla="*/ 31 h 97"/>
                <a:gd name="T10" fmla="*/ 89 w 99"/>
                <a:gd name="T11" fmla="*/ 17 h 97"/>
                <a:gd name="T12" fmla="*/ 81 w 99"/>
                <a:gd name="T13" fmla="*/ 10 h 97"/>
                <a:gd name="T14" fmla="*/ 67 w 99"/>
                <a:gd name="T15" fmla="*/ 15 h 97"/>
                <a:gd name="T16" fmla="*/ 61 w 99"/>
                <a:gd name="T17" fmla="*/ 13 h 97"/>
                <a:gd name="T18" fmla="*/ 55 w 99"/>
                <a:gd name="T19" fmla="*/ 0 h 97"/>
                <a:gd name="T20" fmla="*/ 44 w 99"/>
                <a:gd name="T21" fmla="*/ 0 h 97"/>
                <a:gd name="T22" fmla="*/ 39 w 99"/>
                <a:gd name="T23" fmla="*/ 13 h 97"/>
                <a:gd name="T24" fmla="*/ 32 w 99"/>
                <a:gd name="T25" fmla="*/ 15 h 97"/>
                <a:gd name="T26" fmla="*/ 19 w 99"/>
                <a:gd name="T27" fmla="*/ 10 h 97"/>
                <a:gd name="T28" fmla="*/ 11 w 99"/>
                <a:gd name="T29" fmla="*/ 18 h 97"/>
                <a:gd name="T30" fmla="*/ 16 w 99"/>
                <a:gd name="T31" fmla="*/ 31 h 97"/>
                <a:gd name="T32" fmla="*/ 14 w 99"/>
                <a:gd name="T33" fmla="*/ 37 h 97"/>
                <a:gd name="T34" fmla="*/ 0 w 99"/>
                <a:gd name="T35" fmla="*/ 43 h 97"/>
                <a:gd name="T36" fmla="*/ 0 w 99"/>
                <a:gd name="T37" fmla="*/ 54 h 97"/>
                <a:gd name="T38" fmla="*/ 14 w 99"/>
                <a:gd name="T39" fmla="*/ 59 h 97"/>
                <a:gd name="T40" fmla="*/ 16 w 99"/>
                <a:gd name="T41" fmla="*/ 65 h 97"/>
                <a:gd name="T42" fmla="*/ 11 w 99"/>
                <a:gd name="T43" fmla="*/ 79 h 97"/>
                <a:gd name="T44" fmla="*/ 19 w 99"/>
                <a:gd name="T45" fmla="*/ 86 h 97"/>
                <a:gd name="T46" fmla="*/ 33 w 99"/>
                <a:gd name="T47" fmla="*/ 81 h 97"/>
                <a:gd name="T48" fmla="*/ 39 w 99"/>
                <a:gd name="T49" fmla="*/ 83 h 97"/>
                <a:gd name="T50" fmla="*/ 45 w 99"/>
                <a:gd name="T51" fmla="*/ 97 h 97"/>
                <a:gd name="T52" fmla="*/ 56 w 99"/>
                <a:gd name="T53" fmla="*/ 97 h 97"/>
                <a:gd name="T54" fmla="*/ 61 w 99"/>
                <a:gd name="T55" fmla="*/ 83 h 97"/>
                <a:gd name="T56" fmla="*/ 67 w 99"/>
                <a:gd name="T57" fmla="*/ 81 h 97"/>
                <a:gd name="T58" fmla="*/ 81 w 99"/>
                <a:gd name="T59" fmla="*/ 86 h 97"/>
                <a:gd name="T60" fmla="*/ 89 w 99"/>
                <a:gd name="T61" fmla="*/ 78 h 97"/>
                <a:gd name="T62" fmla="*/ 83 w 99"/>
                <a:gd name="T63" fmla="*/ 65 h 97"/>
                <a:gd name="T64" fmla="*/ 86 w 99"/>
                <a:gd name="T65" fmla="*/ 59 h 97"/>
                <a:gd name="T66" fmla="*/ 50 w 99"/>
                <a:gd name="T67" fmla="*/ 64 h 97"/>
                <a:gd name="T68" fmla="*/ 34 w 99"/>
                <a:gd name="T69" fmla="*/ 48 h 97"/>
                <a:gd name="T70" fmla="*/ 50 w 99"/>
                <a:gd name="T71" fmla="*/ 33 h 97"/>
                <a:gd name="T72" fmla="*/ 66 w 99"/>
                <a:gd name="T73" fmla="*/ 48 h 97"/>
                <a:gd name="T74" fmla="*/ 50 w 99"/>
                <a:gd name="T75" fmla="*/ 64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9" h="97">
                  <a:moveTo>
                    <a:pt x="86" y="59"/>
                  </a:moveTo>
                  <a:cubicBezTo>
                    <a:pt x="86" y="59"/>
                    <a:pt x="99" y="54"/>
                    <a:pt x="99" y="53"/>
                  </a:cubicBezTo>
                  <a:cubicBezTo>
                    <a:pt x="99" y="42"/>
                    <a:pt x="99" y="42"/>
                    <a:pt x="99" y="42"/>
                  </a:cubicBezTo>
                  <a:cubicBezTo>
                    <a:pt x="99" y="42"/>
                    <a:pt x="86" y="37"/>
                    <a:pt x="86" y="37"/>
                  </a:cubicBezTo>
                  <a:cubicBezTo>
                    <a:pt x="83" y="31"/>
                    <a:pt x="83" y="31"/>
                    <a:pt x="83" y="31"/>
                  </a:cubicBezTo>
                  <a:cubicBezTo>
                    <a:pt x="83" y="31"/>
                    <a:pt x="89" y="18"/>
                    <a:pt x="89" y="17"/>
                  </a:cubicBezTo>
                  <a:cubicBezTo>
                    <a:pt x="81" y="10"/>
                    <a:pt x="81" y="10"/>
                    <a:pt x="81" y="10"/>
                  </a:cubicBezTo>
                  <a:cubicBezTo>
                    <a:pt x="80" y="9"/>
                    <a:pt x="67" y="15"/>
                    <a:pt x="67" y="15"/>
                  </a:cubicBezTo>
                  <a:cubicBezTo>
                    <a:pt x="61" y="13"/>
                    <a:pt x="61" y="13"/>
                    <a:pt x="61" y="13"/>
                  </a:cubicBezTo>
                  <a:cubicBezTo>
                    <a:pt x="61" y="13"/>
                    <a:pt x="56" y="0"/>
                    <a:pt x="55" y="0"/>
                  </a:cubicBezTo>
                  <a:cubicBezTo>
                    <a:pt x="44" y="0"/>
                    <a:pt x="44" y="0"/>
                    <a:pt x="44" y="0"/>
                  </a:cubicBezTo>
                  <a:cubicBezTo>
                    <a:pt x="43" y="0"/>
                    <a:pt x="39" y="13"/>
                    <a:pt x="39" y="13"/>
                  </a:cubicBezTo>
                  <a:cubicBezTo>
                    <a:pt x="32" y="15"/>
                    <a:pt x="32" y="15"/>
                    <a:pt x="32" y="15"/>
                  </a:cubicBezTo>
                  <a:cubicBezTo>
                    <a:pt x="32" y="15"/>
                    <a:pt x="19" y="10"/>
                    <a:pt x="19" y="10"/>
                  </a:cubicBezTo>
                  <a:cubicBezTo>
                    <a:pt x="11" y="18"/>
                    <a:pt x="11" y="18"/>
                    <a:pt x="11" y="18"/>
                  </a:cubicBezTo>
                  <a:cubicBezTo>
                    <a:pt x="10" y="18"/>
                    <a:pt x="16" y="31"/>
                    <a:pt x="16" y="31"/>
                  </a:cubicBezTo>
                  <a:cubicBezTo>
                    <a:pt x="14" y="37"/>
                    <a:pt x="14" y="37"/>
                    <a:pt x="14" y="37"/>
                  </a:cubicBezTo>
                  <a:cubicBezTo>
                    <a:pt x="14" y="37"/>
                    <a:pt x="0" y="42"/>
                    <a:pt x="0" y="43"/>
                  </a:cubicBezTo>
                  <a:cubicBezTo>
                    <a:pt x="0" y="54"/>
                    <a:pt x="0" y="54"/>
                    <a:pt x="0" y="54"/>
                  </a:cubicBezTo>
                  <a:cubicBezTo>
                    <a:pt x="0" y="54"/>
                    <a:pt x="14" y="59"/>
                    <a:pt x="14" y="59"/>
                  </a:cubicBezTo>
                  <a:cubicBezTo>
                    <a:pt x="16" y="65"/>
                    <a:pt x="16" y="65"/>
                    <a:pt x="16" y="65"/>
                  </a:cubicBezTo>
                  <a:cubicBezTo>
                    <a:pt x="16" y="65"/>
                    <a:pt x="11" y="78"/>
                    <a:pt x="11" y="79"/>
                  </a:cubicBezTo>
                  <a:cubicBezTo>
                    <a:pt x="19" y="86"/>
                    <a:pt x="19" y="86"/>
                    <a:pt x="19" y="86"/>
                  </a:cubicBezTo>
                  <a:cubicBezTo>
                    <a:pt x="19" y="87"/>
                    <a:pt x="33" y="81"/>
                    <a:pt x="33" y="81"/>
                  </a:cubicBezTo>
                  <a:cubicBezTo>
                    <a:pt x="39" y="83"/>
                    <a:pt x="39" y="83"/>
                    <a:pt x="39" y="83"/>
                  </a:cubicBezTo>
                  <a:cubicBezTo>
                    <a:pt x="39" y="83"/>
                    <a:pt x="44" y="97"/>
                    <a:pt x="45" y="97"/>
                  </a:cubicBezTo>
                  <a:cubicBezTo>
                    <a:pt x="56" y="97"/>
                    <a:pt x="56" y="97"/>
                    <a:pt x="56" y="97"/>
                  </a:cubicBezTo>
                  <a:cubicBezTo>
                    <a:pt x="56" y="97"/>
                    <a:pt x="61" y="83"/>
                    <a:pt x="61" y="83"/>
                  </a:cubicBezTo>
                  <a:cubicBezTo>
                    <a:pt x="67" y="81"/>
                    <a:pt x="67" y="81"/>
                    <a:pt x="67" y="81"/>
                  </a:cubicBezTo>
                  <a:cubicBezTo>
                    <a:pt x="67" y="81"/>
                    <a:pt x="81" y="86"/>
                    <a:pt x="81" y="86"/>
                  </a:cubicBezTo>
                  <a:cubicBezTo>
                    <a:pt x="89" y="78"/>
                    <a:pt x="89" y="78"/>
                    <a:pt x="89" y="78"/>
                  </a:cubicBezTo>
                  <a:cubicBezTo>
                    <a:pt x="89" y="78"/>
                    <a:pt x="83" y="65"/>
                    <a:pt x="83" y="65"/>
                  </a:cubicBezTo>
                  <a:lnTo>
                    <a:pt x="86" y="59"/>
                  </a:lnTo>
                  <a:close/>
                  <a:moveTo>
                    <a:pt x="50" y="64"/>
                  </a:moveTo>
                  <a:cubicBezTo>
                    <a:pt x="41" y="64"/>
                    <a:pt x="34" y="57"/>
                    <a:pt x="34" y="48"/>
                  </a:cubicBezTo>
                  <a:cubicBezTo>
                    <a:pt x="34" y="39"/>
                    <a:pt x="41" y="33"/>
                    <a:pt x="50" y="33"/>
                  </a:cubicBezTo>
                  <a:cubicBezTo>
                    <a:pt x="59" y="33"/>
                    <a:pt x="66" y="39"/>
                    <a:pt x="66" y="48"/>
                  </a:cubicBezTo>
                  <a:cubicBezTo>
                    <a:pt x="66" y="57"/>
                    <a:pt x="59" y="64"/>
                    <a:pt x="50" y="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j-ea"/>
                <a:ea typeface="+mj-ea"/>
              </a:endParaRPr>
            </a:p>
          </p:txBody>
        </p:sp>
        <p:sp>
          <p:nvSpPr>
            <p:cNvPr id="32" name="Freeform 49"/>
            <p:cNvSpPr>
              <a:spLocks noEditPoints="1"/>
            </p:cNvSpPr>
            <p:nvPr/>
          </p:nvSpPr>
          <p:spPr bwMode="auto">
            <a:xfrm>
              <a:off x="7661275" y="1247775"/>
              <a:ext cx="122238" cy="123825"/>
            </a:xfrm>
            <a:custGeom>
              <a:avLst/>
              <a:gdLst>
                <a:gd name="T0" fmla="*/ 41 w 47"/>
                <a:gd name="T1" fmla="*/ 22 h 47"/>
                <a:gd name="T2" fmla="*/ 41 w 47"/>
                <a:gd name="T3" fmla="*/ 19 h 47"/>
                <a:gd name="T4" fmla="*/ 45 w 47"/>
                <a:gd name="T5" fmla="*/ 13 h 47"/>
                <a:gd name="T6" fmla="*/ 42 w 47"/>
                <a:gd name="T7" fmla="*/ 9 h 47"/>
                <a:gd name="T8" fmla="*/ 35 w 47"/>
                <a:gd name="T9" fmla="*/ 10 h 47"/>
                <a:gd name="T10" fmla="*/ 33 w 47"/>
                <a:gd name="T11" fmla="*/ 8 h 47"/>
                <a:gd name="T12" fmla="*/ 32 w 47"/>
                <a:gd name="T13" fmla="*/ 1 h 47"/>
                <a:gd name="T14" fmla="*/ 27 w 47"/>
                <a:gd name="T15" fmla="*/ 0 h 47"/>
                <a:gd name="T16" fmla="*/ 22 w 47"/>
                <a:gd name="T17" fmla="*/ 6 h 47"/>
                <a:gd name="T18" fmla="*/ 19 w 47"/>
                <a:gd name="T19" fmla="*/ 6 h 47"/>
                <a:gd name="T20" fmla="*/ 14 w 47"/>
                <a:gd name="T21" fmla="*/ 2 h 47"/>
                <a:gd name="T22" fmla="*/ 9 w 47"/>
                <a:gd name="T23" fmla="*/ 5 h 47"/>
                <a:gd name="T24" fmla="*/ 10 w 47"/>
                <a:gd name="T25" fmla="*/ 12 h 47"/>
                <a:gd name="T26" fmla="*/ 9 w 47"/>
                <a:gd name="T27" fmla="*/ 14 h 47"/>
                <a:gd name="T28" fmla="*/ 2 w 47"/>
                <a:gd name="T29" fmla="*/ 16 h 47"/>
                <a:gd name="T30" fmla="*/ 0 w 47"/>
                <a:gd name="T31" fmla="*/ 21 h 47"/>
                <a:gd name="T32" fmla="*/ 6 w 47"/>
                <a:gd name="T33" fmla="*/ 25 h 47"/>
                <a:gd name="T34" fmla="*/ 6 w 47"/>
                <a:gd name="T35" fmla="*/ 28 h 47"/>
                <a:gd name="T36" fmla="*/ 2 w 47"/>
                <a:gd name="T37" fmla="*/ 34 h 47"/>
                <a:gd name="T38" fmla="*/ 5 w 47"/>
                <a:gd name="T39" fmla="*/ 38 h 47"/>
                <a:gd name="T40" fmla="*/ 12 w 47"/>
                <a:gd name="T41" fmla="*/ 37 h 47"/>
                <a:gd name="T42" fmla="*/ 14 w 47"/>
                <a:gd name="T43" fmla="*/ 39 h 47"/>
                <a:gd name="T44" fmla="*/ 16 w 47"/>
                <a:gd name="T45" fmla="*/ 46 h 47"/>
                <a:gd name="T46" fmla="*/ 20 w 47"/>
                <a:gd name="T47" fmla="*/ 47 h 47"/>
                <a:gd name="T48" fmla="*/ 25 w 47"/>
                <a:gd name="T49" fmla="*/ 42 h 47"/>
                <a:gd name="T50" fmla="*/ 28 w 47"/>
                <a:gd name="T51" fmla="*/ 41 h 47"/>
                <a:gd name="T52" fmla="*/ 33 w 47"/>
                <a:gd name="T53" fmla="*/ 45 h 47"/>
                <a:gd name="T54" fmla="*/ 38 w 47"/>
                <a:gd name="T55" fmla="*/ 42 h 47"/>
                <a:gd name="T56" fmla="*/ 37 w 47"/>
                <a:gd name="T57" fmla="*/ 35 h 47"/>
                <a:gd name="T58" fmla="*/ 39 w 47"/>
                <a:gd name="T59" fmla="*/ 33 h 47"/>
                <a:gd name="T60" fmla="*/ 45 w 47"/>
                <a:gd name="T61" fmla="*/ 32 h 47"/>
                <a:gd name="T62" fmla="*/ 47 w 47"/>
                <a:gd name="T63" fmla="*/ 27 h 47"/>
                <a:gd name="T64" fmla="*/ 41 w 47"/>
                <a:gd name="T65" fmla="*/ 22 h 47"/>
                <a:gd name="T66" fmla="*/ 31 w 47"/>
                <a:gd name="T67" fmla="*/ 25 h 47"/>
                <a:gd name="T68" fmla="*/ 22 w 47"/>
                <a:gd name="T69" fmla="*/ 31 h 47"/>
                <a:gd name="T70" fmla="*/ 16 w 47"/>
                <a:gd name="T71" fmla="*/ 22 h 47"/>
                <a:gd name="T72" fmla="*/ 25 w 47"/>
                <a:gd name="T73" fmla="*/ 16 h 47"/>
                <a:gd name="T74" fmla="*/ 31 w 47"/>
                <a:gd name="T75" fmla="*/ 25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7" h="47">
                  <a:moveTo>
                    <a:pt x="41" y="22"/>
                  </a:moveTo>
                  <a:cubicBezTo>
                    <a:pt x="41" y="19"/>
                    <a:pt x="41" y="19"/>
                    <a:pt x="41" y="19"/>
                  </a:cubicBezTo>
                  <a:cubicBezTo>
                    <a:pt x="41" y="19"/>
                    <a:pt x="45" y="14"/>
                    <a:pt x="45" y="13"/>
                  </a:cubicBezTo>
                  <a:cubicBezTo>
                    <a:pt x="42" y="9"/>
                    <a:pt x="42" y="9"/>
                    <a:pt x="42" y="9"/>
                  </a:cubicBezTo>
                  <a:cubicBezTo>
                    <a:pt x="42" y="9"/>
                    <a:pt x="35" y="10"/>
                    <a:pt x="35" y="10"/>
                  </a:cubicBezTo>
                  <a:cubicBezTo>
                    <a:pt x="33" y="8"/>
                    <a:pt x="33" y="8"/>
                    <a:pt x="33" y="8"/>
                  </a:cubicBezTo>
                  <a:cubicBezTo>
                    <a:pt x="33" y="8"/>
                    <a:pt x="32" y="1"/>
                    <a:pt x="32" y="1"/>
                  </a:cubicBezTo>
                  <a:cubicBezTo>
                    <a:pt x="27" y="0"/>
                    <a:pt x="27" y="0"/>
                    <a:pt x="27" y="0"/>
                  </a:cubicBezTo>
                  <a:cubicBezTo>
                    <a:pt x="26" y="0"/>
                    <a:pt x="22" y="6"/>
                    <a:pt x="22" y="6"/>
                  </a:cubicBezTo>
                  <a:cubicBezTo>
                    <a:pt x="19" y="6"/>
                    <a:pt x="19" y="6"/>
                    <a:pt x="19" y="6"/>
                  </a:cubicBezTo>
                  <a:cubicBezTo>
                    <a:pt x="19" y="6"/>
                    <a:pt x="14" y="2"/>
                    <a:pt x="14" y="2"/>
                  </a:cubicBezTo>
                  <a:cubicBezTo>
                    <a:pt x="9" y="5"/>
                    <a:pt x="9" y="5"/>
                    <a:pt x="9" y="5"/>
                  </a:cubicBezTo>
                  <a:cubicBezTo>
                    <a:pt x="9" y="5"/>
                    <a:pt x="10" y="12"/>
                    <a:pt x="10" y="12"/>
                  </a:cubicBezTo>
                  <a:cubicBezTo>
                    <a:pt x="9" y="14"/>
                    <a:pt x="9" y="14"/>
                    <a:pt x="9" y="14"/>
                  </a:cubicBezTo>
                  <a:cubicBezTo>
                    <a:pt x="9" y="14"/>
                    <a:pt x="2" y="15"/>
                    <a:pt x="2" y="16"/>
                  </a:cubicBezTo>
                  <a:cubicBezTo>
                    <a:pt x="0" y="21"/>
                    <a:pt x="0" y="21"/>
                    <a:pt x="0" y="21"/>
                  </a:cubicBezTo>
                  <a:cubicBezTo>
                    <a:pt x="0" y="21"/>
                    <a:pt x="6" y="25"/>
                    <a:pt x="6" y="25"/>
                  </a:cubicBezTo>
                  <a:cubicBezTo>
                    <a:pt x="6" y="28"/>
                    <a:pt x="6" y="28"/>
                    <a:pt x="6" y="28"/>
                  </a:cubicBezTo>
                  <a:cubicBezTo>
                    <a:pt x="6" y="28"/>
                    <a:pt x="2" y="34"/>
                    <a:pt x="2" y="34"/>
                  </a:cubicBezTo>
                  <a:cubicBezTo>
                    <a:pt x="5" y="38"/>
                    <a:pt x="5" y="38"/>
                    <a:pt x="5" y="38"/>
                  </a:cubicBezTo>
                  <a:cubicBezTo>
                    <a:pt x="5" y="39"/>
                    <a:pt x="12" y="37"/>
                    <a:pt x="12" y="37"/>
                  </a:cubicBezTo>
                  <a:cubicBezTo>
                    <a:pt x="14" y="39"/>
                    <a:pt x="14" y="39"/>
                    <a:pt x="14" y="39"/>
                  </a:cubicBezTo>
                  <a:cubicBezTo>
                    <a:pt x="14" y="39"/>
                    <a:pt x="15" y="46"/>
                    <a:pt x="16" y="46"/>
                  </a:cubicBezTo>
                  <a:cubicBezTo>
                    <a:pt x="20" y="47"/>
                    <a:pt x="20" y="47"/>
                    <a:pt x="20" y="47"/>
                  </a:cubicBezTo>
                  <a:cubicBezTo>
                    <a:pt x="21" y="47"/>
                    <a:pt x="25" y="42"/>
                    <a:pt x="25" y="42"/>
                  </a:cubicBezTo>
                  <a:cubicBezTo>
                    <a:pt x="28" y="41"/>
                    <a:pt x="28" y="41"/>
                    <a:pt x="28" y="41"/>
                  </a:cubicBezTo>
                  <a:cubicBezTo>
                    <a:pt x="28" y="41"/>
                    <a:pt x="33" y="45"/>
                    <a:pt x="33" y="45"/>
                  </a:cubicBezTo>
                  <a:cubicBezTo>
                    <a:pt x="38" y="42"/>
                    <a:pt x="38" y="42"/>
                    <a:pt x="38" y="42"/>
                  </a:cubicBezTo>
                  <a:cubicBezTo>
                    <a:pt x="38" y="42"/>
                    <a:pt x="37" y="35"/>
                    <a:pt x="37" y="35"/>
                  </a:cubicBezTo>
                  <a:cubicBezTo>
                    <a:pt x="39" y="33"/>
                    <a:pt x="39" y="33"/>
                    <a:pt x="39" y="33"/>
                  </a:cubicBezTo>
                  <a:cubicBezTo>
                    <a:pt x="39" y="33"/>
                    <a:pt x="45" y="32"/>
                    <a:pt x="45" y="32"/>
                  </a:cubicBezTo>
                  <a:cubicBezTo>
                    <a:pt x="47" y="27"/>
                    <a:pt x="47" y="27"/>
                    <a:pt x="47" y="27"/>
                  </a:cubicBezTo>
                  <a:cubicBezTo>
                    <a:pt x="47" y="26"/>
                    <a:pt x="41" y="22"/>
                    <a:pt x="41" y="22"/>
                  </a:cubicBezTo>
                  <a:close/>
                  <a:moveTo>
                    <a:pt x="31" y="25"/>
                  </a:moveTo>
                  <a:cubicBezTo>
                    <a:pt x="30" y="29"/>
                    <a:pt x="26" y="32"/>
                    <a:pt x="22" y="31"/>
                  </a:cubicBezTo>
                  <a:cubicBezTo>
                    <a:pt x="18" y="30"/>
                    <a:pt x="15" y="26"/>
                    <a:pt x="16" y="22"/>
                  </a:cubicBezTo>
                  <a:cubicBezTo>
                    <a:pt x="17" y="18"/>
                    <a:pt x="21" y="15"/>
                    <a:pt x="25" y="16"/>
                  </a:cubicBezTo>
                  <a:cubicBezTo>
                    <a:pt x="29" y="17"/>
                    <a:pt x="32" y="21"/>
                    <a:pt x="31" y="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j-ea"/>
                <a:ea typeface="+mj-ea"/>
              </a:endParaRPr>
            </a:p>
          </p:txBody>
        </p:sp>
      </p:grpSp>
      <p:sp>
        <p:nvSpPr>
          <p:cNvPr id="33" name="Freeform 35"/>
          <p:cNvSpPr>
            <a:spLocks noChangeAspect="1"/>
          </p:cNvSpPr>
          <p:nvPr/>
        </p:nvSpPr>
        <p:spPr bwMode="auto">
          <a:xfrm>
            <a:off x="1900507" y="3960425"/>
            <a:ext cx="360000" cy="357165"/>
          </a:xfrm>
          <a:custGeom>
            <a:avLst/>
            <a:gdLst>
              <a:gd name="T0" fmla="*/ 597 w 1245"/>
              <a:gd name="T1" fmla="*/ 1 h 1242"/>
              <a:gd name="T2" fmla="*/ 876 w 1245"/>
              <a:gd name="T3" fmla="*/ 315 h 1242"/>
              <a:gd name="T4" fmla="*/ 1006 w 1245"/>
              <a:gd name="T5" fmla="*/ 323 h 1242"/>
              <a:gd name="T6" fmla="*/ 1219 w 1245"/>
              <a:gd name="T7" fmla="*/ 438 h 1242"/>
              <a:gd name="T8" fmla="*/ 991 w 1245"/>
              <a:gd name="T9" fmla="*/ 755 h 1242"/>
              <a:gd name="T10" fmla="*/ 965 w 1245"/>
              <a:gd name="T11" fmla="*/ 1153 h 1242"/>
              <a:gd name="T12" fmla="*/ 630 w 1245"/>
              <a:gd name="T13" fmla="*/ 1026 h 1242"/>
              <a:gd name="T14" fmla="*/ 254 w 1245"/>
              <a:gd name="T15" fmla="*/ 1141 h 1242"/>
              <a:gd name="T16" fmla="*/ 254 w 1245"/>
              <a:gd name="T17" fmla="*/ 744 h 1242"/>
              <a:gd name="T18" fmla="*/ 24 w 1245"/>
              <a:gd name="T19" fmla="*/ 485 h 1242"/>
              <a:gd name="T20" fmla="*/ 229 w 1245"/>
              <a:gd name="T21" fmla="*/ 323 h 1242"/>
              <a:gd name="T22" fmla="*/ 394 w 1245"/>
              <a:gd name="T23" fmla="*/ 303 h 1242"/>
              <a:gd name="T24" fmla="*/ 548 w 1245"/>
              <a:gd name="T25" fmla="*/ 21 h 1242"/>
              <a:gd name="T26" fmla="*/ 597 w 1245"/>
              <a:gd name="T27" fmla="*/ 1 h 1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45" h="1242">
                <a:moveTo>
                  <a:pt x="597" y="1"/>
                </a:moveTo>
                <a:cubicBezTo>
                  <a:pt x="814" y="0"/>
                  <a:pt x="729" y="256"/>
                  <a:pt x="876" y="315"/>
                </a:cubicBezTo>
                <a:cubicBezTo>
                  <a:pt x="912" y="329"/>
                  <a:pt x="962" y="316"/>
                  <a:pt x="1006" y="323"/>
                </a:cubicBezTo>
                <a:cubicBezTo>
                  <a:pt x="1102" y="338"/>
                  <a:pt x="1204" y="343"/>
                  <a:pt x="1219" y="438"/>
                </a:cubicBezTo>
                <a:cubicBezTo>
                  <a:pt x="1245" y="597"/>
                  <a:pt x="1018" y="652"/>
                  <a:pt x="991" y="755"/>
                </a:cubicBezTo>
                <a:cubicBezTo>
                  <a:pt x="963" y="867"/>
                  <a:pt x="1142" y="1099"/>
                  <a:pt x="965" y="1153"/>
                </a:cubicBezTo>
                <a:cubicBezTo>
                  <a:pt x="814" y="1199"/>
                  <a:pt x="740" y="1044"/>
                  <a:pt x="630" y="1026"/>
                </a:cubicBezTo>
                <a:cubicBezTo>
                  <a:pt x="505" y="1005"/>
                  <a:pt x="422" y="1242"/>
                  <a:pt x="254" y="1141"/>
                </a:cubicBezTo>
                <a:cubicBezTo>
                  <a:pt x="119" y="1059"/>
                  <a:pt x="293" y="869"/>
                  <a:pt x="254" y="744"/>
                </a:cubicBezTo>
                <a:cubicBezTo>
                  <a:pt x="223" y="645"/>
                  <a:pt x="48" y="620"/>
                  <a:pt x="24" y="485"/>
                </a:cubicBezTo>
                <a:cubicBezTo>
                  <a:pt x="0" y="352"/>
                  <a:pt x="132" y="339"/>
                  <a:pt x="229" y="323"/>
                </a:cubicBezTo>
                <a:cubicBezTo>
                  <a:pt x="290" y="314"/>
                  <a:pt x="356" y="333"/>
                  <a:pt x="394" y="303"/>
                </a:cubicBezTo>
                <a:cubicBezTo>
                  <a:pt x="473" y="239"/>
                  <a:pt x="465" y="83"/>
                  <a:pt x="548" y="21"/>
                </a:cubicBezTo>
                <a:cubicBezTo>
                  <a:pt x="564" y="14"/>
                  <a:pt x="581" y="8"/>
                  <a:pt x="597"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4" name="Freeform 175"/>
          <p:cNvSpPr>
            <a:spLocks noChangeAspect="1" noEditPoints="1"/>
          </p:cNvSpPr>
          <p:nvPr/>
        </p:nvSpPr>
        <p:spPr bwMode="auto">
          <a:xfrm>
            <a:off x="10093536" y="3944927"/>
            <a:ext cx="252041" cy="410730"/>
          </a:xfrm>
          <a:custGeom>
            <a:avLst/>
            <a:gdLst>
              <a:gd name="T0" fmla="*/ 183 w 800"/>
              <a:gd name="T1" fmla="*/ 187 h 1294"/>
              <a:gd name="T2" fmla="*/ 131 w 800"/>
              <a:gd name="T3" fmla="*/ 209 h 1294"/>
              <a:gd name="T4" fmla="*/ 109 w 800"/>
              <a:gd name="T5" fmla="*/ 1111 h 1294"/>
              <a:gd name="T6" fmla="*/ 183 w 800"/>
              <a:gd name="T7" fmla="*/ 1186 h 1294"/>
              <a:gd name="T8" fmla="*/ 670 w 800"/>
              <a:gd name="T9" fmla="*/ 1164 h 1294"/>
              <a:gd name="T10" fmla="*/ 692 w 800"/>
              <a:gd name="T11" fmla="*/ 261 h 1294"/>
              <a:gd name="T12" fmla="*/ 618 w 800"/>
              <a:gd name="T13" fmla="*/ 187 h 1294"/>
              <a:gd name="T14" fmla="*/ 178 w 800"/>
              <a:gd name="T15" fmla="*/ 1100 h 1294"/>
              <a:gd name="T16" fmla="*/ 613 w 800"/>
              <a:gd name="T17" fmla="*/ 1011 h 1294"/>
              <a:gd name="T18" fmla="*/ 178 w 800"/>
              <a:gd name="T19" fmla="*/ 887 h 1294"/>
              <a:gd name="T20" fmla="*/ 613 w 800"/>
              <a:gd name="T21" fmla="*/ 977 h 1294"/>
              <a:gd name="T22" fmla="*/ 178 w 800"/>
              <a:gd name="T23" fmla="*/ 887 h 1294"/>
              <a:gd name="T24" fmla="*/ 178 w 800"/>
              <a:gd name="T25" fmla="*/ 847 h 1294"/>
              <a:gd name="T26" fmla="*/ 613 w 800"/>
              <a:gd name="T27" fmla="*/ 758 h 1294"/>
              <a:gd name="T28" fmla="*/ 178 w 800"/>
              <a:gd name="T29" fmla="*/ 634 h 1294"/>
              <a:gd name="T30" fmla="*/ 613 w 800"/>
              <a:gd name="T31" fmla="*/ 724 h 1294"/>
              <a:gd name="T32" fmla="*/ 178 w 800"/>
              <a:gd name="T33" fmla="*/ 634 h 1294"/>
              <a:gd name="T34" fmla="*/ 178 w 800"/>
              <a:gd name="T35" fmla="*/ 604 h 1294"/>
              <a:gd name="T36" fmla="*/ 613 w 800"/>
              <a:gd name="T37" fmla="*/ 514 h 1294"/>
              <a:gd name="T38" fmla="*/ 255 w 800"/>
              <a:gd name="T39" fmla="*/ 319 h 1294"/>
              <a:gd name="T40" fmla="*/ 363 w 800"/>
              <a:gd name="T41" fmla="*/ 381 h 1294"/>
              <a:gd name="T42" fmla="*/ 425 w 800"/>
              <a:gd name="T43" fmla="*/ 489 h 1294"/>
              <a:gd name="T44" fmla="*/ 534 w 800"/>
              <a:gd name="T45" fmla="*/ 381 h 1294"/>
              <a:gd name="T46" fmla="*/ 425 w 800"/>
              <a:gd name="T47" fmla="*/ 319 h 1294"/>
              <a:gd name="T48" fmla="*/ 363 w 800"/>
              <a:gd name="T49" fmla="*/ 210 h 1294"/>
              <a:gd name="T50" fmla="*/ 255 w 800"/>
              <a:gd name="T51" fmla="*/ 319 h 1294"/>
              <a:gd name="T52" fmla="*/ 251 w 800"/>
              <a:gd name="T53" fmla="*/ 78 h 1294"/>
              <a:gd name="T54" fmla="*/ 543 w 800"/>
              <a:gd name="T55" fmla="*/ 0 h 1294"/>
              <a:gd name="T56" fmla="*/ 618 w 800"/>
              <a:gd name="T57" fmla="*/ 78 h 1294"/>
              <a:gd name="T58" fmla="*/ 800 w 800"/>
              <a:gd name="T59" fmla="*/ 261 h 1294"/>
              <a:gd name="T60" fmla="*/ 747 w 800"/>
              <a:gd name="T61" fmla="*/ 1240 h 1294"/>
              <a:gd name="T62" fmla="*/ 618 w 800"/>
              <a:gd name="T63" fmla="*/ 1294 h 1294"/>
              <a:gd name="T64" fmla="*/ 54 w 800"/>
              <a:gd name="T65" fmla="*/ 1240 h 1294"/>
              <a:gd name="T66" fmla="*/ 0 w 800"/>
              <a:gd name="T67" fmla="*/ 261 h 1294"/>
              <a:gd name="T68" fmla="*/ 54 w 800"/>
              <a:gd name="T69" fmla="*/ 132 h 1294"/>
              <a:gd name="T70" fmla="*/ 183 w 800"/>
              <a:gd name="T71" fmla="*/ 78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00" h="1294">
                <a:moveTo>
                  <a:pt x="618" y="187"/>
                </a:moveTo>
                <a:lnTo>
                  <a:pt x="183" y="187"/>
                </a:lnTo>
                <a:cubicBezTo>
                  <a:pt x="163" y="187"/>
                  <a:pt x="144" y="195"/>
                  <a:pt x="131" y="208"/>
                </a:cubicBezTo>
                <a:lnTo>
                  <a:pt x="131" y="209"/>
                </a:lnTo>
                <a:cubicBezTo>
                  <a:pt x="117" y="222"/>
                  <a:pt x="109" y="241"/>
                  <a:pt x="109" y="261"/>
                </a:cubicBezTo>
                <a:lnTo>
                  <a:pt x="109" y="1111"/>
                </a:lnTo>
                <a:cubicBezTo>
                  <a:pt x="109" y="1132"/>
                  <a:pt x="117" y="1150"/>
                  <a:pt x="131" y="1164"/>
                </a:cubicBezTo>
                <a:cubicBezTo>
                  <a:pt x="144" y="1177"/>
                  <a:pt x="163" y="1186"/>
                  <a:pt x="183" y="1186"/>
                </a:cubicBezTo>
                <a:lnTo>
                  <a:pt x="618" y="1186"/>
                </a:lnTo>
                <a:cubicBezTo>
                  <a:pt x="638" y="1186"/>
                  <a:pt x="657" y="1177"/>
                  <a:pt x="670" y="1164"/>
                </a:cubicBezTo>
                <a:cubicBezTo>
                  <a:pt x="684" y="1150"/>
                  <a:pt x="692" y="1132"/>
                  <a:pt x="692" y="1111"/>
                </a:cubicBezTo>
                <a:lnTo>
                  <a:pt x="692" y="261"/>
                </a:lnTo>
                <a:cubicBezTo>
                  <a:pt x="692" y="241"/>
                  <a:pt x="684" y="222"/>
                  <a:pt x="670" y="209"/>
                </a:cubicBezTo>
                <a:cubicBezTo>
                  <a:pt x="657" y="195"/>
                  <a:pt x="638" y="187"/>
                  <a:pt x="618" y="187"/>
                </a:cubicBezTo>
                <a:close/>
                <a:moveTo>
                  <a:pt x="178" y="1011"/>
                </a:moveTo>
                <a:lnTo>
                  <a:pt x="178" y="1100"/>
                </a:lnTo>
                <a:lnTo>
                  <a:pt x="613" y="1100"/>
                </a:lnTo>
                <a:lnTo>
                  <a:pt x="613" y="1011"/>
                </a:lnTo>
                <a:lnTo>
                  <a:pt x="178" y="1011"/>
                </a:lnTo>
                <a:close/>
                <a:moveTo>
                  <a:pt x="178" y="887"/>
                </a:moveTo>
                <a:lnTo>
                  <a:pt x="178" y="977"/>
                </a:lnTo>
                <a:lnTo>
                  <a:pt x="613" y="977"/>
                </a:lnTo>
                <a:lnTo>
                  <a:pt x="613" y="887"/>
                </a:lnTo>
                <a:lnTo>
                  <a:pt x="178" y="887"/>
                </a:lnTo>
                <a:close/>
                <a:moveTo>
                  <a:pt x="178" y="758"/>
                </a:moveTo>
                <a:lnTo>
                  <a:pt x="178" y="847"/>
                </a:lnTo>
                <a:lnTo>
                  <a:pt x="613" y="847"/>
                </a:lnTo>
                <a:lnTo>
                  <a:pt x="613" y="758"/>
                </a:lnTo>
                <a:lnTo>
                  <a:pt x="178" y="758"/>
                </a:lnTo>
                <a:close/>
                <a:moveTo>
                  <a:pt x="178" y="634"/>
                </a:moveTo>
                <a:lnTo>
                  <a:pt x="178" y="724"/>
                </a:lnTo>
                <a:lnTo>
                  <a:pt x="613" y="724"/>
                </a:lnTo>
                <a:lnTo>
                  <a:pt x="613" y="634"/>
                </a:lnTo>
                <a:lnTo>
                  <a:pt x="178" y="634"/>
                </a:lnTo>
                <a:close/>
                <a:moveTo>
                  <a:pt x="178" y="514"/>
                </a:moveTo>
                <a:lnTo>
                  <a:pt x="178" y="604"/>
                </a:lnTo>
                <a:lnTo>
                  <a:pt x="613" y="604"/>
                </a:lnTo>
                <a:lnTo>
                  <a:pt x="613" y="514"/>
                </a:lnTo>
                <a:lnTo>
                  <a:pt x="178" y="514"/>
                </a:lnTo>
                <a:close/>
                <a:moveTo>
                  <a:pt x="255" y="319"/>
                </a:moveTo>
                <a:lnTo>
                  <a:pt x="255" y="381"/>
                </a:lnTo>
                <a:lnTo>
                  <a:pt x="363" y="381"/>
                </a:lnTo>
                <a:lnTo>
                  <a:pt x="363" y="489"/>
                </a:lnTo>
                <a:lnTo>
                  <a:pt x="425" y="489"/>
                </a:lnTo>
                <a:lnTo>
                  <a:pt x="425" y="381"/>
                </a:lnTo>
                <a:lnTo>
                  <a:pt x="534" y="381"/>
                </a:lnTo>
                <a:lnTo>
                  <a:pt x="534" y="319"/>
                </a:lnTo>
                <a:lnTo>
                  <a:pt x="425" y="319"/>
                </a:lnTo>
                <a:lnTo>
                  <a:pt x="425" y="210"/>
                </a:lnTo>
                <a:lnTo>
                  <a:pt x="363" y="210"/>
                </a:lnTo>
                <a:lnTo>
                  <a:pt x="363" y="319"/>
                </a:lnTo>
                <a:lnTo>
                  <a:pt x="255" y="319"/>
                </a:lnTo>
                <a:close/>
                <a:moveTo>
                  <a:pt x="183" y="78"/>
                </a:moveTo>
                <a:lnTo>
                  <a:pt x="251" y="78"/>
                </a:lnTo>
                <a:lnTo>
                  <a:pt x="251" y="0"/>
                </a:lnTo>
                <a:lnTo>
                  <a:pt x="543" y="0"/>
                </a:lnTo>
                <a:lnTo>
                  <a:pt x="543" y="78"/>
                </a:lnTo>
                <a:lnTo>
                  <a:pt x="618" y="78"/>
                </a:lnTo>
                <a:cubicBezTo>
                  <a:pt x="668" y="78"/>
                  <a:pt x="714" y="99"/>
                  <a:pt x="747" y="132"/>
                </a:cubicBezTo>
                <a:cubicBezTo>
                  <a:pt x="780" y="165"/>
                  <a:pt x="800" y="211"/>
                  <a:pt x="800" y="261"/>
                </a:cubicBezTo>
                <a:lnTo>
                  <a:pt x="800" y="1111"/>
                </a:lnTo>
                <a:cubicBezTo>
                  <a:pt x="800" y="1161"/>
                  <a:pt x="780" y="1207"/>
                  <a:pt x="747" y="1240"/>
                </a:cubicBezTo>
                <a:lnTo>
                  <a:pt x="746" y="1240"/>
                </a:lnTo>
                <a:cubicBezTo>
                  <a:pt x="713" y="1273"/>
                  <a:pt x="668" y="1294"/>
                  <a:pt x="618" y="1294"/>
                </a:cubicBezTo>
                <a:lnTo>
                  <a:pt x="183" y="1294"/>
                </a:lnTo>
                <a:cubicBezTo>
                  <a:pt x="133" y="1294"/>
                  <a:pt x="87" y="1273"/>
                  <a:pt x="54" y="1240"/>
                </a:cubicBezTo>
                <a:cubicBezTo>
                  <a:pt x="21" y="1207"/>
                  <a:pt x="0" y="1161"/>
                  <a:pt x="0" y="1111"/>
                </a:cubicBezTo>
                <a:lnTo>
                  <a:pt x="0" y="261"/>
                </a:lnTo>
                <a:cubicBezTo>
                  <a:pt x="0" y="211"/>
                  <a:pt x="21" y="165"/>
                  <a:pt x="54" y="132"/>
                </a:cubicBezTo>
                <a:lnTo>
                  <a:pt x="54" y="132"/>
                </a:lnTo>
                <a:lnTo>
                  <a:pt x="54" y="132"/>
                </a:lnTo>
                <a:cubicBezTo>
                  <a:pt x="88" y="99"/>
                  <a:pt x="133" y="78"/>
                  <a:pt x="183" y="7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5" name="Freeform 97"/>
          <p:cNvSpPr>
            <a:spLocks noChangeAspect="1" noEditPoints="1"/>
          </p:cNvSpPr>
          <p:nvPr/>
        </p:nvSpPr>
        <p:spPr bwMode="auto">
          <a:xfrm>
            <a:off x="7326539" y="3957532"/>
            <a:ext cx="360000" cy="362951"/>
          </a:xfrm>
          <a:custGeom>
            <a:avLst/>
            <a:gdLst>
              <a:gd name="T0" fmla="*/ 931 w 1200"/>
              <a:gd name="T1" fmla="*/ 1047 h 1200"/>
              <a:gd name="T2" fmla="*/ 681 w 1200"/>
              <a:gd name="T3" fmla="*/ 615 h 1200"/>
              <a:gd name="T4" fmla="*/ 1068 w 1200"/>
              <a:gd name="T5" fmla="*/ 299 h 1200"/>
              <a:gd name="T6" fmla="*/ 1156 w 1200"/>
              <a:gd name="T7" fmla="*/ 600 h 1200"/>
              <a:gd name="T8" fmla="*/ 931 w 1200"/>
              <a:gd name="T9" fmla="*/ 1047 h 1200"/>
              <a:gd name="T10" fmla="*/ 1029 w 1200"/>
              <a:gd name="T11" fmla="*/ 181 h 1200"/>
              <a:gd name="T12" fmla="*/ 618 w 1200"/>
              <a:gd name="T13" fmla="*/ 513 h 1200"/>
              <a:gd name="T14" fmla="*/ 618 w 1200"/>
              <a:gd name="T15" fmla="*/ 555 h 1200"/>
              <a:gd name="T16" fmla="*/ 1049 w 1200"/>
              <a:gd name="T17" fmla="*/ 203 h 1200"/>
              <a:gd name="T18" fmla="*/ 1029 w 1200"/>
              <a:gd name="T19" fmla="*/ 181 h 1200"/>
              <a:gd name="T20" fmla="*/ 985 w 1200"/>
              <a:gd name="T21" fmla="*/ 139 h 1200"/>
              <a:gd name="T22" fmla="*/ 618 w 1200"/>
              <a:gd name="T23" fmla="*/ 436 h 1200"/>
              <a:gd name="T24" fmla="*/ 618 w 1200"/>
              <a:gd name="T25" fmla="*/ 480 h 1200"/>
              <a:gd name="T26" fmla="*/ 1011 w 1200"/>
              <a:gd name="T27" fmla="*/ 163 h 1200"/>
              <a:gd name="T28" fmla="*/ 985 w 1200"/>
              <a:gd name="T29" fmla="*/ 139 h 1200"/>
              <a:gd name="T30" fmla="*/ 935 w 1200"/>
              <a:gd name="T31" fmla="*/ 102 h 1200"/>
              <a:gd name="T32" fmla="*/ 618 w 1200"/>
              <a:gd name="T33" fmla="*/ 358 h 1200"/>
              <a:gd name="T34" fmla="*/ 618 w 1200"/>
              <a:gd name="T35" fmla="*/ 402 h 1200"/>
              <a:gd name="T36" fmla="*/ 964 w 1200"/>
              <a:gd name="T37" fmla="*/ 123 h 1200"/>
              <a:gd name="T38" fmla="*/ 935 w 1200"/>
              <a:gd name="T39" fmla="*/ 102 h 1200"/>
              <a:gd name="T40" fmla="*/ 880 w 1200"/>
              <a:gd name="T41" fmla="*/ 69 h 1200"/>
              <a:gd name="T42" fmla="*/ 618 w 1200"/>
              <a:gd name="T43" fmla="*/ 281 h 1200"/>
              <a:gd name="T44" fmla="*/ 618 w 1200"/>
              <a:gd name="T45" fmla="*/ 325 h 1200"/>
              <a:gd name="T46" fmla="*/ 912 w 1200"/>
              <a:gd name="T47" fmla="*/ 87 h 1200"/>
              <a:gd name="T48" fmla="*/ 880 w 1200"/>
              <a:gd name="T49" fmla="*/ 69 h 1200"/>
              <a:gd name="T50" fmla="*/ 819 w 1200"/>
              <a:gd name="T51" fmla="*/ 41 h 1200"/>
              <a:gd name="T52" fmla="*/ 618 w 1200"/>
              <a:gd name="T53" fmla="*/ 203 h 1200"/>
              <a:gd name="T54" fmla="*/ 618 w 1200"/>
              <a:gd name="T55" fmla="*/ 247 h 1200"/>
              <a:gd name="T56" fmla="*/ 854 w 1200"/>
              <a:gd name="T57" fmla="*/ 56 h 1200"/>
              <a:gd name="T58" fmla="*/ 819 w 1200"/>
              <a:gd name="T59" fmla="*/ 41 h 1200"/>
              <a:gd name="T60" fmla="*/ 750 w 1200"/>
              <a:gd name="T61" fmla="*/ 19 h 1200"/>
              <a:gd name="T62" fmla="*/ 618 w 1200"/>
              <a:gd name="T63" fmla="*/ 126 h 1200"/>
              <a:gd name="T64" fmla="*/ 618 w 1200"/>
              <a:gd name="T65" fmla="*/ 170 h 1200"/>
              <a:gd name="T66" fmla="*/ 790 w 1200"/>
              <a:gd name="T67" fmla="*/ 31 h 1200"/>
              <a:gd name="T68" fmla="*/ 750 w 1200"/>
              <a:gd name="T69" fmla="*/ 19 h 1200"/>
              <a:gd name="T70" fmla="*/ 672 w 1200"/>
              <a:gd name="T71" fmla="*/ 4 h 1200"/>
              <a:gd name="T72" fmla="*/ 618 w 1200"/>
              <a:gd name="T73" fmla="*/ 48 h 1200"/>
              <a:gd name="T74" fmla="*/ 618 w 1200"/>
              <a:gd name="T75" fmla="*/ 92 h 1200"/>
              <a:gd name="T76" fmla="*/ 718 w 1200"/>
              <a:gd name="T77" fmla="*/ 12 h 1200"/>
              <a:gd name="T78" fmla="*/ 672 w 1200"/>
              <a:gd name="T79" fmla="*/ 4 h 1200"/>
              <a:gd name="T80" fmla="*/ 618 w 1200"/>
              <a:gd name="T81" fmla="*/ 0 h 1200"/>
              <a:gd name="T82" fmla="*/ 618 w 1200"/>
              <a:gd name="T83" fmla="*/ 15 h 1200"/>
              <a:gd name="T84" fmla="*/ 635 w 1200"/>
              <a:gd name="T85" fmla="*/ 1 h 1200"/>
              <a:gd name="T86" fmla="*/ 618 w 1200"/>
              <a:gd name="T87" fmla="*/ 0 h 1200"/>
              <a:gd name="T88" fmla="*/ 577 w 1200"/>
              <a:gd name="T89" fmla="*/ 608 h 1200"/>
              <a:gd name="T90" fmla="*/ 576 w 1200"/>
              <a:gd name="T91" fmla="*/ 605 h 1200"/>
              <a:gd name="T92" fmla="*/ 575 w 1200"/>
              <a:gd name="T93" fmla="*/ 600 h 1200"/>
              <a:gd name="T94" fmla="*/ 575 w 1200"/>
              <a:gd name="T95" fmla="*/ 0 h 1200"/>
              <a:gd name="T96" fmla="*/ 0 w 1200"/>
              <a:gd name="T97" fmla="*/ 600 h 1200"/>
              <a:gd name="T98" fmla="*/ 600 w 1200"/>
              <a:gd name="T99" fmla="*/ 1200 h 1200"/>
              <a:gd name="T100" fmla="*/ 879 w 1200"/>
              <a:gd name="T101" fmla="*/ 1131 h 1200"/>
              <a:gd name="T102" fmla="*/ 578 w 1200"/>
              <a:gd name="T103" fmla="*/ 610 h 1200"/>
              <a:gd name="T104" fmla="*/ 577 w 1200"/>
              <a:gd name="T105" fmla="*/ 608 h 1200"/>
              <a:gd name="T106" fmla="*/ 1077 w 1200"/>
              <a:gd name="T107" fmla="*/ 236 h 1200"/>
              <a:gd name="T108" fmla="*/ 624 w 1200"/>
              <a:gd name="T109" fmla="*/ 605 h 1200"/>
              <a:gd name="T110" fmla="*/ 916 w 1200"/>
              <a:gd name="T111" fmla="*/ 1109 h 1200"/>
              <a:gd name="T112" fmla="*/ 1200 w 1200"/>
              <a:gd name="T113" fmla="*/ 600 h 1200"/>
              <a:gd name="T114" fmla="*/ 1077 w 1200"/>
              <a:gd name="T115" fmla="*/ 236 h 1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00" h="1200">
                <a:moveTo>
                  <a:pt x="931" y="1047"/>
                </a:moveTo>
                <a:lnTo>
                  <a:pt x="681" y="615"/>
                </a:lnTo>
                <a:lnTo>
                  <a:pt x="1068" y="299"/>
                </a:lnTo>
                <a:cubicBezTo>
                  <a:pt x="1126" y="389"/>
                  <a:pt x="1156" y="492"/>
                  <a:pt x="1156" y="600"/>
                </a:cubicBezTo>
                <a:cubicBezTo>
                  <a:pt x="1156" y="778"/>
                  <a:pt x="1072" y="942"/>
                  <a:pt x="931" y="1047"/>
                </a:cubicBezTo>
                <a:close/>
                <a:moveTo>
                  <a:pt x="1029" y="181"/>
                </a:moveTo>
                <a:lnTo>
                  <a:pt x="618" y="513"/>
                </a:lnTo>
                <a:lnTo>
                  <a:pt x="618" y="555"/>
                </a:lnTo>
                <a:lnTo>
                  <a:pt x="1049" y="203"/>
                </a:lnTo>
                <a:lnTo>
                  <a:pt x="1029" y="181"/>
                </a:lnTo>
                <a:close/>
                <a:moveTo>
                  <a:pt x="985" y="139"/>
                </a:moveTo>
                <a:lnTo>
                  <a:pt x="618" y="436"/>
                </a:lnTo>
                <a:lnTo>
                  <a:pt x="618" y="480"/>
                </a:lnTo>
                <a:lnTo>
                  <a:pt x="1011" y="163"/>
                </a:lnTo>
                <a:lnTo>
                  <a:pt x="985" y="139"/>
                </a:lnTo>
                <a:close/>
                <a:moveTo>
                  <a:pt x="935" y="102"/>
                </a:moveTo>
                <a:lnTo>
                  <a:pt x="618" y="358"/>
                </a:lnTo>
                <a:lnTo>
                  <a:pt x="618" y="402"/>
                </a:lnTo>
                <a:lnTo>
                  <a:pt x="964" y="123"/>
                </a:lnTo>
                <a:lnTo>
                  <a:pt x="935" y="102"/>
                </a:lnTo>
                <a:close/>
                <a:moveTo>
                  <a:pt x="880" y="69"/>
                </a:moveTo>
                <a:lnTo>
                  <a:pt x="618" y="281"/>
                </a:lnTo>
                <a:lnTo>
                  <a:pt x="618" y="325"/>
                </a:lnTo>
                <a:lnTo>
                  <a:pt x="912" y="87"/>
                </a:lnTo>
                <a:cubicBezTo>
                  <a:pt x="901" y="81"/>
                  <a:pt x="891" y="75"/>
                  <a:pt x="880" y="69"/>
                </a:cubicBezTo>
                <a:close/>
                <a:moveTo>
                  <a:pt x="819" y="41"/>
                </a:moveTo>
                <a:lnTo>
                  <a:pt x="618" y="203"/>
                </a:lnTo>
                <a:lnTo>
                  <a:pt x="618" y="247"/>
                </a:lnTo>
                <a:lnTo>
                  <a:pt x="854" y="56"/>
                </a:lnTo>
                <a:cubicBezTo>
                  <a:pt x="843" y="51"/>
                  <a:pt x="831" y="46"/>
                  <a:pt x="819" y="41"/>
                </a:cubicBezTo>
                <a:close/>
                <a:moveTo>
                  <a:pt x="750" y="19"/>
                </a:moveTo>
                <a:lnTo>
                  <a:pt x="618" y="126"/>
                </a:lnTo>
                <a:lnTo>
                  <a:pt x="618" y="170"/>
                </a:lnTo>
                <a:lnTo>
                  <a:pt x="790" y="31"/>
                </a:lnTo>
                <a:cubicBezTo>
                  <a:pt x="777" y="26"/>
                  <a:pt x="764" y="22"/>
                  <a:pt x="750" y="19"/>
                </a:cubicBezTo>
                <a:close/>
                <a:moveTo>
                  <a:pt x="672" y="4"/>
                </a:moveTo>
                <a:lnTo>
                  <a:pt x="618" y="48"/>
                </a:lnTo>
                <a:lnTo>
                  <a:pt x="618" y="92"/>
                </a:lnTo>
                <a:lnTo>
                  <a:pt x="718" y="12"/>
                </a:lnTo>
                <a:cubicBezTo>
                  <a:pt x="703" y="9"/>
                  <a:pt x="688" y="6"/>
                  <a:pt x="672" y="4"/>
                </a:cubicBezTo>
                <a:close/>
                <a:moveTo>
                  <a:pt x="618" y="0"/>
                </a:moveTo>
                <a:lnTo>
                  <a:pt x="618" y="15"/>
                </a:lnTo>
                <a:lnTo>
                  <a:pt x="635" y="1"/>
                </a:lnTo>
                <a:lnTo>
                  <a:pt x="618" y="0"/>
                </a:lnTo>
                <a:close/>
                <a:moveTo>
                  <a:pt x="577" y="608"/>
                </a:moveTo>
                <a:lnTo>
                  <a:pt x="576" y="605"/>
                </a:lnTo>
                <a:lnTo>
                  <a:pt x="575" y="600"/>
                </a:lnTo>
                <a:lnTo>
                  <a:pt x="575" y="0"/>
                </a:lnTo>
                <a:cubicBezTo>
                  <a:pt x="255" y="13"/>
                  <a:pt x="0" y="277"/>
                  <a:pt x="0" y="600"/>
                </a:cubicBezTo>
                <a:cubicBezTo>
                  <a:pt x="0" y="931"/>
                  <a:pt x="268" y="1200"/>
                  <a:pt x="600" y="1200"/>
                </a:cubicBezTo>
                <a:cubicBezTo>
                  <a:pt x="701" y="1200"/>
                  <a:pt x="796" y="1175"/>
                  <a:pt x="879" y="1131"/>
                </a:cubicBezTo>
                <a:lnTo>
                  <a:pt x="578" y="610"/>
                </a:lnTo>
                <a:lnTo>
                  <a:pt x="577" y="608"/>
                </a:lnTo>
                <a:close/>
                <a:moveTo>
                  <a:pt x="1077" y="236"/>
                </a:moveTo>
                <a:lnTo>
                  <a:pt x="624" y="605"/>
                </a:lnTo>
                <a:lnTo>
                  <a:pt x="916" y="1109"/>
                </a:lnTo>
                <a:cubicBezTo>
                  <a:pt x="1086" y="1003"/>
                  <a:pt x="1200" y="815"/>
                  <a:pt x="1200" y="600"/>
                </a:cubicBezTo>
                <a:cubicBezTo>
                  <a:pt x="1200" y="463"/>
                  <a:pt x="1154" y="337"/>
                  <a:pt x="1077" y="23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Tree>
    <p:extLst>
      <p:ext uri="{BB962C8B-B14F-4D97-AF65-F5344CB8AC3E}">
        <p14:creationId xmlns:p14="http://schemas.microsoft.com/office/powerpoint/2010/main" val="51504992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a14="http://schemas.microsoft.com/office/drawing/2010/main"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16"/>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fltVal val="0"/>
                                          </p:val>
                                        </p:tav>
                                        <p:tav tm="100000">
                                          <p:val>
                                            <p:strVal val="#ppt_h"/>
                                          </p:val>
                                        </p:tav>
                                      </p:tavLst>
                                    </p:anim>
                                    <p:animEffect transition="in" filter="fade">
                                      <p:cBhvr>
                                        <p:cTn id="16" dur="500"/>
                                        <p:tgtEl>
                                          <p:spTgt spid="21"/>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21"/>
                                        </p:tgtEl>
                                        <p:attrNameLst>
                                          <p:attrName>ppt_x</p:attrName>
                                          <p:attrName>ppt_y</p:attrName>
                                        </p:attrNameLst>
                                      </p:cBhvr>
                                      <p:rCtr x="6068" y="0"/>
                                    </p:animMotion>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250" fill="hold"/>
                                        <p:tgtEl>
                                          <p:spTgt spid="8"/>
                                        </p:tgtEl>
                                        <p:attrNameLst>
                                          <p:attrName>ppt_w</p:attrName>
                                        </p:attrNameLst>
                                      </p:cBhvr>
                                      <p:tavLst>
                                        <p:tav tm="0">
                                          <p:val>
                                            <p:fltVal val="0"/>
                                          </p:val>
                                        </p:tav>
                                        <p:tav tm="100000">
                                          <p:val>
                                            <p:strVal val="#ppt_w"/>
                                          </p:val>
                                        </p:tav>
                                      </p:tavLst>
                                    </p:anim>
                                    <p:anim calcmode="lin" valueType="num">
                                      <p:cBhvr>
                                        <p:cTn id="23" dur="250" fill="hold"/>
                                        <p:tgtEl>
                                          <p:spTgt spid="8"/>
                                        </p:tgtEl>
                                        <p:attrNameLst>
                                          <p:attrName>ppt_h</p:attrName>
                                        </p:attrNameLst>
                                      </p:cBhvr>
                                      <p:tavLst>
                                        <p:tav tm="0">
                                          <p:val>
                                            <p:fltVal val="0"/>
                                          </p:val>
                                        </p:tav>
                                        <p:tav tm="100000">
                                          <p:val>
                                            <p:strVal val="#ppt_h"/>
                                          </p:val>
                                        </p:tav>
                                      </p:tavLst>
                                    </p:anim>
                                    <p:animEffect transition="in" filter="fade">
                                      <p:cBhvr>
                                        <p:cTn id="24" dur="250"/>
                                        <p:tgtEl>
                                          <p:spTgt spid="8"/>
                                        </p:tgtEl>
                                      </p:cBhvr>
                                    </p:animEffect>
                                  </p:childTnLst>
                                </p:cTn>
                              </p:par>
                              <p:par>
                                <p:cTn id="25" presetID="6" presetClass="emph" presetSubtype="0" decel="100000" fill="hold" grpId="1" nodeType="withEffect">
                                  <p:stCondLst>
                                    <p:cond delay="200"/>
                                  </p:stCondLst>
                                  <p:childTnLst>
                                    <p:animScale>
                                      <p:cBhvr>
                                        <p:cTn id="26" dur="250" fill="hold"/>
                                        <p:tgtEl>
                                          <p:spTgt spid="8"/>
                                        </p:tgtEl>
                                      </p:cBhvr>
                                      <p:by x="120000" y="120000"/>
                                    </p:animScale>
                                  </p:childTnLst>
                                </p:cTn>
                              </p:par>
                              <p:par>
                                <p:cTn id="27" presetID="6" presetClass="emph" presetSubtype="0" decel="100000" fill="hold" grpId="2" nodeType="withEffect">
                                  <p:stCondLst>
                                    <p:cond delay="400"/>
                                  </p:stCondLst>
                                  <p:childTnLst>
                                    <p:animScale>
                                      <p:cBhvr>
                                        <p:cTn id="28" dur="250" fill="hold"/>
                                        <p:tgtEl>
                                          <p:spTgt spid="8"/>
                                        </p:tgtEl>
                                      </p:cBhvr>
                                      <p:by x="83000" y="83000"/>
                                    </p:animScale>
                                  </p:childTnLst>
                                </p:cTn>
                              </p:par>
                              <p:par>
                                <p:cTn id="29" presetID="53" presetClass="entr" presetSubtype="16" fill="hold" grpId="0" nodeType="withEffect">
                                  <p:stCondLst>
                                    <p:cond delay="400"/>
                                  </p:stCondLst>
                                  <p:childTnLst>
                                    <p:set>
                                      <p:cBhvr>
                                        <p:cTn id="30" dur="1" fill="hold">
                                          <p:stCondLst>
                                            <p:cond delay="0"/>
                                          </p:stCondLst>
                                        </p:cTn>
                                        <p:tgtEl>
                                          <p:spTgt spid="9"/>
                                        </p:tgtEl>
                                        <p:attrNameLst>
                                          <p:attrName>style.visibility</p:attrName>
                                        </p:attrNameLst>
                                      </p:cBhvr>
                                      <p:to>
                                        <p:strVal val="visible"/>
                                      </p:to>
                                    </p:set>
                                    <p:anim calcmode="lin" valueType="num">
                                      <p:cBhvr>
                                        <p:cTn id="31" dur="250" fill="hold"/>
                                        <p:tgtEl>
                                          <p:spTgt spid="9"/>
                                        </p:tgtEl>
                                        <p:attrNameLst>
                                          <p:attrName>ppt_w</p:attrName>
                                        </p:attrNameLst>
                                      </p:cBhvr>
                                      <p:tavLst>
                                        <p:tav tm="0">
                                          <p:val>
                                            <p:fltVal val="0"/>
                                          </p:val>
                                        </p:tav>
                                        <p:tav tm="100000">
                                          <p:val>
                                            <p:strVal val="#ppt_w"/>
                                          </p:val>
                                        </p:tav>
                                      </p:tavLst>
                                    </p:anim>
                                    <p:anim calcmode="lin" valueType="num">
                                      <p:cBhvr>
                                        <p:cTn id="32" dur="250" fill="hold"/>
                                        <p:tgtEl>
                                          <p:spTgt spid="9"/>
                                        </p:tgtEl>
                                        <p:attrNameLst>
                                          <p:attrName>ppt_h</p:attrName>
                                        </p:attrNameLst>
                                      </p:cBhvr>
                                      <p:tavLst>
                                        <p:tav tm="0">
                                          <p:val>
                                            <p:fltVal val="0"/>
                                          </p:val>
                                        </p:tav>
                                        <p:tav tm="100000">
                                          <p:val>
                                            <p:strVal val="#ppt_h"/>
                                          </p:val>
                                        </p:tav>
                                      </p:tavLst>
                                    </p:anim>
                                    <p:animEffect transition="in" filter="fade">
                                      <p:cBhvr>
                                        <p:cTn id="33" dur="250"/>
                                        <p:tgtEl>
                                          <p:spTgt spid="9"/>
                                        </p:tgtEl>
                                      </p:cBhvr>
                                    </p:animEffect>
                                  </p:childTnLst>
                                </p:cTn>
                              </p:par>
                              <p:par>
                                <p:cTn id="34" presetID="6" presetClass="emph" presetSubtype="0" decel="100000" fill="hold" grpId="1" nodeType="withEffect">
                                  <p:stCondLst>
                                    <p:cond delay="600"/>
                                  </p:stCondLst>
                                  <p:childTnLst>
                                    <p:animScale>
                                      <p:cBhvr>
                                        <p:cTn id="35" dur="250" fill="hold"/>
                                        <p:tgtEl>
                                          <p:spTgt spid="9"/>
                                        </p:tgtEl>
                                      </p:cBhvr>
                                      <p:by x="120000" y="120000"/>
                                    </p:animScale>
                                  </p:childTnLst>
                                </p:cTn>
                              </p:par>
                              <p:par>
                                <p:cTn id="36" presetID="6" presetClass="emph" presetSubtype="0" decel="100000" fill="hold" grpId="2" nodeType="withEffect">
                                  <p:stCondLst>
                                    <p:cond delay="800"/>
                                  </p:stCondLst>
                                  <p:childTnLst>
                                    <p:animScale>
                                      <p:cBhvr>
                                        <p:cTn id="37" dur="250" fill="hold"/>
                                        <p:tgtEl>
                                          <p:spTgt spid="9"/>
                                        </p:tgtEl>
                                      </p:cBhvr>
                                      <p:by x="83000" y="83000"/>
                                    </p:animScale>
                                  </p:childTnLst>
                                </p:cTn>
                              </p:par>
                              <p:par>
                                <p:cTn id="38" presetID="53" presetClass="entr" presetSubtype="16" fill="hold" grpId="0" nodeType="withEffect">
                                  <p:stCondLst>
                                    <p:cond delay="600"/>
                                  </p:stCondLst>
                                  <p:childTnLst>
                                    <p:set>
                                      <p:cBhvr>
                                        <p:cTn id="39" dur="1" fill="hold">
                                          <p:stCondLst>
                                            <p:cond delay="0"/>
                                          </p:stCondLst>
                                        </p:cTn>
                                        <p:tgtEl>
                                          <p:spTgt spid="10"/>
                                        </p:tgtEl>
                                        <p:attrNameLst>
                                          <p:attrName>style.visibility</p:attrName>
                                        </p:attrNameLst>
                                      </p:cBhvr>
                                      <p:to>
                                        <p:strVal val="visible"/>
                                      </p:to>
                                    </p:set>
                                    <p:anim calcmode="lin" valueType="num">
                                      <p:cBhvr>
                                        <p:cTn id="40" dur="250" fill="hold"/>
                                        <p:tgtEl>
                                          <p:spTgt spid="10"/>
                                        </p:tgtEl>
                                        <p:attrNameLst>
                                          <p:attrName>ppt_w</p:attrName>
                                        </p:attrNameLst>
                                      </p:cBhvr>
                                      <p:tavLst>
                                        <p:tav tm="0">
                                          <p:val>
                                            <p:fltVal val="0"/>
                                          </p:val>
                                        </p:tav>
                                        <p:tav tm="100000">
                                          <p:val>
                                            <p:strVal val="#ppt_w"/>
                                          </p:val>
                                        </p:tav>
                                      </p:tavLst>
                                    </p:anim>
                                    <p:anim calcmode="lin" valueType="num">
                                      <p:cBhvr>
                                        <p:cTn id="41" dur="250" fill="hold"/>
                                        <p:tgtEl>
                                          <p:spTgt spid="10"/>
                                        </p:tgtEl>
                                        <p:attrNameLst>
                                          <p:attrName>ppt_h</p:attrName>
                                        </p:attrNameLst>
                                      </p:cBhvr>
                                      <p:tavLst>
                                        <p:tav tm="0">
                                          <p:val>
                                            <p:fltVal val="0"/>
                                          </p:val>
                                        </p:tav>
                                        <p:tav tm="100000">
                                          <p:val>
                                            <p:strVal val="#ppt_h"/>
                                          </p:val>
                                        </p:tav>
                                      </p:tavLst>
                                    </p:anim>
                                    <p:animEffect transition="in" filter="fade">
                                      <p:cBhvr>
                                        <p:cTn id="42" dur="250"/>
                                        <p:tgtEl>
                                          <p:spTgt spid="10"/>
                                        </p:tgtEl>
                                      </p:cBhvr>
                                    </p:animEffect>
                                  </p:childTnLst>
                                </p:cTn>
                              </p:par>
                              <p:par>
                                <p:cTn id="43" presetID="6" presetClass="emph" presetSubtype="0" decel="100000" fill="hold" grpId="1" nodeType="withEffect">
                                  <p:stCondLst>
                                    <p:cond delay="800"/>
                                  </p:stCondLst>
                                  <p:childTnLst>
                                    <p:animScale>
                                      <p:cBhvr>
                                        <p:cTn id="44" dur="250" fill="hold"/>
                                        <p:tgtEl>
                                          <p:spTgt spid="10"/>
                                        </p:tgtEl>
                                      </p:cBhvr>
                                      <p:by x="120000" y="120000"/>
                                    </p:animScale>
                                  </p:childTnLst>
                                </p:cTn>
                              </p:par>
                              <p:par>
                                <p:cTn id="45" presetID="6" presetClass="emph" presetSubtype="0" decel="100000" fill="hold" grpId="2" nodeType="withEffect">
                                  <p:stCondLst>
                                    <p:cond delay="1000"/>
                                  </p:stCondLst>
                                  <p:childTnLst>
                                    <p:animScale>
                                      <p:cBhvr>
                                        <p:cTn id="46" dur="250" fill="hold"/>
                                        <p:tgtEl>
                                          <p:spTgt spid="10"/>
                                        </p:tgtEl>
                                      </p:cBhvr>
                                      <p:by x="83000" y="83000"/>
                                    </p:animScale>
                                  </p:childTnLst>
                                </p:cTn>
                              </p:par>
                              <p:par>
                                <p:cTn id="47" presetID="53" presetClass="entr" presetSubtype="16" fill="hold" grpId="0" nodeType="withEffect">
                                  <p:stCondLst>
                                    <p:cond delay="800"/>
                                  </p:stCondLst>
                                  <p:childTnLst>
                                    <p:set>
                                      <p:cBhvr>
                                        <p:cTn id="48" dur="1" fill="hold">
                                          <p:stCondLst>
                                            <p:cond delay="0"/>
                                          </p:stCondLst>
                                        </p:cTn>
                                        <p:tgtEl>
                                          <p:spTgt spid="11"/>
                                        </p:tgtEl>
                                        <p:attrNameLst>
                                          <p:attrName>style.visibility</p:attrName>
                                        </p:attrNameLst>
                                      </p:cBhvr>
                                      <p:to>
                                        <p:strVal val="visible"/>
                                      </p:to>
                                    </p:set>
                                    <p:anim calcmode="lin" valueType="num">
                                      <p:cBhvr>
                                        <p:cTn id="49" dur="250" fill="hold"/>
                                        <p:tgtEl>
                                          <p:spTgt spid="11"/>
                                        </p:tgtEl>
                                        <p:attrNameLst>
                                          <p:attrName>ppt_w</p:attrName>
                                        </p:attrNameLst>
                                      </p:cBhvr>
                                      <p:tavLst>
                                        <p:tav tm="0">
                                          <p:val>
                                            <p:fltVal val="0"/>
                                          </p:val>
                                        </p:tav>
                                        <p:tav tm="100000">
                                          <p:val>
                                            <p:strVal val="#ppt_w"/>
                                          </p:val>
                                        </p:tav>
                                      </p:tavLst>
                                    </p:anim>
                                    <p:anim calcmode="lin" valueType="num">
                                      <p:cBhvr>
                                        <p:cTn id="50" dur="250" fill="hold"/>
                                        <p:tgtEl>
                                          <p:spTgt spid="11"/>
                                        </p:tgtEl>
                                        <p:attrNameLst>
                                          <p:attrName>ppt_h</p:attrName>
                                        </p:attrNameLst>
                                      </p:cBhvr>
                                      <p:tavLst>
                                        <p:tav tm="0">
                                          <p:val>
                                            <p:fltVal val="0"/>
                                          </p:val>
                                        </p:tav>
                                        <p:tav tm="100000">
                                          <p:val>
                                            <p:strVal val="#ppt_h"/>
                                          </p:val>
                                        </p:tav>
                                      </p:tavLst>
                                    </p:anim>
                                    <p:animEffect transition="in" filter="fade">
                                      <p:cBhvr>
                                        <p:cTn id="51" dur="250"/>
                                        <p:tgtEl>
                                          <p:spTgt spid="11"/>
                                        </p:tgtEl>
                                      </p:cBhvr>
                                    </p:animEffect>
                                  </p:childTnLst>
                                </p:cTn>
                              </p:par>
                              <p:par>
                                <p:cTn id="52" presetID="6" presetClass="emph" presetSubtype="0" decel="100000" fill="hold" grpId="1" nodeType="withEffect">
                                  <p:stCondLst>
                                    <p:cond delay="1000"/>
                                  </p:stCondLst>
                                  <p:childTnLst>
                                    <p:animScale>
                                      <p:cBhvr>
                                        <p:cTn id="53" dur="250" fill="hold"/>
                                        <p:tgtEl>
                                          <p:spTgt spid="11"/>
                                        </p:tgtEl>
                                      </p:cBhvr>
                                      <p:by x="120000" y="120000"/>
                                    </p:animScale>
                                  </p:childTnLst>
                                </p:cTn>
                              </p:par>
                              <p:par>
                                <p:cTn id="54" presetID="6" presetClass="emph" presetSubtype="0" decel="100000" fill="hold" grpId="2" nodeType="withEffect">
                                  <p:stCondLst>
                                    <p:cond delay="1200"/>
                                  </p:stCondLst>
                                  <p:childTnLst>
                                    <p:animScale>
                                      <p:cBhvr>
                                        <p:cTn id="55" dur="250" fill="hold"/>
                                        <p:tgtEl>
                                          <p:spTgt spid="11"/>
                                        </p:tgtEl>
                                      </p:cBhvr>
                                      <p:by x="83000" y="83000"/>
                                    </p:animScale>
                                  </p:childTnLst>
                                </p:cTn>
                              </p:par>
                            </p:childTnLst>
                          </p:cTn>
                        </p:par>
                        <p:par>
                          <p:cTn id="56" fill="hold">
                            <p:stCondLst>
                              <p:cond delay="2450"/>
                            </p:stCondLst>
                            <p:childTnLst>
                              <p:par>
                                <p:cTn id="57" presetID="53" presetClass="entr" presetSubtype="16" fill="hold" nodeType="afterEffect">
                                  <p:stCondLst>
                                    <p:cond delay="0"/>
                                  </p:stCondLst>
                                  <p:childTnLst>
                                    <p:set>
                                      <p:cBhvr>
                                        <p:cTn id="58" dur="1" fill="hold">
                                          <p:stCondLst>
                                            <p:cond delay="0"/>
                                          </p:stCondLst>
                                        </p:cTn>
                                        <p:tgtEl>
                                          <p:spTgt spid="13"/>
                                        </p:tgtEl>
                                        <p:attrNameLst>
                                          <p:attrName>style.visibility</p:attrName>
                                        </p:attrNameLst>
                                      </p:cBhvr>
                                      <p:to>
                                        <p:strVal val="visible"/>
                                      </p:to>
                                    </p:set>
                                    <p:anim calcmode="lin" valueType="num">
                                      <p:cBhvr>
                                        <p:cTn id="59" dur="500" fill="hold"/>
                                        <p:tgtEl>
                                          <p:spTgt spid="13"/>
                                        </p:tgtEl>
                                        <p:attrNameLst>
                                          <p:attrName>ppt_w</p:attrName>
                                        </p:attrNameLst>
                                      </p:cBhvr>
                                      <p:tavLst>
                                        <p:tav tm="0">
                                          <p:val>
                                            <p:fltVal val="0"/>
                                          </p:val>
                                        </p:tav>
                                        <p:tav tm="100000">
                                          <p:val>
                                            <p:strVal val="#ppt_w"/>
                                          </p:val>
                                        </p:tav>
                                      </p:tavLst>
                                    </p:anim>
                                    <p:anim calcmode="lin" valueType="num">
                                      <p:cBhvr>
                                        <p:cTn id="60" dur="500" fill="hold"/>
                                        <p:tgtEl>
                                          <p:spTgt spid="13"/>
                                        </p:tgtEl>
                                        <p:attrNameLst>
                                          <p:attrName>ppt_h</p:attrName>
                                        </p:attrNameLst>
                                      </p:cBhvr>
                                      <p:tavLst>
                                        <p:tav tm="0">
                                          <p:val>
                                            <p:fltVal val="0"/>
                                          </p:val>
                                        </p:tav>
                                        <p:tav tm="100000">
                                          <p:val>
                                            <p:strVal val="#ppt_h"/>
                                          </p:val>
                                        </p:tav>
                                      </p:tavLst>
                                    </p:anim>
                                    <p:animEffect transition="in" filter="fade">
                                      <p:cBhvr>
                                        <p:cTn id="61" dur="500"/>
                                        <p:tgtEl>
                                          <p:spTgt spid="13"/>
                                        </p:tgtEl>
                                      </p:cBhvr>
                                    </p:animEffect>
                                  </p:childTnLst>
                                </p:cTn>
                              </p:par>
                              <p:par>
                                <p:cTn id="62" presetID="35" presetClass="path" presetSubtype="0" accel="50000" decel="50000" fill="hold" nodeType="withEffect">
                                  <p:stCondLst>
                                    <p:cond delay="0"/>
                                  </p:stCondLst>
                                  <p:childTnLst>
                                    <p:animMotion origin="layout" path="M 1.11022E-16 -1.85185E-6 L 0.23815 -0.18958 " pathEditMode="relative" rAng="0" ptsTypes="AA">
                                      <p:cBhvr>
                                        <p:cTn id="63" dur="1000" spd="-100000" fill="hold"/>
                                        <p:tgtEl>
                                          <p:spTgt spid="13"/>
                                        </p:tgtEl>
                                        <p:attrNameLst>
                                          <p:attrName>ppt_x</p:attrName>
                                          <p:attrName>ppt_y</p:attrName>
                                        </p:attrNameLst>
                                      </p:cBhvr>
                                      <p:rCtr x="11901" y="-9491"/>
                                    </p:animMotion>
                                  </p:childTnLst>
                                </p:cTn>
                              </p:par>
                            </p:childTnLst>
                          </p:cTn>
                        </p:par>
                        <p:par>
                          <p:cTn id="64" fill="hold">
                            <p:stCondLst>
                              <p:cond delay="3450"/>
                            </p:stCondLst>
                            <p:childTnLst>
                              <p:par>
                                <p:cTn id="65" presetID="10" presetClass="entr" presetSubtype="0" fill="hold" grpId="0" nodeType="after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fade">
                                      <p:cBhvr>
                                        <p:cTn id="67" dur="500"/>
                                        <p:tgtEl>
                                          <p:spTgt spid="12"/>
                                        </p:tgtEl>
                                      </p:cBhvr>
                                    </p:animEffect>
                                  </p:childTnLst>
                                </p:cTn>
                              </p:par>
                            </p:childTnLst>
                          </p:cTn>
                        </p:par>
                        <p:par>
                          <p:cTn id="68" fill="hold">
                            <p:stCondLst>
                              <p:cond delay="3950"/>
                            </p:stCondLst>
                            <p:childTnLst>
                              <p:par>
                                <p:cTn id="69" presetID="53" presetClass="entr" presetSubtype="16" fill="hold" grpId="0" nodeType="afterEffect">
                                  <p:stCondLst>
                                    <p:cond delay="0"/>
                                  </p:stCondLst>
                                  <p:childTnLst>
                                    <p:set>
                                      <p:cBhvr>
                                        <p:cTn id="70" dur="1" fill="hold">
                                          <p:stCondLst>
                                            <p:cond delay="0"/>
                                          </p:stCondLst>
                                        </p:cTn>
                                        <p:tgtEl>
                                          <p:spTgt spid="5"/>
                                        </p:tgtEl>
                                        <p:attrNameLst>
                                          <p:attrName>style.visibility</p:attrName>
                                        </p:attrNameLst>
                                      </p:cBhvr>
                                      <p:to>
                                        <p:strVal val="visible"/>
                                      </p:to>
                                    </p:set>
                                    <p:anim calcmode="lin" valueType="num">
                                      <p:cBhvr>
                                        <p:cTn id="71" dur="500" fill="hold"/>
                                        <p:tgtEl>
                                          <p:spTgt spid="5"/>
                                        </p:tgtEl>
                                        <p:attrNameLst>
                                          <p:attrName>ppt_w</p:attrName>
                                        </p:attrNameLst>
                                      </p:cBhvr>
                                      <p:tavLst>
                                        <p:tav tm="0">
                                          <p:val>
                                            <p:fltVal val="0"/>
                                          </p:val>
                                        </p:tav>
                                        <p:tav tm="100000">
                                          <p:val>
                                            <p:strVal val="#ppt_w"/>
                                          </p:val>
                                        </p:tav>
                                      </p:tavLst>
                                    </p:anim>
                                    <p:anim calcmode="lin" valueType="num">
                                      <p:cBhvr>
                                        <p:cTn id="72" dur="500" fill="hold"/>
                                        <p:tgtEl>
                                          <p:spTgt spid="5"/>
                                        </p:tgtEl>
                                        <p:attrNameLst>
                                          <p:attrName>ppt_h</p:attrName>
                                        </p:attrNameLst>
                                      </p:cBhvr>
                                      <p:tavLst>
                                        <p:tav tm="0">
                                          <p:val>
                                            <p:fltVal val="0"/>
                                          </p:val>
                                        </p:tav>
                                        <p:tav tm="100000">
                                          <p:val>
                                            <p:strVal val="#ppt_h"/>
                                          </p:val>
                                        </p:tav>
                                      </p:tavLst>
                                    </p:anim>
                                    <p:animEffect transition="in" filter="fade">
                                      <p:cBhvr>
                                        <p:cTn id="73" dur="500"/>
                                        <p:tgtEl>
                                          <p:spTgt spid="5"/>
                                        </p:tgtEl>
                                      </p:cBhvr>
                                    </p:animEffect>
                                  </p:childTnLst>
                                </p:cTn>
                              </p:par>
                              <p:par>
                                <p:cTn id="74" presetID="53" presetClass="entr" presetSubtype="16" fill="hold" grpId="0" nodeType="withEffect">
                                  <p:stCondLst>
                                    <p:cond delay="150"/>
                                  </p:stCondLst>
                                  <p:childTnLst>
                                    <p:set>
                                      <p:cBhvr>
                                        <p:cTn id="75" dur="1" fill="hold">
                                          <p:stCondLst>
                                            <p:cond delay="0"/>
                                          </p:stCondLst>
                                        </p:cTn>
                                        <p:tgtEl>
                                          <p:spTgt spid="6"/>
                                        </p:tgtEl>
                                        <p:attrNameLst>
                                          <p:attrName>style.visibility</p:attrName>
                                        </p:attrNameLst>
                                      </p:cBhvr>
                                      <p:to>
                                        <p:strVal val="visible"/>
                                      </p:to>
                                    </p:set>
                                    <p:anim calcmode="lin" valueType="num">
                                      <p:cBhvr>
                                        <p:cTn id="76" dur="500" fill="hold"/>
                                        <p:tgtEl>
                                          <p:spTgt spid="6"/>
                                        </p:tgtEl>
                                        <p:attrNameLst>
                                          <p:attrName>ppt_w</p:attrName>
                                        </p:attrNameLst>
                                      </p:cBhvr>
                                      <p:tavLst>
                                        <p:tav tm="0">
                                          <p:val>
                                            <p:fltVal val="0"/>
                                          </p:val>
                                        </p:tav>
                                        <p:tav tm="100000">
                                          <p:val>
                                            <p:strVal val="#ppt_w"/>
                                          </p:val>
                                        </p:tav>
                                      </p:tavLst>
                                    </p:anim>
                                    <p:anim calcmode="lin" valueType="num">
                                      <p:cBhvr>
                                        <p:cTn id="77" dur="500" fill="hold"/>
                                        <p:tgtEl>
                                          <p:spTgt spid="6"/>
                                        </p:tgtEl>
                                        <p:attrNameLst>
                                          <p:attrName>ppt_h</p:attrName>
                                        </p:attrNameLst>
                                      </p:cBhvr>
                                      <p:tavLst>
                                        <p:tav tm="0">
                                          <p:val>
                                            <p:fltVal val="0"/>
                                          </p:val>
                                        </p:tav>
                                        <p:tav tm="100000">
                                          <p:val>
                                            <p:strVal val="#ppt_h"/>
                                          </p:val>
                                        </p:tav>
                                      </p:tavLst>
                                    </p:anim>
                                    <p:animEffect transition="in" filter="fade">
                                      <p:cBhvr>
                                        <p:cTn id="78" dur="500"/>
                                        <p:tgtEl>
                                          <p:spTgt spid="6"/>
                                        </p:tgtEl>
                                      </p:cBhvr>
                                    </p:animEffect>
                                  </p:childTnLst>
                                </p:cTn>
                              </p:par>
                              <p:par>
                                <p:cTn id="79" presetID="53" presetClass="entr" presetSubtype="16" fill="hold" grpId="0" nodeType="withEffect">
                                  <p:stCondLst>
                                    <p:cond delay="300"/>
                                  </p:stCondLst>
                                  <p:childTnLst>
                                    <p:set>
                                      <p:cBhvr>
                                        <p:cTn id="80" dur="1" fill="hold">
                                          <p:stCondLst>
                                            <p:cond delay="0"/>
                                          </p:stCondLst>
                                        </p:cTn>
                                        <p:tgtEl>
                                          <p:spTgt spid="7"/>
                                        </p:tgtEl>
                                        <p:attrNameLst>
                                          <p:attrName>style.visibility</p:attrName>
                                        </p:attrNameLst>
                                      </p:cBhvr>
                                      <p:to>
                                        <p:strVal val="visible"/>
                                      </p:to>
                                    </p:set>
                                    <p:anim calcmode="lin" valueType="num">
                                      <p:cBhvr>
                                        <p:cTn id="81" dur="500" fill="hold"/>
                                        <p:tgtEl>
                                          <p:spTgt spid="7"/>
                                        </p:tgtEl>
                                        <p:attrNameLst>
                                          <p:attrName>ppt_w</p:attrName>
                                        </p:attrNameLst>
                                      </p:cBhvr>
                                      <p:tavLst>
                                        <p:tav tm="0">
                                          <p:val>
                                            <p:fltVal val="0"/>
                                          </p:val>
                                        </p:tav>
                                        <p:tav tm="100000">
                                          <p:val>
                                            <p:strVal val="#ppt_w"/>
                                          </p:val>
                                        </p:tav>
                                      </p:tavLst>
                                    </p:anim>
                                    <p:anim calcmode="lin" valueType="num">
                                      <p:cBhvr>
                                        <p:cTn id="82" dur="500" fill="hold"/>
                                        <p:tgtEl>
                                          <p:spTgt spid="7"/>
                                        </p:tgtEl>
                                        <p:attrNameLst>
                                          <p:attrName>ppt_h</p:attrName>
                                        </p:attrNameLst>
                                      </p:cBhvr>
                                      <p:tavLst>
                                        <p:tav tm="0">
                                          <p:val>
                                            <p:fltVal val="0"/>
                                          </p:val>
                                        </p:tav>
                                        <p:tav tm="100000">
                                          <p:val>
                                            <p:strVal val="#ppt_h"/>
                                          </p:val>
                                        </p:tav>
                                      </p:tavLst>
                                    </p:anim>
                                    <p:animEffect transition="in" filter="fade">
                                      <p:cBhvr>
                                        <p:cTn id="83" dur="500"/>
                                        <p:tgtEl>
                                          <p:spTgt spid="7"/>
                                        </p:tgtEl>
                                      </p:cBhvr>
                                    </p:animEffect>
                                  </p:childTnLst>
                                </p:cTn>
                              </p:par>
                              <p:par>
                                <p:cTn id="84" presetID="53" presetClass="entr" presetSubtype="16" fill="hold" grpId="0" nodeType="withEffect">
                                  <p:stCondLst>
                                    <p:cond delay="450"/>
                                  </p:stCondLst>
                                  <p:childTnLst>
                                    <p:set>
                                      <p:cBhvr>
                                        <p:cTn id="85" dur="1" fill="hold">
                                          <p:stCondLst>
                                            <p:cond delay="0"/>
                                          </p:stCondLst>
                                        </p:cTn>
                                        <p:tgtEl>
                                          <p:spTgt spid="4"/>
                                        </p:tgtEl>
                                        <p:attrNameLst>
                                          <p:attrName>style.visibility</p:attrName>
                                        </p:attrNameLst>
                                      </p:cBhvr>
                                      <p:to>
                                        <p:strVal val="visible"/>
                                      </p:to>
                                    </p:set>
                                    <p:anim calcmode="lin" valueType="num">
                                      <p:cBhvr>
                                        <p:cTn id="86" dur="500" fill="hold"/>
                                        <p:tgtEl>
                                          <p:spTgt spid="4"/>
                                        </p:tgtEl>
                                        <p:attrNameLst>
                                          <p:attrName>ppt_w</p:attrName>
                                        </p:attrNameLst>
                                      </p:cBhvr>
                                      <p:tavLst>
                                        <p:tav tm="0">
                                          <p:val>
                                            <p:fltVal val="0"/>
                                          </p:val>
                                        </p:tav>
                                        <p:tav tm="100000">
                                          <p:val>
                                            <p:strVal val="#ppt_w"/>
                                          </p:val>
                                        </p:tav>
                                      </p:tavLst>
                                    </p:anim>
                                    <p:anim calcmode="lin" valueType="num">
                                      <p:cBhvr>
                                        <p:cTn id="87" dur="500" fill="hold"/>
                                        <p:tgtEl>
                                          <p:spTgt spid="4"/>
                                        </p:tgtEl>
                                        <p:attrNameLst>
                                          <p:attrName>ppt_h</p:attrName>
                                        </p:attrNameLst>
                                      </p:cBhvr>
                                      <p:tavLst>
                                        <p:tav tm="0">
                                          <p:val>
                                            <p:fltVal val="0"/>
                                          </p:val>
                                        </p:tav>
                                        <p:tav tm="100000">
                                          <p:val>
                                            <p:strVal val="#ppt_h"/>
                                          </p:val>
                                        </p:tav>
                                      </p:tavLst>
                                    </p:anim>
                                    <p:animEffect transition="in" filter="fade">
                                      <p:cBhvr>
                                        <p:cTn id="88" dur="500"/>
                                        <p:tgtEl>
                                          <p:spTgt spid="4"/>
                                        </p:tgtEl>
                                      </p:cBhvr>
                                    </p:animEffect>
                                  </p:childTnLst>
                                </p:cTn>
                              </p:par>
                            </p:childTnLst>
                          </p:cTn>
                        </p:par>
                        <p:par>
                          <p:cTn id="89" fill="hold">
                            <p:stCondLst>
                              <p:cond delay="4900"/>
                            </p:stCondLst>
                            <p:childTnLst>
                              <p:par>
                                <p:cTn id="90" presetID="53" presetClass="entr" presetSubtype="16" fill="hold" grpId="0" nodeType="afterEffect">
                                  <p:stCondLst>
                                    <p:cond delay="0"/>
                                  </p:stCondLst>
                                  <p:childTnLst>
                                    <p:set>
                                      <p:cBhvr>
                                        <p:cTn id="91" dur="1" fill="hold">
                                          <p:stCondLst>
                                            <p:cond delay="0"/>
                                          </p:stCondLst>
                                        </p:cTn>
                                        <p:tgtEl>
                                          <p:spTgt spid="33"/>
                                        </p:tgtEl>
                                        <p:attrNameLst>
                                          <p:attrName>style.visibility</p:attrName>
                                        </p:attrNameLst>
                                      </p:cBhvr>
                                      <p:to>
                                        <p:strVal val="visible"/>
                                      </p:to>
                                    </p:set>
                                    <p:anim calcmode="lin" valueType="num">
                                      <p:cBhvr>
                                        <p:cTn id="92" dur="500" fill="hold"/>
                                        <p:tgtEl>
                                          <p:spTgt spid="33"/>
                                        </p:tgtEl>
                                        <p:attrNameLst>
                                          <p:attrName>ppt_w</p:attrName>
                                        </p:attrNameLst>
                                      </p:cBhvr>
                                      <p:tavLst>
                                        <p:tav tm="0">
                                          <p:val>
                                            <p:fltVal val="0"/>
                                          </p:val>
                                        </p:tav>
                                        <p:tav tm="100000">
                                          <p:val>
                                            <p:strVal val="#ppt_w"/>
                                          </p:val>
                                        </p:tav>
                                      </p:tavLst>
                                    </p:anim>
                                    <p:anim calcmode="lin" valueType="num">
                                      <p:cBhvr>
                                        <p:cTn id="93" dur="500" fill="hold"/>
                                        <p:tgtEl>
                                          <p:spTgt spid="33"/>
                                        </p:tgtEl>
                                        <p:attrNameLst>
                                          <p:attrName>ppt_h</p:attrName>
                                        </p:attrNameLst>
                                      </p:cBhvr>
                                      <p:tavLst>
                                        <p:tav tm="0">
                                          <p:val>
                                            <p:fltVal val="0"/>
                                          </p:val>
                                        </p:tav>
                                        <p:tav tm="100000">
                                          <p:val>
                                            <p:strVal val="#ppt_h"/>
                                          </p:val>
                                        </p:tav>
                                      </p:tavLst>
                                    </p:anim>
                                    <p:animEffect transition="in" filter="fade">
                                      <p:cBhvr>
                                        <p:cTn id="94" dur="500"/>
                                        <p:tgtEl>
                                          <p:spTgt spid="33"/>
                                        </p:tgtEl>
                                      </p:cBhvr>
                                    </p:animEffect>
                                  </p:childTnLst>
                                </p:cTn>
                              </p:par>
                              <p:par>
                                <p:cTn id="95" presetID="53" presetClass="entr" presetSubtype="16" fill="hold" nodeType="withEffect">
                                  <p:stCondLst>
                                    <p:cond delay="150"/>
                                  </p:stCondLst>
                                  <p:childTnLst>
                                    <p:set>
                                      <p:cBhvr>
                                        <p:cTn id="96" dur="1" fill="hold">
                                          <p:stCondLst>
                                            <p:cond delay="0"/>
                                          </p:stCondLst>
                                        </p:cTn>
                                        <p:tgtEl>
                                          <p:spTgt spid="30"/>
                                        </p:tgtEl>
                                        <p:attrNameLst>
                                          <p:attrName>style.visibility</p:attrName>
                                        </p:attrNameLst>
                                      </p:cBhvr>
                                      <p:to>
                                        <p:strVal val="visible"/>
                                      </p:to>
                                    </p:set>
                                    <p:anim calcmode="lin" valueType="num">
                                      <p:cBhvr>
                                        <p:cTn id="97" dur="500" fill="hold"/>
                                        <p:tgtEl>
                                          <p:spTgt spid="30"/>
                                        </p:tgtEl>
                                        <p:attrNameLst>
                                          <p:attrName>ppt_w</p:attrName>
                                        </p:attrNameLst>
                                      </p:cBhvr>
                                      <p:tavLst>
                                        <p:tav tm="0">
                                          <p:val>
                                            <p:fltVal val="0"/>
                                          </p:val>
                                        </p:tav>
                                        <p:tav tm="100000">
                                          <p:val>
                                            <p:strVal val="#ppt_w"/>
                                          </p:val>
                                        </p:tav>
                                      </p:tavLst>
                                    </p:anim>
                                    <p:anim calcmode="lin" valueType="num">
                                      <p:cBhvr>
                                        <p:cTn id="98" dur="500" fill="hold"/>
                                        <p:tgtEl>
                                          <p:spTgt spid="30"/>
                                        </p:tgtEl>
                                        <p:attrNameLst>
                                          <p:attrName>ppt_h</p:attrName>
                                        </p:attrNameLst>
                                      </p:cBhvr>
                                      <p:tavLst>
                                        <p:tav tm="0">
                                          <p:val>
                                            <p:fltVal val="0"/>
                                          </p:val>
                                        </p:tav>
                                        <p:tav tm="100000">
                                          <p:val>
                                            <p:strVal val="#ppt_h"/>
                                          </p:val>
                                        </p:tav>
                                      </p:tavLst>
                                    </p:anim>
                                    <p:animEffect transition="in" filter="fade">
                                      <p:cBhvr>
                                        <p:cTn id="99" dur="500"/>
                                        <p:tgtEl>
                                          <p:spTgt spid="30"/>
                                        </p:tgtEl>
                                      </p:cBhvr>
                                    </p:animEffect>
                                  </p:childTnLst>
                                </p:cTn>
                              </p:par>
                              <p:par>
                                <p:cTn id="100" presetID="53" presetClass="entr" presetSubtype="16" fill="hold" grpId="0" nodeType="withEffect">
                                  <p:stCondLst>
                                    <p:cond delay="300"/>
                                  </p:stCondLst>
                                  <p:childTnLst>
                                    <p:set>
                                      <p:cBhvr>
                                        <p:cTn id="101" dur="1" fill="hold">
                                          <p:stCondLst>
                                            <p:cond delay="0"/>
                                          </p:stCondLst>
                                        </p:cTn>
                                        <p:tgtEl>
                                          <p:spTgt spid="35"/>
                                        </p:tgtEl>
                                        <p:attrNameLst>
                                          <p:attrName>style.visibility</p:attrName>
                                        </p:attrNameLst>
                                      </p:cBhvr>
                                      <p:to>
                                        <p:strVal val="visible"/>
                                      </p:to>
                                    </p:set>
                                    <p:anim calcmode="lin" valueType="num">
                                      <p:cBhvr>
                                        <p:cTn id="102" dur="500" fill="hold"/>
                                        <p:tgtEl>
                                          <p:spTgt spid="35"/>
                                        </p:tgtEl>
                                        <p:attrNameLst>
                                          <p:attrName>ppt_w</p:attrName>
                                        </p:attrNameLst>
                                      </p:cBhvr>
                                      <p:tavLst>
                                        <p:tav tm="0">
                                          <p:val>
                                            <p:fltVal val="0"/>
                                          </p:val>
                                        </p:tav>
                                        <p:tav tm="100000">
                                          <p:val>
                                            <p:strVal val="#ppt_w"/>
                                          </p:val>
                                        </p:tav>
                                      </p:tavLst>
                                    </p:anim>
                                    <p:anim calcmode="lin" valueType="num">
                                      <p:cBhvr>
                                        <p:cTn id="103" dur="500" fill="hold"/>
                                        <p:tgtEl>
                                          <p:spTgt spid="35"/>
                                        </p:tgtEl>
                                        <p:attrNameLst>
                                          <p:attrName>ppt_h</p:attrName>
                                        </p:attrNameLst>
                                      </p:cBhvr>
                                      <p:tavLst>
                                        <p:tav tm="0">
                                          <p:val>
                                            <p:fltVal val="0"/>
                                          </p:val>
                                        </p:tav>
                                        <p:tav tm="100000">
                                          <p:val>
                                            <p:strVal val="#ppt_h"/>
                                          </p:val>
                                        </p:tav>
                                      </p:tavLst>
                                    </p:anim>
                                    <p:animEffect transition="in" filter="fade">
                                      <p:cBhvr>
                                        <p:cTn id="104" dur="500"/>
                                        <p:tgtEl>
                                          <p:spTgt spid="35"/>
                                        </p:tgtEl>
                                      </p:cBhvr>
                                    </p:animEffect>
                                  </p:childTnLst>
                                </p:cTn>
                              </p:par>
                              <p:par>
                                <p:cTn id="105" presetID="53" presetClass="entr" presetSubtype="16" fill="hold" grpId="0" nodeType="withEffect">
                                  <p:stCondLst>
                                    <p:cond delay="450"/>
                                  </p:stCondLst>
                                  <p:childTnLst>
                                    <p:set>
                                      <p:cBhvr>
                                        <p:cTn id="106" dur="1" fill="hold">
                                          <p:stCondLst>
                                            <p:cond delay="0"/>
                                          </p:stCondLst>
                                        </p:cTn>
                                        <p:tgtEl>
                                          <p:spTgt spid="34"/>
                                        </p:tgtEl>
                                        <p:attrNameLst>
                                          <p:attrName>style.visibility</p:attrName>
                                        </p:attrNameLst>
                                      </p:cBhvr>
                                      <p:to>
                                        <p:strVal val="visible"/>
                                      </p:to>
                                    </p:set>
                                    <p:anim calcmode="lin" valueType="num">
                                      <p:cBhvr>
                                        <p:cTn id="107" dur="500" fill="hold"/>
                                        <p:tgtEl>
                                          <p:spTgt spid="34"/>
                                        </p:tgtEl>
                                        <p:attrNameLst>
                                          <p:attrName>ppt_w</p:attrName>
                                        </p:attrNameLst>
                                      </p:cBhvr>
                                      <p:tavLst>
                                        <p:tav tm="0">
                                          <p:val>
                                            <p:fltVal val="0"/>
                                          </p:val>
                                        </p:tav>
                                        <p:tav tm="100000">
                                          <p:val>
                                            <p:strVal val="#ppt_w"/>
                                          </p:val>
                                        </p:tav>
                                      </p:tavLst>
                                    </p:anim>
                                    <p:anim calcmode="lin" valueType="num">
                                      <p:cBhvr>
                                        <p:cTn id="108" dur="500" fill="hold"/>
                                        <p:tgtEl>
                                          <p:spTgt spid="34"/>
                                        </p:tgtEl>
                                        <p:attrNameLst>
                                          <p:attrName>ppt_h</p:attrName>
                                        </p:attrNameLst>
                                      </p:cBhvr>
                                      <p:tavLst>
                                        <p:tav tm="0">
                                          <p:val>
                                            <p:fltVal val="0"/>
                                          </p:val>
                                        </p:tav>
                                        <p:tav tm="100000">
                                          <p:val>
                                            <p:strVal val="#ppt_h"/>
                                          </p:val>
                                        </p:tav>
                                      </p:tavLst>
                                    </p:anim>
                                    <p:animEffect transition="in" filter="fade">
                                      <p:cBhvr>
                                        <p:cTn id="109" dur="500"/>
                                        <p:tgtEl>
                                          <p:spTgt spid="34"/>
                                        </p:tgtEl>
                                      </p:cBhvr>
                                    </p:animEffect>
                                  </p:childTnLst>
                                </p:cTn>
                              </p:par>
                            </p:childTnLst>
                          </p:cTn>
                        </p:par>
                        <p:par>
                          <p:cTn id="110" fill="hold">
                            <p:stCondLst>
                              <p:cond delay="5850"/>
                            </p:stCondLst>
                            <p:childTnLst>
                              <p:par>
                                <p:cTn id="111" presetID="53" presetClass="entr" presetSubtype="16" fill="hold" grpId="0" nodeType="afterEffect">
                                  <p:stCondLst>
                                    <p:cond delay="0"/>
                                  </p:stCondLst>
                                  <p:childTnLst>
                                    <p:set>
                                      <p:cBhvr>
                                        <p:cTn id="112" dur="1" fill="hold">
                                          <p:stCondLst>
                                            <p:cond delay="0"/>
                                          </p:stCondLst>
                                        </p:cTn>
                                        <p:tgtEl>
                                          <p:spTgt spid="23"/>
                                        </p:tgtEl>
                                        <p:attrNameLst>
                                          <p:attrName>style.visibility</p:attrName>
                                        </p:attrNameLst>
                                      </p:cBhvr>
                                      <p:to>
                                        <p:strVal val="visible"/>
                                      </p:to>
                                    </p:set>
                                    <p:anim calcmode="lin" valueType="num">
                                      <p:cBhvr>
                                        <p:cTn id="113" dur="500" fill="hold"/>
                                        <p:tgtEl>
                                          <p:spTgt spid="23"/>
                                        </p:tgtEl>
                                        <p:attrNameLst>
                                          <p:attrName>ppt_w</p:attrName>
                                        </p:attrNameLst>
                                      </p:cBhvr>
                                      <p:tavLst>
                                        <p:tav tm="0">
                                          <p:val>
                                            <p:fltVal val="0"/>
                                          </p:val>
                                        </p:tav>
                                        <p:tav tm="100000">
                                          <p:val>
                                            <p:strVal val="#ppt_w"/>
                                          </p:val>
                                        </p:tav>
                                      </p:tavLst>
                                    </p:anim>
                                    <p:anim calcmode="lin" valueType="num">
                                      <p:cBhvr>
                                        <p:cTn id="114" dur="500" fill="hold"/>
                                        <p:tgtEl>
                                          <p:spTgt spid="23"/>
                                        </p:tgtEl>
                                        <p:attrNameLst>
                                          <p:attrName>ppt_h</p:attrName>
                                        </p:attrNameLst>
                                      </p:cBhvr>
                                      <p:tavLst>
                                        <p:tav tm="0">
                                          <p:val>
                                            <p:fltVal val="0"/>
                                          </p:val>
                                        </p:tav>
                                        <p:tav tm="100000">
                                          <p:val>
                                            <p:strVal val="#ppt_h"/>
                                          </p:val>
                                        </p:tav>
                                      </p:tavLst>
                                    </p:anim>
                                    <p:animEffect transition="in" filter="fade">
                                      <p:cBhvr>
                                        <p:cTn id="115" dur="500"/>
                                        <p:tgtEl>
                                          <p:spTgt spid="23"/>
                                        </p:tgtEl>
                                      </p:cBhvr>
                                    </p:animEffect>
                                  </p:childTnLst>
                                </p:cTn>
                              </p:par>
                            </p:childTnLst>
                          </p:cTn>
                        </p:par>
                        <p:par>
                          <p:cTn id="116" fill="hold">
                            <p:stCondLst>
                              <p:cond delay="6350"/>
                            </p:stCondLst>
                            <p:childTnLst>
                              <p:par>
                                <p:cTn id="117" presetID="53" presetClass="entr" presetSubtype="16" fill="hold" grpId="0" nodeType="afterEffect">
                                  <p:stCondLst>
                                    <p:cond delay="0"/>
                                  </p:stCondLst>
                                  <p:iterate type="lt">
                                    <p:tmPct val="10000"/>
                                  </p:iterate>
                                  <p:childTnLst>
                                    <p:set>
                                      <p:cBhvr>
                                        <p:cTn id="118" dur="1" fill="hold">
                                          <p:stCondLst>
                                            <p:cond delay="0"/>
                                          </p:stCondLst>
                                        </p:cTn>
                                        <p:tgtEl>
                                          <p:spTgt spid="22"/>
                                        </p:tgtEl>
                                        <p:attrNameLst>
                                          <p:attrName>style.visibility</p:attrName>
                                        </p:attrNameLst>
                                      </p:cBhvr>
                                      <p:to>
                                        <p:strVal val="visible"/>
                                      </p:to>
                                    </p:set>
                                    <p:anim calcmode="lin" valueType="num">
                                      <p:cBhvr>
                                        <p:cTn id="119" dur="250" fill="hold"/>
                                        <p:tgtEl>
                                          <p:spTgt spid="22"/>
                                        </p:tgtEl>
                                        <p:attrNameLst>
                                          <p:attrName>ppt_w</p:attrName>
                                        </p:attrNameLst>
                                      </p:cBhvr>
                                      <p:tavLst>
                                        <p:tav tm="0">
                                          <p:val>
                                            <p:fltVal val="0"/>
                                          </p:val>
                                        </p:tav>
                                        <p:tav tm="100000">
                                          <p:val>
                                            <p:strVal val="#ppt_w"/>
                                          </p:val>
                                        </p:tav>
                                      </p:tavLst>
                                    </p:anim>
                                    <p:anim calcmode="lin" valueType="num">
                                      <p:cBhvr>
                                        <p:cTn id="120" dur="250" fill="hold"/>
                                        <p:tgtEl>
                                          <p:spTgt spid="22"/>
                                        </p:tgtEl>
                                        <p:attrNameLst>
                                          <p:attrName>ppt_h</p:attrName>
                                        </p:attrNameLst>
                                      </p:cBhvr>
                                      <p:tavLst>
                                        <p:tav tm="0">
                                          <p:val>
                                            <p:fltVal val="0"/>
                                          </p:val>
                                        </p:tav>
                                        <p:tav tm="100000">
                                          <p:val>
                                            <p:strVal val="#ppt_h"/>
                                          </p:val>
                                        </p:tav>
                                      </p:tavLst>
                                    </p:anim>
                                    <p:animEffect transition="in" filter="fade">
                                      <p:cBhvr>
                                        <p:cTn id="121" dur="250"/>
                                        <p:tgtEl>
                                          <p:spTgt spid="22"/>
                                        </p:tgtEl>
                                      </p:cBhvr>
                                    </p:animEffect>
                                  </p:childTnLst>
                                </p:cTn>
                              </p:par>
                            </p:childTnLst>
                          </p:cTn>
                        </p:par>
                        <p:par>
                          <p:cTn id="122" fill="hold">
                            <p:stCondLst>
                              <p:cond delay="7175"/>
                            </p:stCondLst>
                            <p:childTnLst>
                              <p:par>
                                <p:cTn id="123" presetID="53" presetClass="entr" presetSubtype="16" fill="hold" grpId="0" nodeType="afterEffect">
                                  <p:stCondLst>
                                    <p:cond delay="0"/>
                                  </p:stCondLst>
                                  <p:childTnLst>
                                    <p:set>
                                      <p:cBhvr>
                                        <p:cTn id="124" dur="1" fill="hold">
                                          <p:stCondLst>
                                            <p:cond delay="0"/>
                                          </p:stCondLst>
                                        </p:cTn>
                                        <p:tgtEl>
                                          <p:spTgt spid="25"/>
                                        </p:tgtEl>
                                        <p:attrNameLst>
                                          <p:attrName>style.visibility</p:attrName>
                                        </p:attrNameLst>
                                      </p:cBhvr>
                                      <p:to>
                                        <p:strVal val="visible"/>
                                      </p:to>
                                    </p:set>
                                    <p:anim calcmode="lin" valueType="num">
                                      <p:cBhvr>
                                        <p:cTn id="125" dur="500" fill="hold"/>
                                        <p:tgtEl>
                                          <p:spTgt spid="25"/>
                                        </p:tgtEl>
                                        <p:attrNameLst>
                                          <p:attrName>ppt_w</p:attrName>
                                        </p:attrNameLst>
                                      </p:cBhvr>
                                      <p:tavLst>
                                        <p:tav tm="0">
                                          <p:val>
                                            <p:fltVal val="0"/>
                                          </p:val>
                                        </p:tav>
                                        <p:tav tm="100000">
                                          <p:val>
                                            <p:strVal val="#ppt_w"/>
                                          </p:val>
                                        </p:tav>
                                      </p:tavLst>
                                    </p:anim>
                                    <p:anim calcmode="lin" valueType="num">
                                      <p:cBhvr>
                                        <p:cTn id="126" dur="500" fill="hold"/>
                                        <p:tgtEl>
                                          <p:spTgt spid="25"/>
                                        </p:tgtEl>
                                        <p:attrNameLst>
                                          <p:attrName>ppt_h</p:attrName>
                                        </p:attrNameLst>
                                      </p:cBhvr>
                                      <p:tavLst>
                                        <p:tav tm="0">
                                          <p:val>
                                            <p:fltVal val="0"/>
                                          </p:val>
                                        </p:tav>
                                        <p:tav tm="100000">
                                          <p:val>
                                            <p:strVal val="#ppt_h"/>
                                          </p:val>
                                        </p:tav>
                                      </p:tavLst>
                                    </p:anim>
                                    <p:animEffect transition="in" filter="fade">
                                      <p:cBhvr>
                                        <p:cTn id="127" dur="500"/>
                                        <p:tgtEl>
                                          <p:spTgt spid="25"/>
                                        </p:tgtEl>
                                      </p:cBhvr>
                                    </p:animEffect>
                                  </p:childTnLst>
                                </p:cTn>
                              </p:par>
                            </p:childTnLst>
                          </p:cTn>
                        </p:par>
                        <p:par>
                          <p:cTn id="128" fill="hold">
                            <p:stCondLst>
                              <p:cond delay="7675"/>
                            </p:stCondLst>
                            <p:childTnLst>
                              <p:par>
                                <p:cTn id="129" presetID="53" presetClass="entr" presetSubtype="16" fill="hold" grpId="0" nodeType="afterEffect">
                                  <p:stCondLst>
                                    <p:cond delay="0"/>
                                  </p:stCondLst>
                                  <p:iterate type="lt">
                                    <p:tmPct val="10000"/>
                                  </p:iterate>
                                  <p:childTnLst>
                                    <p:set>
                                      <p:cBhvr>
                                        <p:cTn id="130" dur="1" fill="hold">
                                          <p:stCondLst>
                                            <p:cond delay="0"/>
                                          </p:stCondLst>
                                        </p:cTn>
                                        <p:tgtEl>
                                          <p:spTgt spid="24"/>
                                        </p:tgtEl>
                                        <p:attrNameLst>
                                          <p:attrName>style.visibility</p:attrName>
                                        </p:attrNameLst>
                                      </p:cBhvr>
                                      <p:to>
                                        <p:strVal val="visible"/>
                                      </p:to>
                                    </p:set>
                                    <p:anim calcmode="lin" valueType="num">
                                      <p:cBhvr>
                                        <p:cTn id="131" dur="250" fill="hold"/>
                                        <p:tgtEl>
                                          <p:spTgt spid="24"/>
                                        </p:tgtEl>
                                        <p:attrNameLst>
                                          <p:attrName>ppt_w</p:attrName>
                                        </p:attrNameLst>
                                      </p:cBhvr>
                                      <p:tavLst>
                                        <p:tav tm="0">
                                          <p:val>
                                            <p:fltVal val="0"/>
                                          </p:val>
                                        </p:tav>
                                        <p:tav tm="100000">
                                          <p:val>
                                            <p:strVal val="#ppt_w"/>
                                          </p:val>
                                        </p:tav>
                                      </p:tavLst>
                                    </p:anim>
                                    <p:anim calcmode="lin" valueType="num">
                                      <p:cBhvr>
                                        <p:cTn id="132" dur="250" fill="hold"/>
                                        <p:tgtEl>
                                          <p:spTgt spid="24"/>
                                        </p:tgtEl>
                                        <p:attrNameLst>
                                          <p:attrName>ppt_h</p:attrName>
                                        </p:attrNameLst>
                                      </p:cBhvr>
                                      <p:tavLst>
                                        <p:tav tm="0">
                                          <p:val>
                                            <p:fltVal val="0"/>
                                          </p:val>
                                        </p:tav>
                                        <p:tav tm="100000">
                                          <p:val>
                                            <p:strVal val="#ppt_h"/>
                                          </p:val>
                                        </p:tav>
                                      </p:tavLst>
                                    </p:anim>
                                    <p:animEffect transition="in" filter="fade">
                                      <p:cBhvr>
                                        <p:cTn id="133" dur="250"/>
                                        <p:tgtEl>
                                          <p:spTgt spid="24"/>
                                        </p:tgtEl>
                                      </p:cBhvr>
                                    </p:animEffect>
                                  </p:childTnLst>
                                </p:cTn>
                              </p:par>
                            </p:childTnLst>
                          </p:cTn>
                        </p:par>
                        <p:par>
                          <p:cTn id="134" fill="hold">
                            <p:stCondLst>
                              <p:cond delay="8500"/>
                            </p:stCondLst>
                            <p:childTnLst>
                              <p:par>
                                <p:cTn id="135" presetID="53" presetClass="entr" presetSubtype="16" fill="hold" grpId="0" nodeType="afterEffect">
                                  <p:stCondLst>
                                    <p:cond delay="0"/>
                                  </p:stCondLst>
                                  <p:childTnLst>
                                    <p:set>
                                      <p:cBhvr>
                                        <p:cTn id="136" dur="1" fill="hold">
                                          <p:stCondLst>
                                            <p:cond delay="0"/>
                                          </p:stCondLst>
                                        </p:cTn>
                                        <p:tgtEl>
                                          <p:spTgt spid="27"/>
                                        </p:tgtEl>
                                        <p:attrNameLst>
                                          <p:attrName>style.visibility</p:attrName>
                                        </p:attrNameLst>
                                      </p:cBhvr>
                                      <p:to>
                                        <p:strVal val="visible"/>
                                      </p:to>
                                    </p:set>
                                    <p:anim calcmode="lin" valueType="num">
                                      <p:cBhvr>
                                        <p:cTn id="137" dur="500" fill="hold"/>
                                        <p:tgtEl>
                                          <p:spTgt spid="27"/>
                                        </p:tgtEl>
                                        <p:attrNameLst>
                                          <p:attrName>ppt_w</p:attrName>
                                        </p:attrNameLst>
                                      </p:cBhvr>
                                      <p:tavLst>
                                        <p:tav tm="0">
                                          <p:val>
                                            <p:fltVal val="0"/>
                                          </p:val>
                                        </p:tav>
                                        <p:tav tm="100000">
                                          <p:val>
                                            <p:strVal val="#ppt_w"/>
                                          </p:val>
                                        </p:tav>
                                      </p:tavLst>
                                    </p:anim>
                                    <p:anim calcmode="lin" valueType="num">
                                      <p:cBhvr>
                                        <p:cTn id="138" dur="500" fill="hold"/>
                                        <p:tgtEl>
                                          <p:spTgt spid="27"/>
                                        </p:tgtEl>
                                        <p:attrNameLst>
                                          <p:attrName>ppt_h</p:attrName>
                                        </p:attrNameLst>
                                      </p:cBhvr>
                                      <p:tavLst>
                                        <p:tav tm="0">
                                          <p:val>
                                            <p:fltVal val="0"/>
                                          </p:val>
                                        </p:tav>
                                        <p:tav tm="100000">
                                          <p:val>
                                            <p:strVal val="#ppt_h"/>
                                          </p:val>
                                        </p:tav>
                                      </p:tavLst>
                                    </p:anim>
                                    <p:animEffect transition="in" filter="fade">
                                      <p:cBhvr>
                                        <p:cTn id="139" dur="500"/>
                                        <p:tgtEl>
                                          <p:spTgt spid="27"/>
                                        </p:tgtEl>
                                      </p:cBhvr>
                                    </p:animEffect>
                                  </p:childTnLst>
                                </p:cTn>
                              </p:par>
                            </p:childTnLst>
                          </p:cTn>
                        </p:par>
                        <p:par>
                          <p:cTn id="140" fill="hold">
                            <p:stCondLst>
                              <p:cond delay="9000"/>
                            </p:stCondLst>
                            <p:childTnLst>
                              <p:par>
                                <p:cTn id="141" presetID="53" presetClass="entr" presetSubtype="16" fill="hold" grpId="0" nodeType="afterEffect">
                                  <p:stCondLst>
                                    <p:cond delay="0"/>
                                  </p:stCondLst>
                                  <p:iterate type="lt">
                                    <p:tmPct val="10000"/>
                                  </p:iterate>
                                  <p:childTnLst>
                                    <p:set>
                                      <p:cBhvr>
                                        <p:cTn id="142" dur="1" fill="hold">
                                          <p:stCondLst>
                                            <p:cond delay="0"/>
                                          </p:stCondLst>
                                        </p:cTn>
                                        <p:tgtEl>
                                          <p:spTgt spid="26"/>
                                        </p:tgtEl>
                                        <p:attrNameLst>
                                          <p:attrName>style.visibility</p:attrName>
                                        </p:attrNameLst>
                                      </p:cBhvr>
                                      <p:to>
                                        <p:strVal val="visible"/>
                                      </p:to>
                                    </p:set>
                                    <p:anim calcmode="lin" valueType="num">
                                      <p:cBhvr>
                                        <p:cTn id="143" dur="250" fill="hold"/>
                                        <p:tgtEl>
                                          <p:spTgt spid="26"/>
                                        </p:tgtEl>
                                        <p:attrNameLst>
                                          <p:attrName>ppt_w</p:attrName>
                                        </p:attrNameLst>
                                      </p:cBhvr>
                                      <p:tavLst>
                                        <p:tav tm="0">
                                          <p:val>
                                            <p:fltVal val="0"/>
                                          </p:val>
                                        </p:tav>
                                        <p:tav tm="100000">
                                          <p:val>
                                            <p:strVal val="#ppt_w"/>
                                          </p:val>
                                        </p:tav>
                                      </p:tavLst>
                                    </p:anim>
                                    <p:anim calcmode="lin" valueType="num">
                                      <p:cBhvr>
                                        <p:cTn id="144" dur="250" fill="hold"/>
                                        <p:tgtEl>
                                          <p:spTgt spid="26"/>
                                        </p:tgtEl>
                                        <p:attrNameLst>
                                          <p:attrName>ppt_h</p:attrName>
                                        </p:attrNameLst>
                                      </p:cBhvr>
                                      <p:tavLst>
                                        <p:tav tm="0">
                                          <p:val>
                                            <p:fltVal val="0"/>
                                          </p:val>
                                        </p:tav>
                                        <p:tav tm="100000">
                                          <p:val>
                                            <p:strVal val="#ppt_h"/>
                                          </p:val>
                                        </p:tav>
                                      </p:tavLst>
                                    </p:anim>
                                    <p:animEffect transition="in" filter="fade">
                                      <p:cBhvr>
                                        <p:cTn id="145" dur="250"/>
                                        <p:tgtEl>
                                          <p:spTgt spid="26"/>
                                        </p:tgtEl>
                                      </p:cBhvr>
                                    </p:animEffect>
                                  </p:childTnLst>
                                </p:cTn>
                              </p:par>
                            </p:childTnLst>
                          </p:cTn>
                        </p:par>
                        <p:par>
                          <p:cTn id="146" fill="hold">
                            <p:stCondLst>
                              <p:cond delay="9825"/>
                            </p:stCondLst>
                            <p:childTnLst>
                              <p:par>
                                <p:cTn id="147" presetID="53" presetClass="entr" presetSubtype="16" fill="hold" grpId="0" nodeType="afterEffect">
                                  <p:stCondLst>
                                    <p:cond delay="0"/>
                                  </p:stCondLst>
                                  <p:childTnLst>
                                    <p:set>
                                      <p:cBhvr>
                                        <p:cTn id="148" dur="1" fill="hold">
                                          <p:stCondLst>
                                            <p:cond delay="0"/>
                                          </p:stCondLst>
                                        </p:cTn>
                                        <p:tgtEl>
                                          <p:spTgt spid="29"/>
                                        </p:tgtEl>
                                        <p:attrNameLst>
                                          <p:attrName>style.visibility</p:attrName>
                                        </p:attrNameLst>
                                      </p:cBhvr>
                                      <p:to>
                                        <p:strVal val="visible"/>
                                      </p:to>
                                    </p:set>
                                    <p:anim calcmode="lin" valueType="num">
                                      <p:cBhvr>
                                        <p:cTn id="149" dur="500" fill="hold"/>
                                        <p:tgtEl>
                                          <p:spTgt spid="29"/>
                                        </p:tgtEl>
                                        <p:attrNameLst>
                                          <p:attrName>ppt_w</p:attrName>
                                        </p:attrNameLst>
                                      </p:cBhvr>
                                      <p:tavLst>
                                        <p:tav tm="0">
                                          <p:val>
                                            <p:fltVal val="0"/>
                                          </p:val>
                                        </p:tav>
                                        <p:tav tm="100000">
                                          <p:val>
                                            <p:strVal val="#ppt_w"/>
                                          </p:val>
                                        </p:tav>
                                      </p:tavLst>
                                    </p:anim>
                                    <p:anim calcmode="lin" valueType="num">
                                      <p:cBhvr>
                                        <p:cTn id="150" dur="500" fill="hold"/>
                                        <p:tgtEl>
                                          <p:spTgt spid="29"/>
                                        </p:tgtEl>
                                        <p:attrNameLst>
                                          <p:attrName>ppt_h</p:attrName>
                                        </p:attrNameLst>
                                      </p:cBhvr>
                                      <p:tavLst>
                                        <p:tav tm="0">
                                          <p:val>
                                            <p:fltVal val="0"/>
                                          </p:val>
                                        </p:tav>
                                        <p:tav tm="100000">
                                          <p:val>
                                            <p:strVal val="#ppt_h"/>
                                          </p:val>
                                        </p:tav>
                                      </p:tavLst>
                                    </p:anim>
                                    <p:animEffect transition="in" filter="fade">
                                      <p:cBhvr>
                                        <p:cTn id="151" dur="500"/>
                                        <p:tgtEl>
                                          <p:spTgt spid="29"/>
                                        </p:tgtEl>
                                      </p:cBhvr>
                                    </p:animEffect>
                                  </p:childTnLst>
                                </p:cTn>
                              </p:par>
                            </p:childTnLst>
                          </p:cTn>
                        </p:par>
                        <p:par>
                          <p:cTn id="152" fill="hold">
                            <p:stCondLst>
                              <p:cond delay="10325"/>
                            </p:stCondLst>
                            <p:childTnLst>
                              <p:par>
                                <p:cTn id="153" presetID="53" presetClass="entr" presetSubtype="16" fill="hold" grpId="0" nodeType="afterEffect">
                                  <p:stCondLst>
                                    <p:cond delay="0"/>
                                  </p:stCondLst>
                                  <p:iterate type="lt">
                                    <p:tmPct val="10000"/>
                                  </p:iterate>
                                  <p:childTnLst>
                                    <p:set>
                                      <p:cBhvr>
                                        <p:cTn id="154" dur="1" fill="hold">
                                          <p:stCondLst>
                                            <p:cond delay="0"/>
                                          </p:stCondLst>
                                        </p:cTn>
                                        <p:tgtEl>
                                          <p:spTgt spid="28"/>
                                        </p:tgtEl>
                                        <p:attrNameLst>
                                          <p:attrName>style.visibility</p:attrName>
                                        </p:attrNameLst>
                                      </p:cBhvr>
                                      <p:to>
                                        <p:strVal val="visible"/>
                                      </p:to>
                                    </p:set>
                                    <p:anim calcmode="lin" valueType="num">
                                      <p:cBhvr>
                                        <p:cTn id="155" dur="250" fill="hold"/>
                                        <p:tgtEl>
                                          <p:spTgt spid="28"/>
                                        </p:tgtEl>
                                        <p:attrNameLst>
                                          <p:attrName>ppt_w</p:attrName>
                                        </p:attrNameLst>
                                      </p:cBhvr>
                                      <p:tavLst>
                                        <p:tav tm="0">
                                          <p:val>
                                            <p:fltVal val="0"/>
                                          </p:val>
                                        </p:tav>
                                        <p:tav tm="100000">
                                          <p:val>
                                            <p:strVal val="#ppt_w"/>
                                          </p:val>
                                        </p:tav>
                                      </p:tavLst>
                                    </p:anim>
                                    <p:anim calcmode="lin" valueType="num">
                                      <p:cBhvr>
                                        <p:cTn id="156" dur="250" fill="hold"/>
                                        <p:tgtEl>
                                          <p:spTgt spid="28"/>
                                        </p:tgtEl>
                                        <p:attrNameLst>
                                          <p:attrName>ppt_h</p:attrName>
                                        </p:attrNameLst>
                                      </p:cBhvr>
                                      <p:tavLst>
                                        <p:tav tm="0">
                                          <p:val>
                                            <p:fltVal val="0"/>
                                          </p:val>
                                        </p:tav>
                                        <p:tav tm="100000">
                                          <p:val>
                                            <p:strVal val="#ppt_h"/>
                                          </p:val>
                                        </p:tav>
                                      </p:tavLst>
                                    </p:anim>
                                    <p:animEffect transition="in" filter="fade">
                                      <p:cBhvr>
                                        <p:cTn id="157" dur="25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1" grpId="1"/>
      <p:bldP spid="4" grpId="0" animBg="1"/>
      <p:bldP spid="5" grpId="0" animBg="1"/>
      <p:bldP spid="6" grpId="0" animBg="1"/>
      <p:bldP spid="7" grpId="0" animBg="1"/>
      <p:bldP spid="8" grpId="0" animBg="1"/>
      <p:bldP spid="8" grpId="1" animBg="1"/>
      <p:bldP spid="8" grpId="2" animBg="1"/>
      <p:bldP spid="9" grpId="0" animBg="1"/>
      <p:bldP spid="9" grpId="1" animBg="1"/>
      <p:bldP spid="9" grpId="2" animBg="1"/>
      <p:bldP spid="10" grpId="0" animBg="1"/>
      <p:bldP spid="10" grpId="1" animBg="1"/>
      <p:bldP spid="10" grpId="2" animBg="1"/>
      <p:bldP spid="11" grpId="0" animBg="1"/>
      <p:bldP spid="11" grpId="1" animBg="1"/>
      <p:bldP spid="11" grpId="2" animBg="1"/>
      <p:bldP spid="12" grpId="0" animBg="1"/>
      <p:bldP spid="22" grpId="0"/>
      <p:bldP spid="23" grpId="0"/>
      <p:bldP spid="24" grpId="0"/>
      <p:bldP spid="25" grpId="0"/>
      <p:bldP spid="26" grpId="0"/>
      <p:bldP spid="27" grpId="0"/>
      <p:bldP spid="28" grpId="0"/>
      <p:bldP spid="29" grpId="0"/>
      <p:bldP spid="33" grpId="0" animBg="1"/>
      <p:bldP spid="34" grpId="0" animBg="1"/>
      <p:bldP spid="3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4" y="218741"/>
            <a:ext cx="6463378"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24" name="任意形状 64"/>
          <p:cNvSpPr/>
          <p:nvPr/>
        </p:nvSpPr>
        <p:spPr>
          <a:xfrm flipV="1">
            <a:off x="8776986" y="2540680"/>
            <a:ext cx="2370630" cy="1369907"/>
          </a:xfrm>
          <a:custGeom>
            <a:avLst/>
            <a:gdLst>
              <a:gd name="connsiteX0" fmla="*/ 1495053 w 3181348"/>
              <a:gd name="connsiteY0" fmla="*/ 1838394 h 1838394"/>
              <a:gd name="connsiteX1" fmla="*/ 2983619 w 3181348"/>
              <a:gd name="connsiteY1" fmla="*/ 495090 h 1838394"/>
              <a:gd name="connsiteX2" fmla="*/ 2990107 w 3181348"/>
              <a:gd name="connsiteY2" fmla="*/ 366615 h 1838394"/>
              <a:gd name="connsiteX3" fmla="*/ 3181348 w 3181348"/>
              <a:gd name="connsiteY3" fmla="*/ 366615 h 1838394"/>
              <a:gd name="connsiteX4" fmla="*/ 2795400 w 3181348"/>
              <a:gd name="connsiteY4" fmla="*/ 0 h 1838394"/>
              <a:gd name="connsiteX5" fmla="*/ 2409452 w 3181348"/>
              <a:gd name="connsiteY5" fmla="*/ 366615 h 1838394"/>
              <a:gd name="connsiteX6" fmla="*/ 2599424 w 3181348"/>
              <a:gd name="connsiteY6" fmla="*/ 366615 h 1838394"/>
              <a:gd name="connsiteX7" fmla="*/ 2594954 w 3181348"/>
              <a:gd name="connsiteY7" fmla="*/ 455145 h 1838394"/>
              <a:gd name="connsiteX8" fmla="*/ 1495053 w 3181348"/>
              <a:gd name="connsiteY8" fmla="*/ 1447712 h 1838394"/>
              <a:gd name="connsiteX9" fmla="*/ 395152 w 3181348"/>
              <a:gd name="connsiteY9" fmla="*/ 455145 h 1838394"/>
              <a:gd name="connsiteX10" fmla="*/ 390682 w 3181348"/>
              <a:gd name="connsiteY10" fmla="*/ 366615 h 1838394"/>
              <a:gd name="connsiteX11" fmla="*/ 0 w 3181348"/>
              <a:gd name="connsiteY11" fmla="*/ 366615 h 1838394"/>
              <a:gd name="connsiteX12" fmla="*/ 6487 w 3181348"/>
              <a:gd name="connsiteY12" fmla="*/ 495090 h 1838394"/>
              <a:gd name="connsiteX13" fmla="*/ 1495053 w 3181348"/>
              <a:gd name="connsiteY13" fmla="*/ 1838394 h 1838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81348" h="1838394">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5"/>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25" name="矩形 24"/>
          <p:cNvSpPr/>
          <p:nvPr/>
        </p:nvSpPr>
        <p:spPr>
          <a:xfrm>
            <a:off x="1192869" y="4657282"/>
            <a:ext cx="1922787" cy="400110"/>
          </a:xfrm>
          <a:prstGeom prst="rect">
            <a:avLst/>
          </a:prstGeom>
        </p:spPr>
        <p:txBody>
          <a:bodyPr wrap="square">
            <a:spAutoFit/>
          </a:bodyPr>
          <a:lstStyle/>
          <a:p>
            <a:pPr algn="ctr"/>
            <a:r>
              <a:rPr lang="zh-CN" altLang="en-US" sz="2000" b="1" dirty="0">
                <a:solidFill>
                  <a:schemeClr val="accent1"/>
                </a:solidFill>
                <a:latin typeface="微软雅黑" panose="020B0503020204020204" pitchFamily="34" charset="-122"/>
                <a:ea typeface="微软雅黑" panose="020B0503020204020204" pitchFamily="34" charset="-122"/>
              </a:rPr>
              <a:t>Add a title.</a:t>
            </a:r>
          </a:p>
        </p:txBody>
      </p:sp>
      <p:sp>
        <p:nvSpPr>
          <p:cNvPr id="26" name="矩形 25"/>
          <p:cNvSpPr/>
          <p:nvPr/>
        </p:nvSpPr>
        <p:spPr>
          <a:xfrm>
            <a:off x="1092269" y="5002251"/>
            <a:ext cx="2123987" cy="738664"/>
          </a:xfrm>
          <a:prstGeom prst="rect">
            <a:avLst/>
          </a:prstGeom>
        </p:spPr>
        <p:txBody>
          <a:bodyPr wrap="square">
            <a:spAutoFit/>
          </a:bodyPr>
          <a:lstStyle/>
          <a:p>
            <a:pPr algn="ctr"/>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27" name="矩形 26"/>
          <p:cNvSpPr/>
          <p:nvPr/>
        </p:nvSpPr>
        <p:spPr>
          <a:xfrm>
            <a:off x="5095944" y="4657282"/>
            <a:ext cx="1922787" cy="400110"/>
          </a:xfrm>
          <a:prstGeom prst="rect">
            <a:avLst/>
          </a:prstGeom>
        </p:spPr>
        <p:txBody>
          <a:bodyPr wrap="square">
            <a:spAutoFit/>
          </a:bodyPr>
          <a:lstStyle/>
          <a:p>
            <a:pPr algn="ctr"/>
            <a:r>
              <a:rPr lang="zh-CN" altLang="en-US" sz="2000" b="1" dirty="0">
                <a:solidFill>
                  <a:schemeClr val="accent1"/>
                </a:solidFill>
                <a:latin typeface="微软雅黑" panose="020B0503020204020204" pitchFamily="34" charset="-122"/>
                <a:ea typeface="微软雅黑" panose="020B0503020204020204" pitchFamily="34" charset="-122"/>
              </a:rPr>
              <a:t>Add a title.</a:t>
            </a:r>
          </a:p>
        </p:txBody>
      </p:sp>
      <p:sp>
        <p:nvSpPr>
          <p:cNvPr id="28" name="矩形 27"/>
          <p:cNvSpPr/>
          <p:nvPr/>
        </p:nvSpPr>
        <p:spPr>
          <a:xfrm>
            <a:off x="4995344" y="5002251"/>
            <a:ext cx="2123987" cy="738664"/>
          </a:xfrm>
          <a:prstGeom prst="rect">
            <a:avLst/>
          </a:prstGeom>
        </p:spPr>
        <p:txBody>
          <a:bodyPr wrap="square">
            <a:spAutoFit/>
          </a:bodyPr>
          <a:lstStyle/>
          <a:p>
            <a:pPr algn="ctr"/>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29" name="矩形 28"/>
          <p:cNvSpPr/>
          <p:nvPr/>
        </p:nvSpPr>
        <p:spPr>
          <a:xfrm>
            <a:off x="8957460" y="4657282"/>
            <a:ext cx="1922787" cy="400110"/>
          </a:xfrm>
          <a:prstGeom prst="rect">
            <a:avLst/>
          </a:prstGeom>
        </p:spPr>
        <p:txBody>
          <a:bodyPr wrap="square">
            <a:spAutoFit/>
          </a:bodyPr>
          <a:lstStyle/>
          <a:p>
            <a:pPr algn="ctr"/>
            <a:r>
              <a:rPr lang="zh-CN" altLang="en-US" sz="2000" b="1" dirty="0">
                <a:solidFill>
                  <a:schemeClr val="accent1"/>
                </a:solidFill>
                <a:latin typeface="微软雅黑" panose="020B0503020204020204" pitchFamily="34" charset="-122"/>
                <a:ea typeface="微软雅黑" panose="020B0503020204020204" pitchFamily="34" charset="-122"/>
              </a:rPr>
              <a:t>Add a title.</a:t>
            </a:r>
          </a:p>
        </p:txBody>
      </p:sp>
      <p:sp>
        <p:nvSpPr>
          <p:cNvPr id="30" name="矩形 29"/>
          <p:cNvSpPr/>
          <p:nvPr/>
        </p:nvSpPr>
        <p:spPr>
          <a:xfrm>
            <a:off x="8856860" y="5002251"/>
            <a:ext cx="2123987" cy="738664"/>
          </a:xfrm>
          <a:prstGeom prst="rect">
            <a:avLst/>
          </a:prstGeom>
        </p:spPr>
        <p:txBody>
          <a:bodyPr wrap="square">
            <a:spAutoFit/>
          </a:bodyPr>
          <a:lstStyle/>
          <a:p>
            <a:pPr algn="ctr"/>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31" name="矩形 30"/>
          <p:cNvSpPr/>
          <p:nvPr/>
        </p:nvSpPr>
        <p:spPr>
          <a:xfrm>
            <a:off x="3140731" y="1415514"/>
            <a:ext cx="1922787" cy="400110"/>
          </a:xfrm>
          <a:prstGeom prst="rect">
            <a:avLst/>
          </a:prstGeom>
        </p:spPr>
        <p:txBody>
          <a:bodyPr wrap="square">
            <a:spAutoFit/>
          </a:bodyPr>
          <a:lstStyle/>
          <a:p>
            <a:pPr algn="ctr"/>
            <a:r>
              <a:rPr lang="zh-CN" altLang="en-US" sz="2000" b="1" dirty="0">
                <a:solidFill>
                  <a:schemeClr val="accent1"/>
                </a:solidFill>
                <a:latin typeface="微软雅黑" panose="020B0503020204020204" pitchFamily="34" charset="-122"/>
                <a:ea typeface="微软雅黑" panose="020B0503020204020204" pitchFamily="34" charset="-122"/>
              </a:rPr>
              <a:t>Add a title.</a:t>
            </a:r>
          </a:p>
        </p:txBody>
      </p:sp>
      <p:sp>
        <p:nvSpPr>
          <p:cNvPr id="32" name="矩形 31"/>
          <p:cNvSpPr/>
          <p:nvPr/>
        </p:nvSpPr>
        <p:spPr>
          <a:xfrm>
            <a:off x="3040131" y="1760483"/>
            <a:ext cx="2123987" cy="738664"/>
          </a:xfrm>
          <a:prstGeom prst="rect">
            <a:avLst/>
          </a:prstGeom>
        </p:spPr>
        <p:txBody>
          <a:bodyPr wrap="square">
            <a:spAutoFit/>
          </a:bodyPr>
          <a:lstStyle/>
          <a:p>
            <a:pPr algn="ctr"/>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33" name="矩形 32"/>
          <p:cNvSpPr/>
          <p:nvPr/>
        </p:nvSpPr>
        <p:spPr>
          <a:xfrm>
            <a:off x="6984873" y="1415514"/>
            <a:ext cx="1922787" cy="400110"/>
          </a:xfrm>
          <a:prstGeom prst="rect">
            <a:avLst/>
          </a:prstGeom>
        </p:spPr>
        <p:txBody>
          <a:bodyPr wrap="square">
            <a:spAutoFit/>
          </a:bodyPr>
          <a:lstStyle/>
          <a:p>
            <a:pPr algn="ctr"/>
            <a:r>
              <a:rPr lang="zh-CN" altLang="en-US" sz="2000" b="1" dirty="0">
                <a:solidFill>
                  <a:schemeClr val="accent1"/>
                </a:solidFill>
                <a:latin typeface="微软雅黑" panose="020B0503020204020204" pitchFamily="34" charset="-122"/>
                <a:ea typeface="微软雅黑" panose="020B0503020204020204" pitchFamily="34" charset="-122"/>
              </a:rPr>
              <a:t>Add a title.</a:t>
            </a:r>
          </a:p>
        </p:txBody>
      </p:sp>
      <p:sp>
        <p:nvSpPr>
          <p:cNvPr id="34" name="矩形 33"/>
          <p:cNvSpPr/>
          <p:nvPr/>
        </p:nvSpPr>
        <p:spPr>
          <a:xfrm>
            <a:off x="6884273" y="1760483"/>
            <a:ext cx="2123987" cy="738664"/>
          </a:xfrm>
          <a:prstGeom prst="rect">
            <a:avLst/>
          </a:prstGeom>
        </p:spPr>
        <p:txBody>
          <a:bodyPr wrap="square">
            <a:spAutoFit/>
          </a:bodyPr>
          <a:lstStyle/>
          <a:p>
            <a:pPr algn="ctr"/>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35" name="任意形状 65"/>
          <p:cNvSpPr/>
          <p:nvPr/>
        </p:nvSpPr>
        <p:spPr>
          <a:xfrm>
            <a:off x="6842676" y="3370143"/>
            <a:ext cx="2370630" cy="1369907"/>
          </a:xfrm>
          <a:custGeom>
            <a:avLst/>
            <a:gdLst>
              <a:gd name="connsiteX0" fmla="*/ 1495053 w 3181348"/>
              <a:gd name="connsiteY0" fmla="*/ 1838394 h 1838394"/>
              <a:gd name="connsiteX1" fmla="*/ 2983619 w 3181348"/>
              <a:gd name="connsiteY1" fmla="*/ 495090 h 1838394"/>
              <a:gd name="connsiteX2" fmla="*/ 2990107 w 3181348"/>
              <a:gd name="connsiteY2" fmla="*/ 366615 h 1838394"/>
              <a:gd name="connsiteX3" fmla="*/ 3181348 w 3181348"/>
              <a:gd name="connsiteY3" fmla="*/ 366615 h 1838394"/>
              <a:gd name="connsiteX4" fmla="*/ 2795400 w 3181348"/>
              <a:gd name="connsiteY4" fmla="*/ 0 h 1838394"/>
              <a:gd name="connsiteX5" fmla="*/ 2409452 w 3181348"/>
              <a:gd name="connsiteY5" fmla="*/ 366615 h 1838394"/>
              <a:gd name="connsiteX6" fmla="*/ 2599424 w 3181348"/>
              <a:gd name="connsiteY6" fmla="*/ 366615 h 1838394"/>
              <a:gd name="connsiteX7" fmla="*/ 2594954 w 3181348"/>
              <a:gd name="connsiteY7" fmla="*/ 455145 h 1838394"/>
              <a:gd name="connsiteX8" fmla="*/ 1495053 w 3181348"/>
              <a:gd name="connsiteY8" fmla="*/ 1447712 h 1838394"/>
              <a:gd name="connsiteX9" fmla="*/ 395152 w 3181348"/>
              <a:gd name="connsiteY9" fmla="*/ 455145 h 1838394"/>
              <a:gd name="connsiteX10" fmla="*/ 390682 w 3181348"/>
              <a:gd name="connsiteY10" fmla="*/ 366615 h 1838394"/>
              <a:gd name="connsiteX11" fmla="*/ 0 w 3181348"/>
              <a:gd name="connsiteY11" fmla="*/ 366615 h 1838394"/>
              <a:gd name="connsiteX12" fmla="*/ 6487 w 3181348"/>
              <a:gd name="connsiteY12" fmla="*/ 495090 h 1838394"/>
              <a:gd name="connsiteX13" fmla="*/ 1495053 w 3181348"/>
              <a:gd name="connsiteY13" fmla="*/ 1838394 h 1838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81348" h="1838394">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4"/>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36" name="任意形状 66"/>
          <p:cNvSpPr/>
          <p:nvPr/>
        </p:nvSpPr>
        <p:spPr>
          <a:xfrm flipV="1">
            <a:off x="4910686" y="2562319"/>
            <a:ext cx="2370630" cy="1369907"/>
          </a:xfrm>
          <a:custGeom>
            <a:avLst/>
            <a:gdLst>
              <a:gd name="connsiteX0" fmla="*/ 1495053 w 3181348"/>
              <a:gd name="connsiteY0" fmla="*/ 1838394 h 1838394"/>
              <a:gd name="connsiteX1" fmla="*/ 2983619 w 3181348"/>
              <a:gd name="connsiteY1" fmla="*/ 495090 h 1838394"/>
              <a:gd name="connsiteX2" fmla="*/ 2990107 w 3181348"/>
              <a:gd name="connsiteY2" fmla="*/ 366615 h 1838394"/>
              <a:gd name="connsiteX3" fmla="*/ 3181348 w 3181348"/>
              <a:gd name="connsiteY3" fmla="*/ 366615 h 1838394"/>
              <a:gd name="connsiteX4" fmla="*/ 2795400 w 3181348"/>
              <a:gd name="connsiteY4" fmla="*/ 0 h 1838394"/>
              <a:gd name="connsiteX5" fmla="*/ 2409452 w 3181348"/>
              <a:gd name="connsiteY5" fmla="*/ 366615 h 1838394"/>
              <a:gd name="connsiteX6" fmla="*/ 2599424 w 3181348"/>
              <a:gd name="connsiteY6" fmla="*/ 366615 h 1838394"/>
              <a:gd name="connsiteX7" fmla="*/ 2594954 w 3181348"/>
              <a:gd name="connsiteY7" fmla="*/ 455145 h 1838394"/>
              <a:gd name="connsiteX8" fmla="*/ 1495053 w 3181348"/>
              <a:gd name="connsiteY8" fmla="*/ 1447712 h 1838394"/>
              <a:gd name="connsiteX9" fmla="*/ 395152 w 3181348"/>
              <a:gd name="connsiteY9" fmla="*/ 455145 h 1838394"/>
              <a:gd name="connsiteX10" fmla="*/ 390682 w 3181348"/>
              <a:gd name="connsiteY10" fmla="*/ 366615 h 1838394"/>
              <a:gd name="connsiteX11" fmla="*/ 0 w 3181348"/>
              <a:gd name="connsiteY11" fmla="*/ 366615 h 1838394"/>
              <a:gd name="connsiteX12" fmla="*/ 6487 w 3181348"/>
              <a:gd name="connsiteY12" fmla="*/ 495090 h 1838394"/>
              <a:gd name="connsiteX13" fmla="*/ 1495053 w 3181348"/>
              <a:gd name="connsiteY13" fmla="*/ 1838394 h 1838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81348" h="1838394">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3"/>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37" name="任意形状 67"/>
          <p:cNvSpPr/>
          <p:nvPr/>
        </p:nvSpPr>
        <p:spPr>
          <a:xfrm>
            <a:off x="2976375" y="3384059"/>
            <a:ext cx="2370630" cy="1369907"/>
          </a:xfrm>
          <a:custGeom>
            <a:avLst/>
            <a:gdLst>
              <a:gd name="connsiteX0" fmla="*/ 1495053 w 3181348"/>
              <a:gd name="connsiteY0" fmla="*/ 1838394 h 1838394"/>
              <a:gd name="connsiteX1" fmla="*/ 2983619 w 3181348"/>
              <a:gd name="connsiteY1" fmla="*/ 495090 h 1838394"/>
              <a:gd name="connsiteX2" fmla="*/ 2990107 w 3181348"/>
              <a:gd name="connsiteY2" fmla="*/ 366615 h 1838394"/>
              <a:gd name="connsiteX3" fmla="*/ 3181348 w 3181348"/>
              <a:gd name="connsiteY3" fmla="*/ 366615 h 1838394"/>
              <a:gd name="connsiteX4" fmla="*/ 2795400 w 3181348"/>
              <a:gd name="connsiteY4" fmla="*/ 0 h 1838394"/>
              <a:gd name="connsiteX5" fmla="*/ 2409452 w 3181348"/>
              <a:gd name="connsiteY5" fmla="*/ 366615 h 1838394"/>
              <a:gd name="connsiteX6" fmla="*/ 2599424 w 3181348"/>
              <a:gd name="connsiteY6" fmla="*/ 366615 h 1838394"/>
              <a:gd name="connsiteX7" fmla="*/ 2594954 w 3181348"/>
              <a:gd name="connsiteY7" fmla="*/ 455145 h 1838394"/>
              <a:gd name="connsiteX8" fmla="*/ 1495053 w 3181348"/>
              <a:gd name="connsiteY8" fmla="*/ 1447712 h 1838394"/>
              <a:gd name="connsiteX9" fmla="*/ 395152 w 3181348"/>
              <a:gd name="connsiteY9" fmla="*/ 455145 h 1838394"/>
              <a:gd name="connsiteX10" fmla="*/ 390682 w 3181348"/>
              <a:gd name="connsiteY10" fmla="*/ 366615 h 1838394"/>
              <a:gd name="connsiteX11" fmla="*/ 0 w 3181348"/>
              <a:gd name="connsiteY11" fmla="*/ 366615 h 1838394"/>
              <a:gd name="connsiteX12" fmla="*/ 6487 w 3181348"/>
              <a:gd name="connsiteY12" fmla="*/ 495090 h 1838394"/>
              <a:gd name="connsiteX13" fmla="*/ 1495053 w 3181348"/>
              <a:gd name="connsiteY13" fmla="*/ 1838394 h 1838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81348" h="1838394">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2"/>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38" name="任意形状 68"/>
          <p:cNvSpPr/>
          <p:nvPr/>
        </p:nvSpPr>
        <p:spPr>
          <a:xfrm flipV="1">
            <a:off x="1044385" y="2576235"/>
            <a:ext cx="2370630" cy="1369907"/>
          </a:xfrm>
          <a:custGeom>
            <a:avLst/>
            <a:gdLst>
              <a:gd name="connsiteX0" fmla="*/ 1495053 w 3181348"/>
              <a:gd name="connsiteY0" fmla="*/ 1838394 h 1838394"/>
              <a:gd name="connsiteX1" fmla="*/ 2983619 w 3181348"/>
              <a:gd name="connsiteY1" fmla="*/ 495090 h 1838394"/>
              <a:gd name="connsiteX2" fmla="*/ 2990107 w 3181348"/>
              <a:gd name="connsiteY2" fmla="*/ 366615 h 1838394"/>
              <a:gd name="connsiteX3" fmla="*/ 3181348 w 3181348"/>
              <a:gd name="connsiteY3" fmla="*/ 366615 h 1838394"/>
              <a:gd name="connsiteX4" fmla="*/ 2795400 w 3181348"/>
              <a:gd name="connsiteY4" fmla="*/ 0 h 1838394"/>
              <a:gd name="connsiteX5" fmla="*/ 2409452 w 3181348"/>
              <a:gd name="connsiteY5" fmla="*/ 366615 h 1838394"/>
              <a:gd name="connsiteX6" fmla="*/ 2599424 w 3181348"/>
              <a:gd name="connsiteY6" fmla="*/ 366615 h 1838394"/>
              <a:gd name="connsiteX7" fmla="*/ 2594954 w 3181348"/>
              <a:gd name="connsiteY7" fmla="*/ 455145 h 1838394"/>
              <a:gd name="connsiteX8" fmla="*/ 1495053 w 3181348"/>
              <a:gd name="connsiteY8" fmla="*/ 1447712 h 1838394"/>
              <a:gd name="connsiteX9" fmla="*/ 395152 w 3181348"/>
              <a:gd name="connsiteY9" fmla="*/ 455145 h 1838394"/>
              <a:gd name="connsiteX10" fmla="*/ 390682 w 3181348"/>
              <a:gd name="connsiteY10" fmla="*/ 366615 h 1838394"/>
              <a:gd name="connsiteX11" fmla="*/ 0 w 3181348"/>
              <a:gd name="connsiteY11" fmla="*/ 366615 h 1838394"/>
              <a:gd name="connsiteX12" fmla="*/ 6487 w 3181348"/>
              <a:gd name="connsiteY12" fmla="*/ 495090 h 1838394"/>
              <a:gd name="connsiteX13" fmla="*/ 1495053 w 3181348"/>
              <a:gd name="connsiteY13" fmla="*/ 1838394 h 1838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81348" h="1838394">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1"/>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39" name="椭圆 38"/>
          <p:cNvSpPr/>
          <p:nvPr/>
        </p:nvSpPr>
        <p:spPr>
          <a:xfrm>
            <a:off x="1547859" y="3080633"/>
            <a:ext cx="1221172" cy="1221172"/>
          </a:xfrm>
          <a:prstGeom prst="ellipse">
            <a:avLst/>
          </a:prstGeom>
          <a:gradFill flip="none" rotWithShape="1">
            <a:gsLst>
              <a:gs pos="0">
                <a:schemeClr val="bg1"/>
              </a:gs>
              <a:gs pos="100000">
                <a:schemeClr val="bg1">
                  <a:lumMod val="75000"/>
                </a:schemeClr>
              </a:gs>
            </a:gsLst>
            <a:lin ang="13500000" scaled="1"/>
            <a:tileRect/>
          </a:gradFill>
          <a:ln w="12700">
            <a:gradFill flip="none" rotWithShape="1">
              <a:gsLst>
                <a:gs pos="0">
                  <a:schemeClr val="bg1">
                    <a:lumMod val="100000"/>
                  </a:schemeClr>
                </a:gs>
                <a:gs pos="100000">
                  <a:schemeClr val="bg1">
                    <a:lumMod val="85000"/>
                  </a:schemeClr>
                </a:gs>
              </a:gsLst>
              <a:lin ang="2700000" scaled="1"/>
              <a:tileRect/>
            </a:gradFill>
          </a:ln>
          <a:effectLst>
            <a:outerShdw blurRad="2032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rgbClr val="0A2B42"/>
              </a:solidFill>
              <a:latin typeface="微软雅黑" panose="020B0503020204020204" pitchFamily="34" charset="-122"/>
              <a:ea typeface="微软雅黑" panose="020B0503020204020204" pitchFamily="34" charset="-122"/>
            </a:endParaRPr>
          </a:p>
        </p:txBody>
      </p:sp>
      <p:sp>
        <p:nvSpPr>
          <p:cNvPr id="40" name="椭圆 39"/>
          <p:cNvSpPr/>
          <p:nvPr/>
        </p:nvSpPr>
        <p:spPr>
          <a:xfrm flipV="1">
            <a:off x="3479849" y="3028396"/>
            <a:ext cx="1221172" cy="1221172"/>
          </a:xfrm>
          <a:prstGeom prst="ellipse">
            <a:avLst/>
          </a:prstGeom>
          <a:gradFill flip="none" rotWithShape="1">
            <a:gsLst>
              <a:gs pos="0">
                <a:schemeClr val="bg1"/>
              </a:gs>
              <a:gs pos="100000">
                <a:schemeClr val="bg1">
                  <a:lumMod val="75000"/>
                </a:schemeClr>
              </a:gs>
            </a:gsLst>
            <a:lin ang="13500000" scaled="1"/>
            <a:tileRect/>
          </a:gradFill>
          <a:ln w="12700">
            <a:gradFill flip="none" rotWithShape="1">
              <a:gsLst>
                <a:gs pos="0">
                  <a:schemeClr val="bg1">
                    <a:lumMod val="100000"/>
                  </a:schemeClr>
                </a:gs>
                <a:gs pos="100000">
                  <a:schemeClr val="bg1">
                    <a:lumMod val="85000"/>
                  </a:schemeClr>
                </a:gs>
              </a:gsLst>
              <a:lin ang="2700000" scaled="1"/>
              <a:tileRect/>
            </a:gradFill>
          </a:ln>
          <a:effectLst>
            <a:outerShdw blurRad="2032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rgbClr val="0A2B42"/>
              </a:solidFill>
              <a:latin typeface="微软雅黑" panose="020B0503020204020204" pitchFamily="34" charset="-122"/>
              <a:ea typeface="微软雅黑" panose="020B0503020204020204" pitchFamily="34" charset="-122"/>
            </a:endParaRPr>
          </a:p>
        </p:txBody>
      </p:sp>
      <p:sp>
        <p:nvSpPr>
          <p:cNvPr id="41" name="椭圆 40"/>
          <p:cNvSpPr/>
          <p:nvPr/>
        </p:nvSpPr>
        <p:spPr>
          <a:xfrm>
            <a:off x="5414160" y="3066718"/>
            <a:ext cx="1221172" cy="1221172"/>
          </a:xfrm>
          <a:prstGeom prst="ellipse">
            <a:avLst/>
          </a:prstGeom>
          <a:gradFill flip="none" rotWithShape="1">
            <a:gsLst>
              <a:gs pos="0">
                <a:schemeClr val="bg1"/>
              </a:gs>
              <a:gs pos="100000">
                <a:schemeClr val="bg1">
                  <a:lumMod val="75000"/>
                </a:schemeClr>
              </a:gs>
            </a:gsLst>
            <a:lin ang="13500000" scaled="1"/>
            <a:tileRect/>
          </a:gradFill>
          <a:ln w="12700">
            <a:gradFill flip="none" rotWithShape="1">
              <a:gsLst>
                <a:gs pos="0">
                  <a:schemeClr val="bg1">
                    <a:lumMod val="100000"/>
                  </a:schemeClr>
                </a:gs>
                <a:gs pos="100000">
                  <a:schemeClr val="bg1">
                    <a:lumMod val="85000"/>
                  </a:schemeClr>
                </a:gs>
              </a:gsLst>
              <a:lin ang="2700000" scaled="1"/>
              <a:tileRect/>
            </a:gradFill>
          </a:ln>
          <a:effectLst>
            <a:outerShdw blurRad="2032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rgbClr val="0A2B42"/>
              </a:solidFill>
              <a:latin typeface="微软雅黑" panose="020B0503020204020204" pitchFamily="34" charset="-122"/>
              <a:ea typeface="微软雅黑" panose="020B0503020204020204" pitchFamily="34" charset="-122"/>
            </a:endParaRPr>
          </a:p>
        </p:txBody>
      </p:sp>
      <p:sp>
        <p:nvSpPr>
          <p:cNvPr id="42" name="椭圆 41"/>
          <p:cNvSpPr/>
          <p:nvPr/>
        </p:nvSpPr>
        <p:spPr>
          <a:xfrm flipV="1">
            <a:off x="7346150" y="3014480"/>
            <a:ext cx="1221172" cy="1221172"/>
          </a:xfrm>
          <a:prstGeom prst="ellipse">
            <a:avLst/>
          </a:prstGeom>
          <a:gradFill flip="none" rotWithShape="1">
            <a:gsLst>
              <a:gs pos="0">
                <a:schemeClr val="bg1"/>
              </a:gs>
              <a:gs pos="100000">
                <a:schemeClr val="bg1">
                  <a:lumMod val="75000"/>
                </a:schemeClr>
              </a:gs>
            </a:gsLst>
            <a:lin ang="13500000" scaled="1"/>
            <a:tileRect/>
          </a:gradFill>
          <a:ln w="12700">
            <a:gradFill flip="none" rotWithShape="1">
              <a:gsLst>
                <a:gs pos="0">
                  <a:schemeClr val="bg1">
                    <a:lumMod val="100000"/>
                  </a:schemeClr>
                </a:gs>
                <a:gs pos="100000">
                  <a:schemeClr val="bg1">
                    <a:lumMod val="85000"/>
                  </a:schemeClr>
                </a:gs>
              </a:gsLst>
              <a:lin ang="2700000" scaled="1"/>
              <a:tileRect/>
            </a:gradFill>
          </a:ln>
          <a:effectLst>
            <a:outerShdw blurRad="2032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rgbClr val="0A2B42"/>
              </a:solidFill>
              <a:latin typeface="微软雅黑" panose="020B0503020204020204" pitchFamily="34" charset="-122"/>
              <a:ea typeface="微软雅黑" panose="020B0503020204020204" pitchFamily="34" charset="-122"/>
            </a:endParaRPr>
          </a:p>
        </p:txBody>
      </p:sp>
      <p:sp>
        <p:nvSpPr>
          <p:cNvPr id="43" name="椭圆 42"/>
          <p:cNvSpPr/>
          <p:nvPr/>
        </p:nvSpPr>
        <p:spPr>
          <a:xfrm>
            <a:off x="9280460" y="3045078"/>
            <a:ext cx="1221172" cy="1221172"/>
          </a:xfrm>
          <a:prstGeom prst="ellipse">
            <a:avLst/>
          </a:prstGeom>
          <a:gradFill flip="none" rotWithShape="1">
            <a:gsLst>
              <a:gs pos="0">
                <a:schemeClr val="bg1"/>
              </a:gs>
              <a:gs pos="100000">
                <a:schemeClr val="bg1">
                  <a:lumMod val="75000"/>
                </a:schemeClr>
              </a:gs>
            </a:gsLst>
            <a:lin ang="13500000" scaled="1"/>
            <a:tileRect/>
          </a:gradFill>
          <a:ln w="12700">
            <a:gradFill flip="none" rotWithShape="1">
              <a:gsLst>
                <a:gs pos="0">
                  <a:schemeClr val="bg1">
                    <a:lumMod val="100000"/>
                  </a:schemeClr>
                </a:gs>
                <a:gs pos="100000">
                  <a:schemeClr val="bg1">
                    <a:lumMod val="85000"/>
                  </a:schemeClr>
                </a:gs>
              </a:gsLst>
              <a:lin ang="2700000" scaled="1"/>
              <a:tileRect/>
            </a:gradFill>
          </a:ln>
          <a:effectLst>
            <a:outerShdw blurRad="2032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rgbClr val="0A2B42"/>
              </a:solidFill>
              <a:latin typeface="微软雅黑" panose="020B0503020204020204" pitchFamily="34" charset="-122"/>
              <a:ea typeface="微软雅黑" panose="020B0503020204020204" pitchFamily="34" charset="-122"/>
            </a:endParaRPr>
          </a:p>
        </p:txBody>
      </p:sp>
      <p:grpSp>
        <p:nvGrpSpPr>
          <p:cNvPr id="44" name="组 69"/>
          <p:cNvGrpSpPr/>
          <p:nvPr/>
        </p:nvGrpSpPr>
        <p:grpSpPr>
          <a:xfrm>
            <a:off x="1974758" y="3410547"/>
            <a:ext cx="367373" cy="589180"/>
            <a:chOff x="898525" y="1076325"/>
            <a:chExt cx="504825" cy="809625"/>
          </a:xfrm>
          <a:solidFill>
            <a:srgbClr val="093B5C"/>
          </a:solidFill>
        </p:grpSpPr>
        <p:sp>
          <p:nvSpPr>
            <p:cNvPr id="45" name="Freeform 44"/>
            <p:cNvSpPr>
              <a:spLocks/>
            </p:cNvSpPr>
            <p:nvPr/>
          </p:nvSpPr>
          <p:spPr bwMode="auto">
            <a:xfrm>
              <a:off x="1028700" y="1736725"/>
              <a:ext cx="247650" cy="50800"/>
            </a:xfrm>
            <a:custGeom>
              <a:avLst/>
              <a:gdLst/>
              <a:ahLst/>
              <a:cxnLst>
                <a:cxn ang="0">
                  <a:pos x="140" y="0"/>
                </a:cxn>
                <a:cxn ang="0">
                  <a:pos x="16" y="0"/>
                </a:cxn>
                <a:cxn ang="0">
                  <a:pos x="16" y="0"/>
                </a:cxn>
                <a:cxn ang="0">
                  <a:pos x="10" y="0"/>
                </a:cxn>
                <a:cxn ang="0">
                  <a:pos x="4" y="4"/>
                </a:cxn>
                <a:cxn ang="0">
                  <a:pos x="2" y="10"/>
                </a:cxn>
                <a:cxn ang="0">
                  <a:pos x="0" y="16"/>
                </a:cxn>
                <a:cxn ang="0">
                  <a:pos x="0" y="16"/>
                </a:cxn>
                <a:cxn ang="0">
                  <a:pos x="2" y="22"/>
                </a:cxn>
                <a:cxn ang="0">
                  <a:pos x="4" y="28"/>
                </a:cxn>
                <a:cxn ang="0">
                  <a:pos x="10" y="32"/>
                </a:cxn>
                <a:cxn ang="0">
                  <a:pos x="16" y="32"/>
                </a:cxn>
                <a:cxn ang="0">
                  <a:pos x="140" y="32"/>
                </a:cxn>
                <a:cxn ang="0">
                  <a:pos x="140" y="32"/>
                </a:cxn>
                <a:cxn ang="0">
                  <a:pos x="146" y="32"/>
                </a:cxn>
                <a:cxn ang="0">
                  <a:pos x="152" y="28"/>
                </a:cxn>
                <a:cxn ang="0">
                  <a:pos x="154" y="22"/>
                </a:cxn>
                <a:cxn ang="0">
                  <a:pos x="156" y="16"/>
                </a:cxn>
                <a:cxn ang="0">
                  <a:pos x="156" y="16"/>
                </a:cxn>
                <a:cxn ang="0">
                  <a:pos x="154" y="10"/>
                </a:cxn>
                <a:cxn ang="0">
                  <a:pos x="152" y="4"/>
                </a:cxn>
                <a:cxn ang="0">
                  <a:pos x="146" y="0"/>
                </a:cxn>
                <a:cxn ang="0">
                  <a:pos x="140" y="0"/>
                </a:cxn>
                <a:cxn ang="0">
                  <a:pos x="140" y="0"/>
                </a:cxn>
              </a:cxnLst>
              <a:rect l="0" t="0" r="r" b="b"/>
              <a:pathLst>
                <a:path w="156" h="32">
                  <a:moveTo>
                    <a:pt x="140" y="0"/>
                  </a:moveTo>
                  <a:lnTo>
                    <a:pt x="16" y="0"/>
                  </a:lnTo>
                  <a:lnTo>
                    <a:pt x="16" y="0"/>
                  </a:lnTo>
                  <a:lnTo>
                    <a:pt x="10" y="0"/>
                  </a:lnTo>
                  <a:lnTo>
                    <a:pt x="4" y="4"/>
                  </a:lnTo>
                  <a:lnTo>
                    <a:pt x="2" y="10"/>
                  </a:lnTo>
                  <a:lnTo>
                    <a:pt x="0" y="16"/>
                  </a:lnTo>
                  <a:lnTo>
                    <a:pt x="0" y="16"/>
                  </a:lnTo>
                  <a:lnTo>
                    <a:pt x="2" y="22"/>
                  </a:lnTo>
                  <a:lnTo>
                    <a:pt x="4" y="28"/>
                  </a:lnTo>
                  <a:lnTo>
                    <a:pt x="10" y="32"/>
                  </a:lnTo>
                  <a:lnTo>
                    <a:pt x="16" y="32"/>
                  </a:lnTo>
                  <a:lnTo>
                    <a:pt x="140" y="32"/>
                  </a:lnTo>
                  <a:lnTo>
                    <a:pt x="140" y="32"/>
                  </a:lnTo>
                  <a:lnTo>
                    <a:pt x="146" y="32"/>
                  </a:lnTo>
                  <a:lnTo>
                    <a:pt x="152" y="28"/>
                  </a:lnTo>
                  <a:lnTo>
                    <a:pt x="154" y="22"/>
                  </a:lnTo>
                  <a:lnTo>
                    <a:pt x="156" y="16"/>
                  </a:lnTo>
                  <a:lnTo>
                    <a:pt x="156" y="16"/>
                  </a:lnTo>
                  <a:lnTo>
                    <a:pt x="154" y="10"/>
                  </a:lnTo>
                  <a:lnTo>
                    <a:pt x="152" y="4"/>
                  </a:lnTo>
                  <a:lnTo>
                    <a:pt x="146" y="0"/>
                  </a:lnTo>
                  <a:lnTo>
                    <a:pt x="140" y="0"/>
                  </a:lnTo>
                  <a:lnTo>
                    <a:pt x="14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zh-CN" altLang="en-US" sz="3200" u="sng">
                <a:solidFill>
                  <a:srgbClr val="000000"/>
                </a:solidFill>
              </a:endParaRPr>
            </a:p>
          </p:txBody>
        </p:sp>
        <p:sp>
          <p:nvSpPr>
            <p:cNvPr id="46" name="Freeform 45"/>
            <p:cNvSpPr>
              <a:spLocks/>
            </p:cNvSpPr>
            <p:nvPr/>
          </p:nvSpPr>
          <p:spPr bwMode="auto">
            <a:xfrm>
              <a:off x="1028700" y="1831975"/>
              <a:ext cx="247650" cy="53975"/>
            </a:xfrm>
            <a:custGeom>
              <a:avLst/>
              <a:gdLst/>
              <a:ahLst/>
              <a:cxnLst>
                <a:cxn ang="0">
                  <a:pos x="140" y="0"/>
                </a:cxn>
                <a:cxn ang="0">
                  <a:pos x="16" y="0"/>
                </a:cxn>
                <a:cxn ang="0">
                  <a:pos x="16" y="0"/>
                </a:cxn>
                <a:cxn ang="0">
                  <a:pos x="10" y="2"/>
                </a:cxn>
                <a:cxn ang="0">
                  <a:pos x="4" y="4"/>
                </a:cxn>
                <a:cxn ang="0">
                  <a:pos x="2" y="10"/>
                </a:cxn>
                <a:cxn ang="0">
                  <a:pos x="0" y="16"/>
                </a:cxn>
                <a:cxn ang="0">
                  <a:pos x="0" y="16"/>
                </a:cxn>
                <a:cxn ang="0">
                  <a:pos x="2" y="24"/>
                </a:cxn>
                <a:cxn ang="0">
                  <a:pos x="4" y="28"/>
                </a:cxn>
                <a:cxn ang="0">
                  <a:pos x="10" y="32"/>
                </a:cxn>
                <a:cxn ang="0">
                  <a:pos x="16" y="34"/>
                </a:cxn>
                <a:cxn ang="0">
                  <a:pos x="140" y="34"/>
                </a:cxn>
                <a:cxn ang="0">
                  <a:pos x="140" y="34"/>
                </a:cxn>
                <a:cxn ang="0">
                  <a:pos x="146" y="32"/>
                </a:cxn>
                <a:cxn ang="0">
                  <a:pos x="152" y="28"/>
                </a:cxn>
                <a:cxn ang="0">
                  <a:pos x="154" y="24"/>
                </a:cxn>
                <a:cxn ang="0">
                  <a:pos x="156" y="16"/>
                </a:cxn>
                <a:cxn ang="0">
                  <a:pos x="156" y="16"/>
                </a:cxn>
                <a:cxn ang="0">
                  <a:pos x="154" y="10"/>
                </a:cxn>
                <a:cxn ang="0">
                  <a:pos x="152" y="4"/>
                </a:cxn>
                <a:cxn ang="0">
                  <a:pos x="146" y="2"/>
                </a:cxn>
                <a:cxn ang="0">
                  <a:pos x="140" y="0"/>
                </a:cxn>
                <a:cxn ang="0">
                  <a:pos x="140" y="0"/>
                </a:cxn>
              </a:cxnLst>
              <a:rect l="0" t="0" r="r" b="b"/>
              <a:pathLst>
                <a:path w="156" h="34">
                  <a:moveTo>
                    <a:pt x="140" y="0"/>
                  </a:moveTo>
                  <a:lnTo>
                    <a:pt x="16" y="0"/>
                  </a:lnTo>
                  <a:lnTo>
                    <a:pt x="16" y="0"/>
                  </a:lnTo>
                  <a:lnTo>
                    <a:pt x="10" y="2"/>
                  </a:lnTo>
                  <a:lnTo>
                    <a:pt x="4" y="4"/>
                  </a:lnTo>
                  <a:lnTo>
                    <a:pt x="2" y="10"/>
                  </a:lnTo>
                  <a:lnTo>
                    <a:pt x="0" y="16"/>
                  </a:lnTo>
                  <a:lnTo>
                    <a:pt x="0" y="16"/>
                  </a:lnTo>
                  <a:lnTo>
                    <a:pt x="2" y="24"/>
                  </a:lnTo>
                  <a:lnTo>
                    <a:pt x="4" y="28"/>
                  </a:lnTo>
                  <a:lnTo>
                    <a:pt x="10" y="32"/>
                  </a:lnTo>
                  <a:lnTo>
                    <a:pt x="16" y="34"/>
                  </a:lnTo>
                  <a:lnTo>
                    <a:pt x="140" y="34"/>
                  </a:lnTo>
                  <a:lnTo>
                    <a:pt x="140" y="34"/>
                  </a:lnTo>
                  <a:lnTo>
                    <a:pt x="146" y="32"/>
                  </a:lnTo>
                  <a:lnTo>
                    <a:pt x="152" y="28"/>
                  </a:lnTo>
                  <a:lnTo>
                    <a:pt x="154" y="24"/>
                  </a:lnTo>
                  <a:lnTo>
                    <a:pt x="156" y="16"/>
                  </a:lnTo>
                  <a:lnTo>
                    <a:pt x="156" y="16"/>
                  </a:lnTo>
                  <a:lnTo>
                    <a:pt x="154" y="10"/>
                  </a:lnTo>
                  <a:lnTo>
                    <a:pt x="152" y="4"/>
                  </a:lnTo>
                  <a:lnTo>
                    <a:pt x="146" y="2"/>
                  </a:lnTo>
                  <a:lnTo>
                    <a:pt x="140" y="0"/>
                  </a:lnTo>
                  <a:lnTo>
                    <a:pt x="14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zh-CN" altLang="en-US" sz="3200" u="sng">
                <a:solidFill>
                  <a:srgbClr val="000000"/>
                </a:solidFill>
              </a:endParaRPr>
            </a:p>
          </p:txBody>
        </p:sp>
        <p:sp>
          <p:nvSpPr>
            <p:cNvPr id="47" name="Freeform 46"/>
            <p:cNvSpPr>
              <a:spLocks noEditPoints="1"/>
            </p:cNvSpPr>
            <p:nvPr/>
          </p:nvSpPr>
          <p:spPr bwMode="auto">
            <a:xfrm>
              <a:off x="898525" y="1076325"/>
              <a:ext cx="504825" cy="615950"/>
            </a:xfrm>
            <a:custGeom>
              <a:avLst/>
              <a:gdLst/>
              <a:ahLst/>
              <a:cxnLst>
                <a:cxn ang="0">
                  <a:pos x="160" y="0"/>
                </a:cxn>
                <a:cxn ang="0">
                  <a:pos x="152" y="0"/>
                </a:cxn>
                <a:cxn ang="0">
                  <a:pos x="106" y="10"/>
                </a:cxn>
                <a:cxn ang="0">
                  <a:pos x="66" y="30"/>
                </a:cxn>
                <a:cxn ang="0">
                  <a:pos x="34" y="60"/>
                </a:cxn>
                <a:cxn ang="0">
                  <a:pos x="12" y="98"/>
                </a:cxn>
                <a:cxn ang="0">
                  <a:pos x="2" y="144"/>
                </a:cxn>
                <a:cxn ang="0">
                  <a:pos x="2" y="176"/>
                </a:cxn>
                <a:cxn ang="0">
                  <a:pos x="18" y="226"/>
                </a:cxn>
                <a:cxn ang="0">
                  <a:pos x="60" y="282"/>
                </a:cxn>
                <a:cxn ang="0">
                  <a:pos x="74" y="300"/>
                </a:cxn>
                <a:cxn ang="0">
                  <a:pos x="80" y="322"/>
                </a:cxn>
                <a:cxn ang="0">
                  <a:pos x="82" y="354"/>
                </a:cxn>
                <a:cxn ang="0">
                  <a:pos x="88" y="372"/>
                </a:cxn>
                <a:cxn ang="0">
                  <a:pos x="102" y="384"/>
                </a:cxn>
                <a:cxn ang="0">
                  <a:pos x="158" y="388"/>
                </a:cxn>
                <a:cxn ang="0">
                  <a:pos x="202" y="388"/>
                </a:cxn>
                <a:cxn ang="0">
                  <a:pos x="222" y="382"/>
                </a:cxn>
                <a:cxn ang="0">
                  <a:pos x="234" y="366"/>
                </a:cxn>
                <a:cxn ang="0">
                  <a:pos x="236" y="340"/>
                </a:cxn>
                <a:cxn ang="0">
                  <a:pos x="242" y="306"/>
                </a:cxn>
                <a:cxn ang="0">
                  <a:pos x="250" y="292"/>
                </a:cxn>
                <a:cxn ang="0">
                  <a:pos x="282" y="256"/>
                </a:cxn>
                <a:cxn ang="0">
                  <a:pos x="308" y="210"/>
                </a:cxn>
                <a:cxn ang="0">
                  <a:pos x="318" y="158"/>
                </a:cxn>
                <a:cxn ang="0">
                  <a:pos x="314" y="128"/>
                </a:cxn>
                <a:cxn ang="0">
                  <a:pos x="300" y="86"/>
                </a:cxn>
                <a:cxn ang="0">
                  <a:pos x="274" y="50"/>
                </a:cxn>
                <a:cxn ang="0">
                  <a:pos x="240" y="22"/>
                </a:cxn>
                <a:cxn ang="0">
                  <a:pos x="198" y="6"/>
                </a:cxn>
                <a:cxn ang="0">
                  <a:pos x="168" y="0"/>
                </a:cxn>
                <a:cxn ang="0">
                  <a:pos x="258" y="164"/>
                </a:cxn>
                <a:cxn ang="0">
                  <a:pos x="246" y="146"/>
                </a:cxn>
                <a:cxn ang="0">
                  <a:pos x="240" y="120"/>
                </a:cxn>
                <a:cxn ang="0">
                  <a:pos x="216" y="88"/>
                </a:cxn>
                <a:cxn ang="0">
                  <a:pos x="178" y="74"/>
                </a:cxn>
                <a:cxn ang="0">
                  <a:pos x="164" y="68"/>
                </a:cxn>
                <a:cxn ang="0">
                  <a:pos x="158" y="52"/>
                </a:cxn>
                <a:cxn ang="0">
                  <a:pos x="172" y="34"/>
                </a:cxn>
                <a:cxn ang="0">
                  <a:pos x="202" y="36"/>
                </a:cxn>
                <a:cxn ang="0">
                  <a:pos x="256" y="68"/>
                </a:cxn>
                <a:cxn ang="0">
                  <a:pos x="284" y="124"/>
                </a:cxn>
                <a:cxn ang="0">
                  <a:pos x="284" y="154"/>
                </a:cxn>
                <a:cxn ang="0">
                  <a:pos x="266" y="166"/>
                </a:cxn>
              </a:cxnLst>
              <a:rect l="0" t="0" r="r" b="b"/>
              <a:pathLst>
                <a:path w="318" h="388">
                  <a:moveTo>
                    <a:pt x="168" y="0"/>
                  </a:moveTo>
                  <a:lnTo>
                    <a:pt x="168" y="0"/>
                  </a:lnTo>
                  <a:lnTo>
                    <a:pt x="160" y="0"/>
                  </a:lnTo>
                  <a:lnTo>
                    <a:pt x="160" y="0"/>
                  </a:lnTo>
                  <a:lnTo>
                    <a:pt x="152" y="0"/>
                  </a:lnTo>
                  <a:lnTo>
                    <a:pt x="152" y="0"/>
                  </a:lnTo>
                  <a:lnTo>
                    <a:pt x="136" y="2"/>
                  </a:lnTo>
                  <a:lnTo>
                    <a:pt x="120" y="4"/>
                  </a:lnTo>
                  <a:lnTo>
                    <a:pt x="106" y="10"/>
                  </a:lnTo>
                  <a:lnTo>
                    <a:pt x="92" y="16"/>
                  </a:lnTo>
                  <a:lnTo>
                    <a:pt x="80" y="22"/>
                  </a:lnTo>
                  <a:lnTo>
                    <a:pt x="66" y="30"/>
                  </a:lnTo>
                  <a:lnTo>
                    <a:pt x="56" y="40"/>
                  </a:lnTo>
                  <a:lnTo>
                    <a:pt x="44" y="50"/>
                  </a:lnTo>
                  <a:lnTo>
                    <a:pt x="34" y="60"/>
                  </a:lnTo>
                  <a:lnTo>
                    <a:pt x="26" y="72"/>
                  </a:lnTo>
                  <a:lnTo>
                    <a:pt x="18" y="86"/>
                  </a:lnTo>
                  <a:lnTo>
                    <a:pt x="12" y="98"/>
                  </a:lnTo>
                  <a:lnTo>
                    <a:pt x="8" y="114"/>
                  </a:lnTo>
                  <a:lnTo>
                    <a:pt x="4" y="128"/>
                  </a:lnTo>
                  <a:lnTo>
                    <a:pt x="2" y="144"/>
                  </a:lnTo>
                  <a:lnTo>
                    <a:pt x="0" y="158"/>
                  </a:lnTo>
                  <a:lnTo>
                    <a:pt x="0" y="158"/>
                  </a:lnTo>
                  <a:lnTo>
                    <a:pt x="2" y="176"/>
                  </a:lnTo>
                  <a:lnTo>
                    <a:pt x="6" y="192"/>
                  </a:lnTo>
                  <a:lnTo>
                    <a:pt x="10" y="210"/>
                  </a:lnTo>
                  <a:lnTo>
                    <a:pt x="18" y="226"/>
                  </a:lnTo>
                  <a:lnTo>
                    <a:pt x="26" y="240"/>
                  </a:lnTo>
                  <a:lnTo>
                    <a:pt x="36" y="256"/>
                  </a:lnTo>
                  <a:lnTo>
                    <a:pt x="60" y="282"/>
                  </a:lnTo>
                  <a:lnTo>
                    <a:pt x="60" y="282"/>
                  </a:lnTo>
                  <a:lnTo>
                    <a:pt x="68" y="292"/>
                  </a:lnTo>
                  <a:lnTo>
                    <a:pt x="74" y="300"/>
                  </a:lnTo>
                  <a:lnTo>
                    <a:pt x="78" y="306"/>
                  </a:lnTo>
                  <a:lnTo>
                    <a:pt x="78" y="306"/>
                  </a:lnTo>
                  <a:lnTo>
                    <a:pt x="80" y="322"/>
                  </a:lnTo>
                  <a:lnTo>
                    <a:pt x="82" y="340"/>
                  </a:lnTo>
                  <a:lnTo>
                    <a:pt x="82" y="354"/>
                  </a:lnTo>
                  <a:lnTo>
                    <a:pt x="82" y="354"/>
                  </a:lnTo>
                  <a:lnTo>
                    <a:pt x="82" y="360"/>
                  </a:lnTo>
                  <a:lnTo>
                    <a:pt x="84" y="366"/>
                  </a:lnTo>
                  <a:lnTo>
                    <a:pt x="88" y="372"/>
                  </a:lnTo>
                  <a:lnTo>
                    <a:pt x="92" y="378"/>
                  </a:lnTo>
                  <a:lnTo>
                    <a:pt x="96" y="382"/>
                  </a:lnTo>
                  <a:lnTo>
                    <a:pt x="102" y="384"/>
                  </a:lnTo>
                  <a:lnTo>
                    <a:pt x="110" y="386"/>
                  </a:lnTo>
                  <a:lnTo>
                    <a:pt x="116" y="388"/>
                  </a:lnTo>
                  <a:lnTo>
                    <a:pt x="158" y="388"/>
                  </a:lnTo>
                  <a:lnTo>
                    <a:pt x="160" y="388"/>
                  </a:lnTo>
                  <a:lnTo>
                    <a:pt x="202" y="388"/>
                  </a:lnTo>
                  <a:lnTo>
                    <a:pt x="202" y="388"/>
                  </a:lnTo>
                  <a:lnTo>
                    <a:pt x="210" y="386"/>
                  </a:lnTo>
                  <a:lnTo>
                    <a:pt x="216" y="384"/>
                  </a:lnTo>
                  <a:lnTo>
                    <a:pt x="222" y="382"/>
                  </a:lnTo>
                  <a:lnTo>
                    <a:pt x="226" y="378"/>
                  </a:lnTo>
                  <a:lnTo>
                    <a:pt x="230" y="372"/>
                  </a:lnTo>
                  <a:lnTo>
                    <a:pt x="234" y="366"/>
                  </a:lnTo>
                  <a:lnTo>
                    <a:pt x="236" y="360"/>
                  </a:lnTo>
                  <a:lnTo>
                    <a:pt x="236" y="354"/>
                  </a:lnTo>
                  <a:lnTo>
                    <a:pt x="236" y="340"/>
                  </a:lnTo>
                  <a:lnTo>
                    <a:pt x="236" y="340"/>
                  </a:lnTo>
                  <a:lnTo>
                    <a:pt x="238" y="322"/>
                  </a:lnTo>
                  <a:lnTo>
                    <a:pt x="242" y="306"/>
                  </a:lnTo>
                  <a:lnTo>
                    <a:pt x="242" y="306"/>
                  </a:lnTo>
                  <a:lnTo>
                    <a:pt x="244" y="300"/>
                  </a:lnTo>
                  <a:lnTo>
                    <a:pt x="250" y="292"/>
                  </a:lnTo>
                  <a:lnTo>
                    <a:pt x="260" y="282"/>
                  </a:lnTo>
                  <a:lnTo>
                    <a:pt x="260" y="282"/>
                  </a:lnTo>
                  <a:lnTo>
                    <a:pt x="282" y="256"/>
                  </a:lnTo>
                  <a:lnTo>
                    <a:pt x="292" y="240"/>
                  </a:lnTo>
                  <a:lnTo>
                    <a:pt x="300" y="226"/>
                  </a:lnTo>
                  <a:lnTo>
                    <a:pt x="308" y="210"/>
                  </a:lnTo>
                  <a:lnTo>
                    <a:pt x="312" y="192"/>
                  </a:lnTo>
                  <a:lnTo>
                    <a:pt x="316" y="176"/>
                  </a:lnTo>
                  <a:lnTo>
                    <a:pt x="318" y="158"/>
                  </a:lnTo>
                  <a:lnTo>
                    <a:pt x="318" y="158"/>
                  </a:lnTo>
                  <a:lnTo>
                    <a:pt x="316" y="144"/>
                  </a:lnTo>
                  <a:lnTo>
                    <a:pt x="314" y="128"/>
                  </a:lnTo>
                  <a:lnTo>
                    <a:pt x="312" y="114"/>
                  </a:lnTo>
                  <a:lnTo>
                    <a:pt x="306" y="100"/>
                  </a:lnTo>
                  <a:lnTo>
                    <a:pt x="300" y="86"/>
                  </a:lnTo>
                  <a:lnTo>
                    <a:pt x="292" y="72"/>
                  </a:lnTo>
                  <a:lnTo>
                    <a:pt x="284" y="60"/>
                  </a:lnTo>
                  <a:lnTo>
                    <a:pt x="274" y="50"/>
                  </a:lnTo>
                  <a:lnTo>
                    <a:pt x="264" y="40"/>
                  </a:lnTo>
                  <a:lnTo>
                    <a:pt x="252" y="30"/>
                  </a:lnTo>
                  <a:lnTo>
                    <a:pt x="240" y="22"/>
                  </a:lnTo>
                  <a:lnTo>
                    <a:pt x="226" y="16"/>
                  </a:lnTo>
                  <a:lnTo>
                    <a:pt x="212" y="10"/>
                  </a:lnTo>
                  <a:lnTo>
                    <a:pt x="198" y="6"/>
                  </a:lnTo>
                  <a:lnTo>
                    <a:pt x="184" y="2"/>
                  </a:lnTo>
                  <a:lnTo>
                    <a:pt x="168" y="0"/>
                  </a:lnTo>
                  <a:lnTo>
                    <a:pt x="168" y="0"/>
                  </a:lnTo>
                  <a:close/>
                  <a:moveTo>
                    <a:pt x="266" y="166"/>
                  </a:moveTo>
                  <a:lnTo>
                    <a:pt x="266" y="166"/>
                  </a:lnTo>
                  <a:lnTo>
                    <a:pt x="258" y="164"/>
                  </a:lnTo>
                  <a:lnTo>
                    <a:pt x="252" y="160"/>
                  </a:lnTo>
                  <a:lnTo>
                    <a:pt x="248" y="154"/>
                  </a:lnTo>
                  <a:lnTo>
                    <a:pt x="246" y="146"/>
                  </a:lnTo>
                  <a:lnTo>
                    <a:pt x="246" y="146"/>
                  </a:lnTo>
                  <a:lnTo>
                    <a:pt x="244" y="132"/>
                  </a:lnTo>
                  <a:lnTo>
                    <a:pt x="240" y="120"/>
                  </a:lnTo>
                  <a:lnTo>
                    <a:pt x="234" y="108"/>
                  </a:lnTo>
                  <a:lnTo>
                    <a:pt x="226" y="96"/>
                  </a:lnTo>
                  <a:lnTo>
                    <a:pt x="216" y="88"/>
                  </a:lnTo>
                  <a:lnTo>
                    <a:pt x="204" y="80"/>
                  </a:lnTo>
                  <a:lnTo>
                    <a:pt x="192" y="76"/>
                  </a:lnTo>
                  <a:lnTo>
                    <a:pt x="178" y="74"/>
                  </a:lnTo>
                  <a:lnTo>
                    <a:pt x="178" y="74"/>
                  </a:lnTo>
                  <a:lnTo>
                    <a:pt x="170" y="72"/>
                  </a:lnTo>
                  <a:lnTo>
                    <a:pt x="164" y="68"/>
                  </a:lnTo>
                  <a:lnTo>
                    <a:pt x="160" y="60"/>
                  </a:lnTo>
                  <a:lnTo>
                    <a:pt x="158" y="52"/>
                  </a:lnTo>
                  <a:lnTo>
                    <a:pt x="158" y="52"/>
                  </a:lnTo>
                  <a:lnTo>
                    <a:pt x="160" y="44"/>
                  </a:lnTo>
                  <a:lnTo>
                    <a:pt x="166" y="38"/>
                  </a:lnTo>
                  <a:lnTo>
                    <a:pt x="172" y="34"/>
                  </a:lnTo>
                  <a:lnTo>
                    <a:pt x="180" y="34"/>
                  </a:lnTo>
                  <a:lnTo>
                    <a:pt x="180" y="34"/>
                  </a:lnTo>
                  <a:lnTo>
                    <a:pt x="202" y="36"/>
                  </a:lnTo>
                  <a:lnTo>
                    <a:pt x="222" y="44"/>
                  </a:lnTo>
                  <a:lnTo>
                    <a:pt x="240" y="54"/>
                  </a:lnTo>
                  <a:lnTo>
                    <a:pt x="256" y="68"/>
                  </a:lnTo>
                  <a:lnTo>
                    <a:pt x="268" y="86"/>
                  </a:lnTo>
                  <a:lnTo>
                    <a:pt x="278" y="104"/>
                  </a:lnTo>
                  <a:lnTo>
                    <a:pt x="284" y="124"/>
                  </a:lnTo>
                  <a:lnTo>
                    <a:pt x="286" y="146"/>
                  </a:lnTo>
                  <a:lnTo>
                    <a:pt x="286" y="146"/>
                  </a:lnTo>
                  <a:lnTo>
                    <a:pt x="284" y="154"/>
                  </a:lnTo>
                  <a:lnTo>
                    <a:pt x="280" y="160"/>
                  </a:lnTo>
                  <a:lnTo>
                    <a:pt x="274" y="164"/>
                  </a:lnTo>
                  <a:lnTo>
                    <a:pt x="266" y="166"/>
                  </a:lnTo>
                  <a:lnTo>
                    <a:pt x="266" y="16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zh-CN" altLang="en-US" sz="3200" u="sng">
                <a:solidFill>
                  <a:srgbClr val="000000"/>
                </a:solidFill>
              </a:endParaRPr>
            </a:p>
          </p:txBody>
        </p:sp>
      </p:grpSp>
      <p:grpSp>
        <p:nvGrpSpPr>
          <p:cNvPr id="48" name="组 73"/>
          <p:cNvGrpSpPr>
            <a:grpSpLocks noChangeAspect="1"/>
          </p:cNvGrpSpPr>
          <p:nvPr/>
        </p:nvGrpSpPr>
        <p:grpSpPr>
          <a:xfrm>
            <a:off x="3837712" y="3423247"/>
            <a:ext cx="542827" cy="540000"/>
            <a:chOff x="8328025" y="3667125"/>
            <a:chExt cx="609600" cy="606425"/>
          </a:xfrm>
          <a:solidFill>
            <a:srgbClr val="093B5C"/>
          </a:solidFill>
        </p:grpSpPr>
        <p:sp>
          <p:nvSpPr>
            <p:cNvPr id="49" name="Freeform 213"/>
            <p:cNvSpPr>
              <a:spLocks noEditPoints="1"/>
            </p:cNvSpPr>
            <p:nvPr/>
          </p:nvSpPr>
          <p:spPr bwMode="auto">
            <a:xfrm>
              <a:off x="8328025" y="3667125"/>
              <a:ext cx="609600" cy="606425"/>
            </a:xfrm>
            <a:custGeom>
              <a:avLst/>
              <a:gdLst/>
              <a:ahLst/>
              <a:cxnLst>
                <a:cxn ang="0">
                  <a:pos x="64" y="0"/>
                </a:cxn>
                <a:cxn ang="0">
                  <a:pos x="52" y="0"/>
                </a:cxn>
                <a:cxn ang="0">
                  <a:pos x="28" y="10"/>
                </a:cxn>
                <a:cxn ang="0">
                  <a:pos x="10" y="28"/>
                </a:cxn>
                <a:cxn ang="0">
                  <a:pos x="2" y="50"/>
                </a:cxn>
                <a:cxn ang="0">
                  <a:pos x="0" y="232"/>
                </a:cxn>
                <a:cxn ang="0">
                  <a:pos x="2" y="244"/>
                </a:cxn>
                <a:cxn ang="0">
                  <a:pos x="10" y="266"/>
                </a:cxn>
                <a:cxn ang="0">
                  <a:pos x="28" y="284"/>
                </a:cxn>
                <a:cxn ang="0">
                  <a:pos x="52" y="294"/>
                </a:cxn>
                <a:cxn ang="0">
                  <a:pos x="124" y="296"/>
                </a:cxn>
                <a:cxn ang="0">
                  <a:pos x="230" y="296"/>
                </a:cxn>
                <a:cxn ang="0">
                  <a:pos x="320" y="296"/>
                </a:cxn>
                <a:cxn ang="0">
                  <a:pos x="344" y="290"/>
                </a:cxn>
                <a:cxn ang="0">
                  <a:pos x="364" y="276"/>
                </a:cxn>
                <a:cxn ang="0">
                  <a:pos x="378" y="256"/>
                </a:cxn>
                <a:cxn ang="0">
                  <a:pos x="384" y="232"/>
                </a:cxn>
                <a:cxn ang="0">
                  <a:pos x="384" y="64"/>
                </a:cxn>
                <a:cxn ang="0">
                  <a:pos x="378" y="38"/>
                </a:cxn>
                <a:cxn ang="0">
                  <a:pos x="364" y="18"/>
                </a:cxn>
                <a:cxn ang="0">
                  <a:pos x="344" y="4"/>
                </a:cxn>
                <a:cxn ang="0">
                  <a:pos x="320" y="0"/>
                </a:cxn>
                <a:cxn ang="0">
                  <a:pos x="344" y="232"/>
                </a:cxn>
                <a:cxn ang="0">
                  <a:pos x="342" y="240"/>
                </a:cxn>
                <a:cxn ang="0">
                  <a:pos x="328" y="254"/>
                </a:cxn>
                <a:cxn ang="0">
                  <a:pos x="230" y="256"/>
                </a:cxn>
                <a:cxn ang="0">
                  <a:pos x="204" y="264"/>
                </a:cxn>
                <a:cxn ang="0">
                  <a:pos x="164" y="296"/>
                </a:cxn>
                <a:cxn ang="0">
                  <a:pos x="124" y="256"/>
                </a:cxn>
                <a:cxn ang="0">
                  <a:pos x="64" y="256"/>
                </a:cxn>
                <a:cxn ang="0">
                  <a:pos x="48" y="248"/>
                </a:cxn>
                <a:cxn ang="0">
                  <a:pos x="40" y="232"/>
                </a:cxn>
                <a:cxn ang="0">
                  <a:pos x="40" y="64"/>
                </a:cxn>
                <a:cxn ang="0">
                  <a:pos x="48" y="46"/>
                </a:cxn>
                <a:cxn ang="0">
                  <a:pos x="64" y="40"/>
                </a:cxn>
                <a:cxn ang="0">
                  <a:pos x="320" y="40"/>
                </a:cxn>
                <a:cxn ang="0">
                  <a:pos x="336" y="46"/>
                </a:cxn>
                <a:cxn ang="0">
                  <a:pos x="344" y="64"/>
                </a:cxn>
                <a:cxn ang="0">
                  <a:pos x="344" y="232"/>
                </a:cxn>
              </a:cxnLst>
              <a:rect l="0" t="0" r="r" b="b"/>
              <a:pathLst>
                <a:path w="384" h="382">
                  <a:moveTo>
                    <a:pt x="320" y="0"/>
                  </a:moveTo>
                  <a:lnTo>
                    <a:pt x="64" y="0"/>
                  </a:lnTo>
                  <a:lnTo>
                    <a:pt x="64" y="0"/>
                  </a:lnTo>
                  <a:lnTo>
                    <a:pt x="52" y="0"/>
                  </a:lnTo>
                  <a:lnTo>
                    <a:pt x="40" y="4"/>
                  </a:lnTo>
                  <a:lnTo>
                    <a:pt x="28" y="10"/>
                  </a:lnTo>
                  <a:lnTo>
                    <a:pt x="18" y="18"/>
                  </a:lnTo>
                  <a:lnTo>
                    <a:pt x="10" y="28"/>
                  </a:lnTo>
                  <a:lnTo>
                    <a:pt x="6" y="38"/>
                  </a:lnTo>
                  <a:lnTo>
                    <a:pt x="2" y="50"/>
                  </a:lnTo>
                  <a:lnTo>
                    <a:pt x="0" y="64"/>
                  </a:lnTo>
                  <a:lnTo>
                    <a:pt x="0" y="232"/>
                  </a:lnTo>
                  <a:lnTo>
                    <a:pt x="0" y="232"/>
                  </a:lnTo>
                  <a:lnTo>
                    <a:pt x="2" y="244"/>
                  </a:lnTo>
                  <a:lnTo>
                    <a:pt x="6" y="256"/>
                  </a:lnTo>
                  <a:lnTo>
                    <a:pt x="10" y="266"/>
                  </a:lnTo>
                  <a:lnTo>
                    <a:pt x="18" y="276"/>
                  </a:lnTo>
                  <a:lnTo>
                    <a:pt x="28" y="284"/>
                  </a:lnTo>
                  <a:lnTo>
                    <a:pt x="40" y="290"/>
                  </a:lnTo>
                  <a:lnTo>
                    <a:pt x="52" y="294"/>
                  </a:lnTo>
                  <a:lnTo>
                    <a:pt x="64" y="296"/>
                  </a:lnTo>
                  <a:lnTo>
                    <a:pt x="124" y="296"/>
                  </a:lnTo>
                  <a:lnTo>
                    <a:pt x="124" y="382"/>
                  </a:lnTo>
                  <a:lnTo>
                    <a:pt x="230" y="296"/>
                  </a:lnTo>
                  <a:lnTo>
                    <a:pt x="320" y="296"/>
                  </a:lnTo>
                  <a:lnTo>
                    <a:pt x="320" y="296"/>
                  </a:lnTo>
                  <a:lnTo>
                    <a:pt x="332" y="294"/>
                  </a:lnTo>
                  <a:lnTo>
                    <a:pt x="344" y="290"/>
                  </a:lnTo>
                  <a:lnTo>
                    <a:pt x="356" y="284"/>
                  </a:lnTo>
                  <a:lnTo>
                    <a:pt x="364" y="276"/>
                  </a:lnTo>
                  <a:lnTo>
                    <a:pt x="372" y="266"/>
                  </a:lnTo>
                  <a:lnTo>
                    <a:pt x="378" y="256"/>
                  </a:lnTo>
                  <a:lnTo>
                    <a:pt x="382" y="244"/>
                  </a:lnTo>
                  <a:lnTo>
                    <a:pt x="384" y="232"/>
                  </a:lnTo>
                  <a:lnTo>
                    <a:pt x="384" y="64"/>
                  </a:lnTo>
                  <a:lnTo>
                    <a:pt x="384" y="64"/>
                  </a:lnTo>
                  <a:lnTo>
                    <a:pt x="382" y="50"/>
                  </a:lnTo>
                  <a:lnTo>
                    <a:pt x="378" y="38"/>
                  </a:lnTo>
                  <a:lnTo>
                    <a:pt x="372" y="28"/>
                  </a:lnTo>
                  <a:lnTo>
                    <a:pt x="364" y="18"/>
                  </a:lnTo>
                  <a:lnTo>
                    <a:pt x="356" y="10"/>
                  </a:lnTo>
                  <a:lnTo>
                    <a:pt x="344" y="4"/>
                  </a:lnTo>
                  <a:lnTo>
                    <a:pt x="332" y="0"/>
                  </a:lnTo>
                  <a:lnTo>
                    <a:pt x="320" y="0"/>
                  </a:lnTo>
                  <a:lnTo>
                    <a:pt x="320" y="0"/>
                  </a:lnTo>
                  <a:close/>
                  <a:moveTo>
                    <a:pt x="344" y="232"/>
                  </a:moveTo>
                  <a:lnTo>
                    <a:pt x="344" y="232"/>
                  </a:lnTo>
                  <a:lnTo>
                    <a:pt x="342" y="240"/>
                  </a:lnTo>
                  <a:lnTo>
                    <a:pt x="336" y="248"/>
                  </a:lnTo>
                  <a:lnTo>
                    <a:pt x="328" y="254"/>
                  </a:lnTo>
                  <a:lnTo>
                    <a:pt x="320" y="256"/>
                  </a:lnTo>
                  <a:lnTo>
                    <a:pt x="230" y="256"/>
                  </a:lnTo>
                  <a:lnTo>
                    <a:pt x="216" y="256"/>
                  </a:lnTo>
                  <a:lnTo>
                    <a:pt x="204" y="264"/>
                  </a:lnTo>
                  <a:lnTo>
                    <a:pt x="164" y="298"/>
                  </a:lnTo>
                  <a:lnTo>
                    <a:pt x="164" y="296"/>
                  </a:lnTo>
                  <a:lnTo>
                    <a:pt x="164" y="256"/>
                  </a:lnTo>
                  <a:lnTo>
                    <a:pt x="124" y="256"/>
                  </a:lnTo>
                  <a:lnTo>
                    <a:pt x="64" y="256"/>
                  </a:lnTo>
                  <a:lnTo>
                    <a:pt x="64" y="256"/>
                  </a:lnTo>
                  <a:lnTo>
                    <a:pt x="54" y="254"/>
                  </a:lnTo>
                  <a:lnTo>
                    <a:pt x="48" y="248"/>
                  </a:lnTo>
                  <a:lnTo>
                    <a:pt x="42" y="240"/>
                  </a:lnTo>
                  <a:lnTo>
                    <a:pt x="40" y="232"/>
                  </a:lnTo>
                  <a:lnTo>
                    <a:pt x="40" y="64"/>
                  </a:lnTo>
                  <a:lnTo>
                    <a:pt x="40" y="64"/>
                  </a:lnTo>
                  <a:lnTo>
                    <a:pt x="42" y="54"/>
                  </a:lnTo>
                  <a:lnTo>
                    <a:pt x="48" y="46"/>
                  </a:lnTo>
                  <a:lnTo>
                    <a:pt x="54" y="42"/>
                  </a:lnTo>
                  <a:lnTo>
                    <a:pt x="64" y="40"/>
                  </a:lnTo>
                  <a:lnTo>
                    <a:pt x="320" y="40"/>
                  </a:lnTo>
                  <a:lnTo>
                    <a:pt x="320" y="40"/>
                  </a:lnTo>
                  <a:lnTo>
                    <a:pt x="328" y="42"/>
                  </a:lnTo>
                  <a:lnTo>
                    <a:pt x="336" y="46"/>
                  </a:lnTo>
                  <a:lnTo>
                    <a:pt x="342" y="54"/>
                  </a:lnTo>
                  <a:lnTo>
                    <a:pt x="344" y="64"/>
                  </a:lnTo>
                  <a:lnTo>
                    <a:pt x="344" y="232"/>
                  </a:lnTo>
                  <a:lnTo>
                    <a:pt x="344" y="23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zh-CN" altLang="en-US" sz="3200">
                <a:solidFill>
                  <a:srgbClr val="000000"/>
                </a:solidFill>
              </a:endParaRPr>
            </a:p>
          </p:txBody>
        </p:sp>
        <p:sp>
          <p:nvSpPr>
            <p:cNvPr id="50" name="Freeform 214"/>
            <p:cNvSpPr>
              <a:spLocks/>
            </p:cNvSpPr>
            <p:nvPr/>
          </p:nvSpPr>
          <p:spPr bwMode="auto">
            <a:xfrm>
              <a:off x="8464550" y="3863975"/>
              <a:ext cx="73025" cy="73025"/>
            </a:xfrm>
            <a:custGeom>
              <a:avLst/>
              <a:gdLst/>
              <a:ahLst/>
              <a:cxnLst>
                <a:cxn ang="0">
                  <a:pos x="24" y="0"/>
                </a:cxn>
                <a:cxn ang="0">
                  <a:pos x="24" y="0"/>
                </a:cxn>
                <a:cxn ang="0">
                  <a:pos x="32" y="2"/>
                </a:cxn>
                <a:cxn ang="0">
                  <a:pos x="40" y="6"/>
                </a:cxn>
                <a:cxn ang="0">
                  <a:pos x="46" y="14"/>
                </a:cxn>
                <a:cxn ang="0">
                  <a:pos x="46" y="24"/>
                </a:cxn>
                <a:cxn ang="0">
                  <a:pos x="46" y="24"/>
                </a:cxn>
                <a:cxn ang="0">
                  <a:pos x="46" y="32"/>
                </a:cxn>
                <a:cxn ang="0">
                  <a:pos x="40" y="40"/>
                </a:cxn>
                <a:cxn ang="0">
                  <a:pos x="32" y="44"/>
                </a:cxn>
                <a:cxn ang="0">
                  <a:pos x="24" y="46"/>
                </a:cxn>
                <a:cxn ang="0">
                  <a:pos x="24" y="46"/>
                </a:cxn>
                <a:cxn ang="0">
                  <a:pos x="14" y="44"/>
                </a:cxn>
                <a:cxn ang="0">
                  <a:pos x="8" y="40"/>
                </a:cxn>
                <a:cxn ang="0">
                  <a:pos x="2" y="32"/>
                </a:cxn>
                <a:cxn ang="0">
                  <a:pos x="0" y="24"/>
                </a:cxn>
                <a:cxn ang="0">
                  <a:pos x="0" y="24"/>
                </a:cxn>
                <a:cxn ang="0">
                  <a:pos x="2" y="14"/>
                </a:cxn>
                <a:cxn ang="0">
                  <a:pos x="8" y="6"/>
                </a:cxn>
                <a:cxn ang="0">
                  <a:pos x="14" y="2"/>
                </a:cxn>
                <a:cxn ang="0">
                  <a:pos x="24" y="0"/>
                </a:cxn>
                <a:cxn ang="0">
                  <a:pos x="24" y="0"/>
                </a:cxn>
              </a:cxnLst>
              <a:rect l="0" t="0" r="r" b="b"/>
              <a:pathLst>
                <a:path w="46" h="46">
                  <a:moveTo>
                    <a:pt x="24" y="0"/>
                  </a:moveTo>
                  <a:lnTo>
                    <a:pt x="24" y="0"/>
                  </a:lnTo>
                  <a:lnTo>
                    <a:pt x="32" y="2"/>
                  </a:lnTo>
                  <a:lnTo>
                    <a:pt x="40" y="6"/>
                  </a:lnTo>
                  <a:lnTo>
                    <a:pt x="46" y="14"/>
                  </a:lnTo>
                  <a:lnTo>
                    <a:pt x="46" y="24"/>
                  </a:lnTo>
                  <a:lnTo>
                    <a:pt x="46" y="24"/>
                  </a:lnTo>
                  <a:lnTo>
                    <a:pt x="46" y="32"/>
                  </a:lnTo>
                  <a:lnTo>
                    <a:pt x="40" y="40"/>
                  </a:lnTo>
                  <a:lnTo>
                    <a:pt x="32" y="44"/>
                  </a:lnTo>
                  <a:lnTo>
                    <a:pt x="24" y="46"/>
                  </a:lnTo>
                  <a:lnTo>
                    <a:pt x="24" y="46"/>
                  </a:lnTo>
                  <a:lnTo>
                    <a:pt x="14" y="44"/>
                  </a:lnTo>
                  <a:lnTo>
                    <a:pt x="8" y="40"/>
                  </a:lnTo>
                  <a:lnTo>
                    <a:pt x="2" y="32"/>
                  </a:lnTo>
                  <a:lnTo>
                    <a:pt x="0" y="24"/>
                  </a:lnTo>
                  <a:lnTo>
                    <a:pt x="0" y="24"/>
                  </a:lnTo>
                  <a:lnTo>
                    <a:pt x="2" y="14"/>
                  </a:lnTo>
                  <a:lnTo>
                    <a:pt x="8" y="6"/>
                  </a:lnTo>
                  <a:lnTo>
                    <a:pt x="14" y="2"/>
                  </a:lnTo>
                  <a:lnTo>
                    <a:pt x="24" y="0"/>
                  </a:lnTo>
                  <a:lnTo>
                    <a:pt x="2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zh-CN" altLang="en-US" sz="3200">
                <a:solidFill>
                  <a:srgbClr val="000000"/>
                </a:solidFill>
              </a:endParaRPr>
            </a:p>
          </p:txBody>
        </p:sp>
        <p:sp>
          <p:nvSpPr>
            <p:cNvPr id="51" name="Freeform 215"/>
            <p:cNvSpPr>
              <a:spLocks/>
            </p:cNvSpPr>
            <p:nvPr/>
          </p:nvSpPr>
          <p:spPr bwMode="auto">
            <a:xfrm>
              <a:off x="8594725" y="3863975"/>
              <a:ext cx="73025" cy="73025"/>
            </a:xfrm>
            <a:custGeom>
              <a:avLst/>
              <a:gdLst/>
              <a:ahLst/>
              <a:cxnLst>
                <a:cxn ang="0">
                  <a:pos x="24" y="0"/>
                </a:cxn>
                <a:cxn ang="0">
                  <a:pos x="24" y="0"/>
                </a:cxn>
                <a:cxn ang="0">
                  <a:pos x="32" y="2"/>
                </a:cxn>
                <a:cxn ang="0">
                  <a:pos x="40" y="6"/>
                </a:cxn>
                <a:cxn ang="0">
                  <a:pos x="46" y="14"/>
                </a:cxn>
                <a:cxn ang="0">
                  <a:pos x="46" y="24"/>
                </a:cxn>
                <a:cxn ang="0">
                  <a:pos x="46" y="24"/>
                </a:cxn>
                <a:cxn ang="0">
                  <a:pos x="46" y="32"/>
                </a:cxn>
                <a:cxn ang="0">
                  <a:pos x="40" y="40"/>
                </a:cxn>
                <a:cxn ang="0">
                  <a:pos x="32" y="44"/>
                </a:cxn>
                <a:cxn ang="0">
                  <a:pos x="24" y="46"/>
                </a:cxn>
                <a:cxn ang="0">
                  <a:pos x="24" y="46"/>
                </a:cxn>
                <a:cxn ang="0">
                  <a:pos x="14" y="44"/>
                </a:cxn>
                <a:cxn ang="0">
                  <a:pos x="8" y="40"/>
                </a:cxn>
                <a:cxn ang="0">
                  <a:pos x="2" y="32"/>
                </a:cxn>
                <a:cxn ang="0">
                  <a:pos x="0" y="24"/>
                </a:cxn>
                <a:cxn ang="0">
                  <a:pos x="0" y="24"/>
                </a:cxn>
                <a:cxn ang="0">
                  <a:pos x="2" y="14"/>
                </a:cxn>
                <a:cxn ang="0">
                  <a:pos x="8" y="6"/>
                </a:cxn>
                <a:cxn ang="0">
                  <a:pos x="14" y="2"/>
                </a:cxn>
                <a:cxn ang="0">
                  <a:pos x="24" y="0"/>
                </a:cxn>
                <a:cxn ang="0">
                  <a:pos x="24" y="0"/>
                </a:cxn>
              </a:cxnLst>
              <a:rect l="0" t="0" r="r" b="b"/>
              <a:pathLst>
                <a:path w="46" h="46">
                  <a:moveTo>
                    <a:pt x="24" y="0"/>
                  </a:moveTo>
                  <a:lnTo>
                    <a:pt x="24" y="0"/>
                  </a:lnTo>
                  <a:lnTo>
                    <a:pt x="32" y="2"/>
                  </a:lnTo>
                  <a:lnTo>
                    <a:pt x="40" y="6"/>
                  </a:lnTo>
                  <a:lnTo>
                    <a:pt x="46" y="14"/>
                  </a:lnTo>
                  <a:lnTo>
                    <a:pt x="46" y="24"/>
                  </a:lnTo>
                  <a:lnTo>
                    <a:pt x="46" y="24"/>
                  </a:lnTo>
                  <a:lnTo>
                    <a:pt x="46" y="32"/>
                  </a:lnTo>
                  <a:lnTo>
                    <a:pt x="40" y="40"/>
                  </a:lnTo>
                  <a:lnTo>
                    <a:pt x="32" y="44"/>
                  </a:lnTo>
                  <a:lnTo>
                    <a:pt x="24" y="46"/>
                  </a:lnTo>
                  <a:lnTo>
                    <a:pt x="24" y="46"/>
                  </a:lnTo>
                  <a:lnTo>
                    <a:pt x="14" y="44"/>
                  </a:lnTo>
                  <a:lnTo>
                    <a:pt x="8" y="40"/>
                  </a:lnTo>
                  <a:lnTo>
                    <a:pt x="2" y="32"/>
                  </a:lnTo>
                  <a:lnTo>
                    <a:pt x="0" y="24"/>
                  </a:lnTo>
                  <a:lnTo>
                    <a:pt x="0" y="24"/>
                  </a:lnTo>
                  <a:lnTo>
                    <a:pt x="2" y="14"/>
                  </a:lnTo>
                  <a:lnTo>
                    <a:pt x="8" y="6"/>
                  </a:lnTo>
                  <a:lnTo>
                    <a:pt x="14" y="2"/>
                  </a:lnTo>
                  <a:lnTo>
                    <a:pt x="24" y="0"/>
                  </a:lnTo>
                  <a:lnTo>
                    <a:pt x="2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zh-CN" altLang="en-US" sz="3200">
                <a:solidFill>
                  <a:srgbClr val="000000"/>
                </a:solidFill>
              </a:endParaRPr>
            </a:p>
          </p:txBody>
        </p:sp>
        <p:sp>
          <p:nvSpPr>
            <p:cNvPr id="52" name="Freeform 216"/>
            <p:cNvSpPr>
              <a:spLocks/>
            </p:cNvSpPr>
            <p:nvPr/>
          </p:nvSpPr>
          <p:spPr bwMode="auto">
            <a:xfrm>
              <a:off x="8724900" y="3863975"/>
              <a:ext cx="76200" cy="73025"/>
            </a:xfrm>
            <a:custGeom>
              <a:avLst/>
              <a:gdLst/>
              <a:ahLst/>
              <a:cxnLst>
                <a:cxn ang="0">
                  <a:pos x="24" y="0"/>
                </a:cxn>
                <a:cxn ang="0">
                  <a:pos x="24" y="0"/>
                </a:cxn>
                <a:cxn ang="0">
                  <a:pos x="32" y="2"/>
                </a:cxn>
                <a:cxn ang="0">
                  <a:pos x="40" y="6"/>
                </a:cxn>
                <a:cxn ang="0">
                  <a:pos x="46" y="14"/>
                </a:cxn>
                <a:cxn ang="0">
                  <a:pos x="48" y="24"/>
                </a:cxn>
                <a:cxn ang="0">
                  <a:pos x="48" y="24"/>
                </a:cxn>
                <a:cxn ang="0">
                  <a:pos x="46" y="32"/>
                </a:cxn>
                <a:cxn ang="0">
                  <a:pos x="40" y="40"/>
                </a:cxn>
                <a:cxn ang="0">
                  <a:pos x="32" y="44"/>
                </a:cxn>
                <a:cxn ang="0">
                  <a:pos x="24" y="46"/>
                </a:cxn>
                <a:cxn ang="0">
                  <a:pos x="24" y="46"/>
                </a:cxn>
                <a:cxn ang="0">
                  <a:pos x="14" y="44"/>
                </a:cxn>
                <a:cxn ang="0">
                  <a:pos x="8" y="40"/>
                </a:cxn>
                <a:cxn ang="0">
                  <a:pos x="2" y="32"/>
                </a:cxn>
                <a:cxn ang="0">
                  <a:pos x="0" y="24"/>
                </a:cxn>
                <a:cxn ang="0">
                  <a:pos x="0" y="24"/>
                </a:cxn>
                <a:cxn ang="0">
                  <a:pos x="2" y="14"/>
                </a:cxn>
                <a:cxn ang="0">
                  <a:pos x="8" y="6"/>
                </a:cxn>
                <a:cxn ang="0">
                  <a:pos x="14" y="2"/>
                </a:cxn>
                <a:cxn ang="0">
                  <a:pos x="24" y="0"/>
                </a:cxn>
                <a:cxn ang="0">
                  <a:pos x="24" y="0"/>
                </a:cxn>
              </a:cxnLst>
              <a:rect l="0" t="0" r="r" b="b"/>
              <a:pathLst>
                <a:path w="48" h="46">
                  <a:moveTo>
                    <a:pt x="24" y="0"/>
                  </a:moveTo>
                  <a:lnTo>
                    <a:pt x="24" y="0"/>
                  </a:lnTo>
                  <a:lnTo>
                    <a:pt x="32" y="2"/>
                  </a:lnTo>
                  <a:lnTo>
                    <a:pt x="40" y="6"/>
                  </a:lnTo>
                  <a:lnTo>
                    <a:pt x="46" y="14"/>
                  </a:lnTo>
                  <a:lnTo>
                    <a:pt x="48" y="24"/>
                  </a:lnTo>
                  <a:lnTo>
                    <a:pt x="48" y="24"/>
                  </a:lnTo>
                  <a:lnTo>
                    <a:pt x="46" y="32"/>
                  </a:lnTo>
                  <a:lnTo>
                    <a:pt x="40" y="40"/>
                  </a:lnTo>
                  <a:lnTo>
                    <a:pt x="32" y="44"/>
                  </a:lnTo>
                  <a:lnTo>
                    <a:pt x="24" y="46"/>
                  </a:lnTo>
                  <a:lnTo>
                    <a:pt x="24" y="46"/>
                  </a:lnTo>
                  <a:lnTo>
                    <a:pt x="14" y="44"/>
                  </a:lnTo>
                  <a:lnTo>
                    <a:pt x="8" y="40"/>
                  </a:lnTo>
                  <a:lnTo>
                    <a:pt x="2" y="32"/>
                  </a:lnTo>
                  <a:lnTo>
                    <a:pt x="0" y="24"/>
                  </a:lnTo>
                  <a:lnTo>
                    <a:pt x="0" y="24"/>
                  </a:lnTo>
                  <a:lnTo>
                    <a:pt x="2" y="14"/>
                  </a:lnTo>
                  <a:lnTo>
                    <a:pt x="8" y="6"/>
                  </a:lnTo>
                  <a:lnTo>
                    <a:pt x="14" y="2"/>
                  </a:lnTo>
                  <a:lnTo>
                    <a:pt x="24" y="0"/>
                  </a:lnTo>
                  <a:lnTo>
                    <a:pt x="2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zh-CN" altLang="en-US" sz="3200">
                <a:solidFill>
                  <a:srgbClr val="000000"/>
                </a:solidFill>
              </a:endParaRPr>
            </a:p>
          </p:txBody>
        </p:sp>
      </p:grpSp>
      <p:grpSp>
        <p:nvGrpSpPr>
          <p:cNvPr id="53" name="组 78"/>
          <p:cNvGrpSpPr/>
          <p:nvPr/>
        </p:nvGrpSpPr>
        <p:grpSpPr>
          <a:xfrm>
            <a:off x="5832514" y="3384060"/>
            <a:ext cx="384464" cy="543209"/>
            <a:chOff x="7912100" y="117475"/>
            <a:chExt cx="492125" cy="695325"/>
          </a:xfrm>
          <a:solidFill>
            <a:srgbClr val="093B5C"/>
          </a:solidFill>
        </p:grpSpPr>
        <p:sp>
          <p:nvSpPr>
            <p:cNvPr id="54" name="Freeform 75"/>
            <p:cNvSpPr>
              <a:spLocks/>
            </p:cNvSpPr>
            <p:nvPr/>
          </p:nvSpPr>
          <p:spPr bwMode="auto">
            <a:xfrm>
              <a:off x="8248650" y="117475"/>
              <a:ext cx="155575" cy="180975"/>
            </a:xfrm>
            <a:custGeom>
              <a:avLst/>
              <a:gdLst/>
              <a:ahLst/>
              <a:cxnLst>
                <a:cxn ang="0">
                  <a:pos x="16" y="114"/>
                </a:cxn>
                <a:cxn ang="0">
                  <a:pos x="98" y="114"/>
                </a:cxn>
                <a:cxn ang="0">
                  <a:pos x="0" y="0"/>
                </a:cxn>
                <a:cxn ang="0">
                  <a:pos x="0" y="98"/>
                </a:cxn>
                <a:cxn ang="0">
                  <a:pos x="0" y="98"/>
                </a:cxn>
                <a:cxn ang="0">
                  <a:pos x="0" y="104"/>
                </a:cxn>
                <a:cxn ang="0">
                  <a:pos x="4" y="110"/>
                </a:cxn>
                <a:cxn ang="0">
                  <a:pos x="10" y="112"/>
                </a:cxn>
                <a:cxn ang="0">
                  <a:pos x="16" y="114"/>
                </a:cxn>
                <a:cxn ang="0">
                  <a:pos x="16" y="114"/>
                </a:cxn>
              </a:cxnLst>
              <a:rect l="0" t="0" r="r" b="b"/>
              <a:pathLst>
                <a:path w="98" h="114">
                  <a:moveTo>
                    <a:pt x="16" y="114"/>
                  </a:moveTo>
                  <a:lnTo>
                    <a:pt x="98" y="114"/>
                  </a:lnTo>
                  <a:lnTo>
                    <a:pt x="0" y="0"/>
                  </a:lnTo>
                  <a:lnTo>
                    <a:pt x="0" y="98"/>
                  </a:lnTo>
                  <a:lnTo>
                    <a:pt x="0" y="98"/>
                  </a:lnTo>
                  <a:lnTo>
                    <a:pt x="0" y="104"/>
                  </a:lnTo>
                  <a:lnTo>
                    <a:pt x="4" y="110"/>
                  </a:lnTo>
                  <a:lnTo>
                    <a:pt x="10" y="112"/>
                  </a:lnTo>
                  <a:lnTo>
                    <a:pt x="16" y="114"/>
                  </a:lnTo>
                  <a:lnTo>
                    <a:pt x="16" y="1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zh-CN" altLang="en-US" sz="3200">
                <a:solidFill>
                  <a:srgbClr val="000000"/>
                </a:solidFill>
              </a:endParaRPr>
            </a:p>
          </p:txBody>
        </p:sp>
        <p:sp>
          <p:nvSpPr>
            <p:cNvPr id="55" name="Freeform 76"/>
            <p:cNvSpPr>
              <a:spLocks noEditPoints="1"/>
            </p:cNvSpPr>
            <p:nvPr/>
          </p:nvSpPr>
          <p:spPr bwMode="auto">
            <a:xfrm>
              <a:off x="7912100" y="117475"/>
              <a:ext cx="492125" cy="695325"/>
            </a:xfrm>
            <a:custGeom>
              <a:avLst/>
              <a:gdLst/>
              <a:ahLst/>
              <a:cxnLst>
                <a:cxn ang="0">
                  <a:pos x="196" y="0"/>
                </a:cxn>
                <a:cxn ang="0">
                  <a:pos x="34" y="0"/>
                </a:cxn>
                <a:cxn ang="0">
                  <a:pos x="20" y="4"/>
                </a:cxn>
                <a:cxn ang="0">
                  <a:pos x="10" y="10"/>
                </a:cxn>
                <a:cxn ang="0">
                  <a:pos x="4" y="20"/>
                </a:cxn>
                <a:cxn ang="0">
                  <a:pos x="0" y="34"/>
                </a:cxn>
                <a:cxn ang="0">
                  <a:pos x="0" y="406"/>
                </a:cxn>
                <a:cxn ang="0">
                  <a:pos x="4" y="418"/>
                </a:cxn>
                <a:cxn ang="0">
                  <a:pos x="10" y="428"/>
                </a:cxn>
                <a:cxn ang="0">
                  <a:pos x="20" y="436"/>
                </a:cxn>
                <a:cxn ang="0">
                  <a:pos x="34" y="438"/>
                </a:cxn>
                <a:cxn ang="0">
                  <a:pos x="276" y="438"/>
                </a:cxn>
                <a:cxn ang="0">
                  <a:pos x="290" y="436"/>
                </a:cxn>
                <a:cxn ang="0">
                  <a:pos x="300" y="430"/>
                </a:cxn>
                <a:cxn ang="0">
                  <a:pos x="306" y="418"/>
                </a:cxn>
                <a:cxn ang="0">
                  <a:pos x="310" y="406"/>
                </a:cxn>
                <a:cxn ang="0">
                  <a:pos x="228" y="130"/>
                </a:cxn>
                <a:cxn ang="0">
                  <a:pos x="222" y="130"/>
                </a:cxn>
                <a:cxn ang="0">
                  <a:pos x="210" y="124"/>
                </a:cxn>
                <a:cxn ang="0">
                  <a:pos x="202" y="116"/>
                </a:cxn>
                <a:cxn ang="0">
                  <a:pos x="196" y="104"/>
                </a:cxn>
                <a:cxn ang="0">
                  <a:pos x="196" y="98"/>
                </a:cxn>
                <a:cxn ang="0">
                  <a:pos x="164" y="66"/>
                </a:cxn>
                <a:cxn ang="0">
                  <a:pos x="50" y="82"/>
                </a:cxn>
                <a:cxn ang="0">
                  <a:pos x="50" y="114"/>
                </a:cxn>
                <a:cxn ang="0">
                  <a:pos x="130" y="130"/>
                </a:cxn>
                <a:cxn ang="0">
                  <a:pos x="50" y="114"/>
                </a:cxn>
                <a:cxn ang="0">
                  <a:pos x="212" y="212"/>
                </a:cxn>
                <a:cxn ang="0">
                  <a:pos x="50" y="228"/>
                </a:cxn>
                <a:cxn ang="0">
                  <a:pos x="50" y="308"/>
                </a:cxn>
                <a:cxn ang="0">
                  <a:pos x="196" y="324"/>
                </a:cxn>
                <a:cxn ang="0">
                  <a:pos x="50" y="308"/>
                </a:cxn>
                <a:cxn ang="0">
                  <a:pos x="50" y="374"/>
                </a:cxn>
                <a:cxn ang="0">
                  <a:pos x="260" y="358"/>
                </a:cxn>
                <a:cxn ang="0">
                  <a:pos x="260" y="276"/>
                </a:cxn>
                <a:cxn ang="0">
                  <a:pos x="50" y="260"/>
                </a:cxn>
                <a:cxn ang="0">
                  <a:pos x="260" y="276"/>
                </a:cxn>
                <a:cxn ang="0">
                  <a:pos x="50" y="178"/>
                </a:cxn>
                <a:cxn ang="0">
                  <a:pos x="260" y="162"/>
                </a:cxn>
              </a:cxnLst>
              <a:rect l="0" t="0" r="r" b="b"/>
              <a:pathLst>
                <a:path w="310" h="438">
                  <a:moveTo>
                    <a:pt x="196" y="98"/>
                  </a:moveTo>
                  <a:lnTo>
                    <a:pt x="196" y="0"/>
                  </a:lnTo>
                  <a:lnTo>
                    <a:pt x="34" y="0"/>
                  </a:lnTo>
                  <a:lnTo>
                    <a:pt x="34" y="0"/>
                  </a:lnTo>
                  <a:lnTo>
                    <a:pt x="26" y="2"/>
                  </a:lnTo>
                  <a:lnTo>
                    <a:pt x="20" y="4"/>
                  </a:lnTo>
                  <a:lnTo>
                    <a:pt x="16" y="6"/>
                  </a:lnTo>
                  <a:lnTo>
                    <a:pt x="10" y="10"/>
                  </a:lnTo>
                  <a:lnTo>
                    <a:pt x="6" y="14"/>
                  </a:lnTo>
                  <a:lnTo>
                    <a:pt x="4" y="20"/>
                  </a:lnTo>
                  <a:lnTo>
                    <a:pt x="2" y="26"/>
                  </a:lnTo>
                  <a:lnTo>
                    <a:pt x="0" y="34"/>
                  </a:lnTo>
                  <a:lnTo>
                    <a:pt x="0" y="406"/>
                  </a:lnTo>
                  <a:lnTo>
                    <a:pt x="0" y="406"/>
                  </a:lnTo>
                  <a:lnTo>
                    <a:pt x="2" y="412"/>
                  </a:lnTo>
                  <a:lnTo>
                    <a:pt x="4" y="418"/>
                  </a:lnTo>
                  <a:lnTo>
                    <a:pt x="6" y="424"/>
                  </a:lnTo>
                  <a:lnTo>
                    <a:pt x="10" y="428"/>
                  </a:lnTo>
                  <a:lnTo>
                    <a:pt x="16" y="432"/>
                  </a:lnTo>
                  <a:lnTo>
                    <a:pt x="20" y="436"/>
                  </a:lnTo>
                  <a:lnTo>
                    <a:pt x="26" y="438"/>
                  </a:lnTo>
                  <a:lnTo>
                    <a:pt x="34" y="438"/>
                  </a:lnTo>
                  <a:lnTo>
                    <a:pt x="276" y="438"/>
                  </a:lnTo>
                  <a:lnTo>
                    <a:pt x="276" y="438"/>
                  </a:lnTo>
                  <a:lnTo>
                    <a:pt x="284" y="438"/>
                  </a:lnTo>
                  <a:lnTo>
                    <a:pt x="290" y="436"/>
                  </a:lnTo>
                  <a:lnTo>
                    <a:pt x="294" y="432"/>
                  </a:lnTo>
                  <a:lnTo>
                    <a:pt x="300" y="430"/>
                  </a:lnTo>
                  <a:lnTo>
                    <a:pt x="304" y="424"/>
                  </a:lnTo>
                  <a:lnTo>
                    <a:pt x="306" y="418"/>
                  </a:lnTo>
                  <a:lnTo>
                    <a:pt x="308" y="412"/>
                  </a:lnTo>
                  <a:lnTo>
                    <a:pt x="310" y="406"/>
                  </a:lnTo>
                  <a:lnTo>
                    <a:pt x="310" y="130"/>
                  </a:lnTo>
                  <a:lnTo>
                    <a:pt x="228" y="130"/>
                  </a:lnTo>
                  <a:lnTo>
                    <a:pt x="228" y="130"/>
                  </a:lnTo>
                  <a:lnTo>
                    <a:pt x="222" y="130"/>
                  </a:lnTo>
                  <a:lnTo>
                    <a:pt x="216" y="128"/>
                  </a:lnTo>
                  <a:lnTo>
                    <a:pt x="210" y="124"/>
                  </a:lnTo>
                  <a:lnTo>
                    <a:pt x="206" y="120"/>
                  </a:lnTo>
                  <a:lnTo>
                    <a:pt x="202" y="116"/>
                  </a:lnTo>
                  <a:lnTo>
                    <a:pt x="198" y="110"/>
                  </a:lnTo>
                  <a:lnTo>
                    <a:pt x="196" y="104"/>
                  </a:lnTo>
                  <a:lnTo>
                    <a:pt x="196" y="98"/>
                  </a:lnTo>
                  <a:lnTo>
                    <a:pt x="196" y="98"/>
                  </a:lnTo>
                  <a:close/>
                  <a:moveTo>
                    <a:pt x="50" y="66"/>
                  </a:moveTo>
                  <a:lnTo>
                    <a:pt x="164" y="66"/>
                  </a:lnTo>
                  <a:lnTo>
                    <a:pt x="164" y="82"/>
                  </a:lnTo>
                  <a:lnTo>
                    <a:pt x="50" y="82"/>
                  </a:lnTo>
                  <a:lnTo>
                    <a:pt x="50" y="66"/>
                  </a:lnTo>
                  <a:close/>
                  <a:moveTo>
                    <a:pt x="50" y="114"/>
                  </a:moveTo>
                  <a:lnTo>
                    <a:pt x="130" y="114"/>
                  </a:lnTo>
                  <a:lnTo>
                    <a:pt x="130" y="130"/>
                  </a:lnTo>
                  <a:lnTo>
                    <a:pt x="50" y="130"/>
                  </a:lnTo>
                  <a:lnTo>
                    <a:pt x="50" y="114"/>
                  </a:lnTo>
                  <a:close/>
                  <a:moveTo>
                    <a:pt x="50" y="212"/>
                  </a:moveTo>
                  <a:lnTo>
                    <a:pt x="212" y="212"/>
                  </a:lnTo>
                  <a:lnTo>
                    <a:pt x="212" y="228"/>
                  </a:lnTo>
                  <a:lnTo>
                    <a:pt x="50" y="228"/>
                  </a:lnTo>
                  <a:lnTo>
                    <a:pt x="50" y="212"/>
                  </a:lnTo>
                  <a:close/>
                  <a:moveTo>
                    <a:pt x="50" y="308"/>
                  </a:moveTo>
                  <a:lnTo>
                    <a:pt x="196" y="308"/>
                  </a:lnTo>
                  <a:lnTo>
                    <a:pt x="196" y="324"/>
                  </a:lnTo>
                  <a:lnTo>
                    <a:pt x="50" y="324"/>
                  </a:lnTo>
                  <a:lnTo>
                    <a:pt x="50" y="308"/>
                  </a:lnTo>
                  <a:close/>
                  <a:moveTo>
                    <a:pt x="260" y="374"/>
                  </a:moveTo>
                  <a:lnTo>
                    <a:pt x="50" y="374"/>
                  </a:lnTo>
                  <a:lnTo>
                    <a:pt x="50" y="358"/>
                  </a:lnTo>
                  <a:lnTo>
                    <a:pt x="260" y="358"/>
                  </a:lnTo>
                  <a:lnTo>
                    <a:pt x="260" y="374"/>
                  </a:lnTo>
                  <a:close/>
                  <a:moveTo>
                    <a:pt x="260" y="276"/>
                  </a:moveTo>
                  <a:lnTo>
                    <a:pt x="50" y="276"/>
                  </a:lnTo>
                  <a:lnTo>
                    <a:pt x="50" y="260"/>
                  </a:lnTo>
                  <a:lnTo>
                    <a:pt x="260" y="260"/>
                  </a:lnTo>
                  <a:lnTo>
                    <a:pt x="260" y="276"/>
                  </a:lnTo>
                  <a:close/>
                  <a:moveTo>
                    <a:pt x="260" y="178"/>
                  </a:moveTo>
                  <a:lnTo>
                    <a:pt x="50" y="178"/>
                  </a:lnTo>
                  <a:lnTo>
                    <a:pt x="50" y="162"/>
                  </a:lnTo>
                  <a:lnTo>
                    <a:pt x="260" y="162"/>
                  </a:lnTo>
                  <a:lnTo>
                    <a:pt x="260" y="17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zh-CN" altLang="en-US" sz="3200">
                <a:solidFill>
                  <a:srgbClr val="000000"/>
                </a:solidFill>
              </a:endParaRPr>
            </a:p>
          </p:txBody>
        </p:sp>
      </p:grpSp>
      <p:grpSp>
        <p:nvGrpSpPr>
          <p:cNvPr id="56" name="组 81"/>
          <p:cNvGrpSpPr/>
          <p:nvPr/>
        </p:nvGrpSpPr>
        <p:grpSpPr>
          <a:xfrm>
            <a:off x="7693295" y="3355450"/>
            <a:ext cx="526881" cy="533694"/>
            <a:chOff x="7639243" y="2325084"/>
            <a:chExt cx="726802" cy="736201"/>
          </a:xfrm>
          <a:solidFill>
            <a:srgbClr val="093B5C"/>
          </a:solidFill>
        </p:grpSpPr>
        <p:sp>
          <p:nvSpPr>
            <p:cNvPr id="57" name="Freeform 9"/>
            <p:cNvSpPr>
              <a:spLocks noEditPoints="1"/>
            </p:cNvSpPr>
            <p:nvPr/>
          </p:nvSpPr>
          <p:spPr bwMode="auto">
            <a:xfrm>
              <a:off x="7639243" y="2621131"/>
              <a:ext cx="440154" cy="440154"/>
            </a:xfrm>
            <a:custGeom>
              <a:avLst/>
              <a:gdLst>
                <a:gd name="T0" fmla="*/ 508 w 562"/>
                <a:gd name="T1" fmla="*/ 110 h 562"/>
                <a:gd name="T2" fmla="*/ 398 w 562"/>
                <a:gd name="T3" fmla="*/ 108 h 562"/>
                <a:gd name="T4" fmla="*/ 380 w 562"/>
                <a:gd name="T5" fmla="*/ 98 h 562"/>
                <a:gd name="T6" fmla="*/ 340 w 562"/>
                <a:gd name="T7" fmla="*/ 82 h 562"/>
                <a:gd name="T8" fmla="*/ 320 w 562"/>
                <a:gd name="T9" fmla="*/ 0 h 562"/>
                <a:gd name="T10" fmla="*/ 242 w 562"/>
                <a:gd name="T11" fmla="*/ 76 h 562"/>
                <a:gd name="T12" fmla="*/ 220 w 562"/>
                <a:gd name="T13" fmla="*/ 82 h 562"/>
                <a:gd name="T14" fmla="*/ 182 w 562"/>
                <a:gd name="T15" fmla="*/ 98 h 562"/>
                <a:gd name="T16" fmla="*/ 110 w 562"/>
                <a:gd name="T17" fmla="*/ 54 h 562"/>
                <a:gd name="T18" fmla="*/ 108 w 562"/>
                <a:gd name="T19" fmla="*/ 164 h 562"/>
                <a:gd name="T20" fmla="*/ 98 w 562"/>
                <a:gd name="T21" fmla="*/ 182 h 562"/>
                <a:gd name="T22" fmla="*/ 82 w 562"/>
                <a:gd name="T23" fmla="*/ 220 h 562"/>
                <a:gd name="T24" fmla="*/ 0 w 562"/>
                <a:gd name="T25" fmla="*/ 242 h 562"/>
                <a:gd name="T26" fmla="*/ 78 w 562"/>
                <a:gd name="T27" fmla="*/ 320 h 562"/>
                <a:gd name="T28" fmla="*/ 82 w 562"/>
                <a:gd name="T29" fmla="*/ 340 h 562"/>
                <a:gd name="T30" fmla="*/ 98 w 562"/>
                <a:gd name="T31" fmla="*/ 378 h 562"/>
                <a:gd name="T32" fmla="*/ 54 w 562"/>
                <a:gd name="T33" fmla="*/ 452 h 562"/>
                <a:gd name="T34" fmla="*/ 164 w 562"/>
                <a:gd name="T35" fmla="*/ 452 h 562"/>
                <a:gd name="T36" fmla="*/ 182 w 562"/>
                <a:gd name="T37" fmla="*/ 464 h 562"/>
                <a:gd name="T38" fmla="*/ 220 w 562"/>
                <a:gd name="T39" fmla="*/ 480 h 562"/>
                <a:gd name="T40" fmla="*/ 242 w 562"/>
                <a:gd name="T41" fmla="*/ 562 h 562"/>
                <a:gd name="T42" fmla="*/ 320 w 562"/>
                <a:gd name="T43" fmla="*/ 484 h 562"/>
                <a:gd name="T44" fmla="*/ 340 w 562"/>
                <a:gd name="T45" fmla="*/ 478 h 562"/>
                <a:gd name="T46" fmla="*/ 380 w 562"/>
                <a:gd name="T47" fmla="*/ 464 h 562"/>
                <a:gd name="T48" fmla="*/ 452 w 562"/>
                <a:gd name="T49" fmla="*/ 506 h 562"/>
                <a:gd name="T50" fmla="*/ 452 w 562"/>
                <a:gd name="T51" fmla="*/ 396 h 562"/>
                <a:gd name="T52" fmla="*/ 464 w 562"/>
                <a:gd name="T53" fmla="*/ 378 h 562"/>
                <a:gd name="T54" fmla="*/ 480 w 562"/>
                <a:gd name="T55" fmla="*/ 340 h 562"/>
                <a:gd name="T56" fmla="*/ 562 w 562"/>
                <a:gd name="T57" fmla="*/ 320 h 562"/>
                <a:gd name="T58" fmla="*/ 484 w 562"/>
                <a:gd name="T59" fmla="*/ 240 h 562"/>
                <a:gd name="T60" fmla="*/ 480 w 562"/>
                <a:gd name="T61" fmla="*/ 220 h 562"/>
                <a:gd name="T62" fmla="*/ 464 w 562"/>
                <a:gd name="T63" fmla="*/ 182 h 562"/>
                <a:gd name="T64" fmla="*/ 452 w 562"/>
                <a:gd name="T65" fmla="*/ 164 h 562"/>
                <a:gd name="T66" fmla="*/ 280 w 562"/>
                <a:gd name="T67" fmla="*/ 366 h 562"/>
                <a:gd name="T68" fmla="*/ 248 w 562"/>
                <a:gd name="T69" fmla="*/ 360 h 562"/>
                <a:gd name="T70" fmla="*/ 220 w 562"/>
                <a:gd name="T71" fmla="*/ 342 h 562"/>
                <a:gd name="T72" fmla="*/ 202 w 562"/>
                <a:gd name="T73" fmla="*/ 314 h 562"/>
                <a:gd name="T74" fmla="*/ 194 w 562"/>
                <a:gd name="T75" fmla="*/ 280 h 562"/>
                <a:gd name="T76" fmla="*/ 196 w 562"/>
                <a:gd name="T77" fmla="*/ 262 h 562"/>
                <a:gd name="T78" fmla="*/ 210 w 562"/>
                <a:gd name="T79" fmla="*/ 232 h 562"/>
                <a:gd name="T80" fmla="*/ 232 w 562"/>
                <a:gd name="T81" fmla="*/ 210 h 562"/>
                <a:gd name="T82" fmla="*/ 264 w 562"/>
                <a:gd name="T83" fmla="*/ 196 h 562"/>
                <a:gd name="T84" fmla="*/ 280 w 562"/>
                <a:gd name="T85" fmla="*/ 194 h 562"/>
                <a:gd name="T86" fmla="*/ 314 w 562"/>
                <a:gd name="T87" fmla="*/ 202 h 562"/>
                <a:gd name="T88" fmla="*/ 342 w 562"/>
                <a:gd name="T89" fmla="*/ 220 h 562"/>
                <a:gd name="T90" fmla="*/ 360 w 562"/>
                <a:gd name="T91" fmla="*/ 246 h 562"/>
                <a:gd name="T92" fmla="*/ 366 w 562"/>
                <a:gd name="T93" fmla="*/ 280 h 562"/>
                <a:gd name="T94" fmla="*/ 366 w 562"/>
                <a:gd name="T95" fmla="*/ 298 h 562"/>
                <a:gd name="T96" fmla="*/ 352 w 562"/>
                <a:gd name="T97" fmla="*/ 328 h 562"/>
                <a:gd name="T98" fmla="*/ 328 w 562"/>
                <a:gd name="T99" fmla="*/ 352 h 562"/>
                <a:gd name="T100" fmla="*/ 298 w 562"/>
                <a:gd name="T101" fmla="*/ 364 h 562"/>
                <a:gd name="T102" fmla="*/ 280 w 562"/>
                <a:gd name="T103" fmla="*/ 366 h 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62" h="562">
                  <a:moveTo>
                    <a:pt x="452" y="164"/>
                  </a:moveTo>
                  <a:lnTo>
                    <a:pt x="508" y="110"/>
                  </a:lnTo>
                  <a:lnTo>
                    <a:pt x="452" y="54"/>
                  </a:lnTo>
                  <a:lnTo>
                    <a:pt x="398" y="108"/>
                  </a:lnTo>
                  <a:lnTo>
                    <a:pt x="398" y="108"/>
                  </a:lnTo>
                  <a:lnTo>
                    <a:pt x="380" y="98"/>
                  </a:lnTo>
                  <a:lnTo>
                    <a:pt x="360" y="88"/>
                  </a:lnTo>
                  <a:lnTo>
                    <a:pt x="340" y="82"/>
                  </a:lnTo>
                  <a:lnTo>
                    <a:pt x="320" y="76"/>
                  </a:lnTo>
                  <a:lnTo>
                    <a:pt x="320" y="0"/>
                  </a:lnTo>
                  <a:lnTo>
                    <a:pt x="242" y="0"/>
                  </a:lnTo>
                  <a:lnTo>
                    <a:pt x="242" y="76"/>
                  </a:lnTo>
                  <a:lnTo>
                    <a:pt x="242" y="76"/>
                  </a:lnTo>
                  <a:lnTo>
                    <a:pt x="220" y="82"/>
                  </a:lnTo>
                  <a:lnTo>
                    <a:pt x="202" y="88"/>
                  </a:lnTo>
                  <a:lnTo>
                    <a:pt x="182" y="98"/>
                  </a:lnTo>
                  <a:lnTo>
                    <a:pt x="164" y="108"/>
                  </a:lnTo>
                  <a:lnTo>
                    <a:pt x="110" y="54"/>
                  </a:lnTo>
                  <a:lnTo>
                    <a:pt x="54" y="110"/>
                  </a:lnTo>
                  <a:lnTo>
                    <a:pt x="108" y="164"/>
                  </a:lnTo>
                  <a:lnTo>
                    <a:pt x="108" y="164"/>
                  </a:lnTo>
                  <a:lnTo>
                    <a:pt x="98" y="182"/>
                  </a:lnTo>
                  <a:lnTo>
                    <a:pt x="90" y="200"/>
                  </a:lnTo>
                  <a:lnTo>
                    <a:pt x="82" y="220"/>
                  </a:lnTo>
                  <a:lnTo>
                    <a:pt x="78" y="242"/>
                  </a:lnTo>
                  <a:lnTo>
                    <a:pt x="0" y="242"/>
                  </a:lnTo>
                  <a:lnTo>
                    <a:pt x="0" y="320"/>
                  </a:lnTo>
                  <a:lnTo>
                    <a:pt x="78" y="320"/>
                  </a:lnTo>
                  <a:lnTo>
                    <a:pt x="78" y="320"/>
                  </a:lnTo>
                  <a:lnTo>
                    <a:pt x="82" y="340"/>
                  </a:lnTo>
                  <a:lnTo>
                    <a:pt x="90" y="360"/>
                  </a:lnTo>
                  <a:lnTo>
                    <a:pt x="98" y="378"/>
                  </a:lnTo>
                  <a:lnTo>
                    <a:pt x="108" y="396"/>
                  </a:lnTo>
                  <a:lnTo>
                    <a:pt x="54" y="452"/>
                  </a:lnTo>
                  <a:lnTo>
                    <a:pt x="110" y="506"/>
                  </a:lnTo>
                  <a:lnTo>
                    <a:pt x="164" y="452"/>
                  </a:lnTo>
                  <a:lnTo>
                    <a:pt x="164" y="452"/>
                  </a:lnTo>
                  <a:lnTo>
                    <a:pt x="182" y="464"/>
                  </a:lnTo>
                  <a:lnTo>
                    <a:pt x="202" y="472"/>
                  </a:lnTo>
                  <a:lnTo>
                    <a:pt x="220" y="480"/>
                  </a:lnTo>
                  <a:lnTo>
                    <a:pt x="242" y="484"/>
                  </a:lnTo>
                  <a:lnTo>
                    <a:pt x="242" y="562"/>
                  </a:lnTo>
                  <a:lnTo>
                    <a:pt x="320" y="562"/>
                  </a:lnTo>
                  <a:lnTo>
                    <a:pt x="320" y="484"/>
                  </a:lnTo>
                  <a:lnTo>
                    <a:pt x="320" y="484"/>
                  </a:lnTo>
                  <a:lnTo>
                    <a:pt x="340" y="478"/>
                  </a:lnTo>
                  <a:lnTo>
                    <a:pt x="360" y="472"/>
                  </a:lnTo>
                  <a:lnTo>
                    <a:pt x="380" y="464"/>
                  </a:lnTo>
                  <a:lnTo>
                    <a:pt x="398" y="452"/>
                  </a:lnTo>
                  <a:lnTo>
                    <a:pt x="452" y="506"/>
                  </a:lnTo>
                  <a:lnTo>
                    <a:pt x="508" y="452"/>
                  </a:lnTo>
                  <a:lnTo>
                    <a:pt x="452" y="396"/>
                  </a:lnTo>
                  <a:lnTo>
                    <a:pt x="452" y="396"/>
                  </a:lnTo>
                  <a:lnTo>
                    <a:pt x="464" y="378"/>
                  </a:lnTo>
                  <a:lnTo>
                    <a:pt x="472" y="360"/>
                  </a:lnTo>
                  <a:lnTo>
                    <a:pt x="480" y="340"/>
                  </a:lnTo>
                  <a:lnTo>
                    <a:pt x="484" y="320"/>
                  </a:lnTo>
                  <a:lnTo>
                    <a:pt x="562" y="320"/>
                  </a:lnTo>
                  <a:lnTo>
                    <a:pt x="562" y="240"/>
                  </a:lnTo>
                  <a:lnTo>
                    <a:pt x="484" y="240"/>
                  </a:lnTo>
                  <a:lnTo>
                    <a:pt x="484" y="240"/>
                  </a:lnTo>
                  <a:lnTo>
                    <a:pt x="480" y="220"/>
                  </a:lnTo>
                  <a:lnTo>
                    <a:pt x="472" y="200"/>
                  </a:lnTo>
                  <a:lnTo>
                    <a:pt x="464" y="182"/>
                  </a:lnTo>
                  <a:lnTo>
                    <a:pt x="452" y="164"/>
                  </a:lnTo>
                  <a:lnTo>
                    <a:pt x="452" y="164"/>
                  </a:lnTo>
                  <a:close/>
                  <a:moveTo>
                    <a:pt x="280" y="366"/>
                  </a:moveTo>
                  <a:lnTo>
                    <a:pt x="280" y="366"/>
                  </a:lnTo>
                  <a:lnTo>
                    <a:pt x="264" y="364"/>
                  </a:lnTo>
                  <a:lnTo>
                    <a:pt x="248" y="360"/>
                  </a:lnTo>
                  <a:lnTo>
                    <a:pt x="232" y="352"/>
                  </a:lnTo>
                  <a:lnTo>
                    <a:pt x="220" y="342"/>
                  </a:lnTo>
                  <a:lnTo>
                    <a:pt x="210" y="328"/>
                  </a:lnTo>
                  <a:lnTo>
                    <a:pt x="202" y="314"/>
                  </a:lnTo>
                  <a:lnTo>
                    <a:pt x="196" y="298"/>
                  </a:lnTo>
                  <a:lnTo>
                    <a:pt x="194" y="280"/>
                  </a:lnTo>
                  <a:lnTo>
                    <a:pt x="194" y="280"/>
                  </a:lnTo>
                  <a:lnTo>
                    <a:pt x="196" y="262"/>
                  </a:lnTo>
                  <a:lnTo>
                    <a:pt x="202" y="246"/>
                  </a:lnTo>
                  <a:lnTo>
                    <a:pt x="210" y="232"/>
                  </a:lnTo>
                  <a:lnTo>
                    <a:pt x="220" y="220"/>
                  </a:lnTo>
                  <a:lnTo>
                    <a:pt x="232" y="210"/>
                  </a:lnTo>
                  <a:lnTo>
                    <a:pt x="248" y="202"/>
                  </a:lnTo>
                  <a:lnTo>
                    <a:pt x="264" y="196"/>
                  </a:lnTo>
                  <a:lnTo>
                    <a:pt x="280" y="194"/>
                  </a:lnTo>
                  <a:lnTo>
                    <a:pt x="280" y="194"/>
                  </a:lnTo>
                  <a:lnTo>
                    <a:pt x="298" y="196"/>
                  </a:lnTo>
                  <a:lnTo>
                    <a:pt x="314" y="202"/>
                  </a:lnTo>
                  <a:lnTo>
                    <a:pt x="328" y="210"/>
                  </a:lnTo>
                  <a:lnTo>
                    <a:pt x="342" y="220"/>
                  </a:lnTo>
                  <a:lnTo>
                    <a:pt x="352" y="232"/>
                  </a:lnTo>
                  <a:lnTo>
                    <a:pt x="360" y="246"/>
                  </a:lnTo>
                  <a:lnTo>
                    <a:pt x="366" y="262"/>
                  </a:lnTo>
                  <a:lnTo>
                    <a:pt x="366" y="280"/>
                  </a:lnTo>
                  <a:lnTo>
                    <a:pt x="366" y="280"/>
                  </a:lnTo>
                  <a:lnTo>
                    <a:pt x="366" y="298"/>
                  </a:lnTo>
                  <a:lnTo>
                    <a:pt x="360" y="314"/>
                  </a:lnTo>
                  <a:lnTo>
                    <a:pt x="352" y="328"/>
                  </a:lnTo>
                  <a:lnTo>
                    <a:pt x="342" y="342"/>
                  </a:lnTo>
                  <a:lnTo>
                    <a:pt x="328" y="352"/>
                  </a:lnTo>
                  <a:lnTo>
                    <a:pt x="314" y="360"/>
                  </a:lnTo>
                  <a:lnTo>
                    <a:pt x="298" y="364"/>
                  </a:lnTo>
                  <a:lnTo>
                    <a:pt x="280" y="366"/>
                  </a:lnTo>
                  <a:lnTo>
                    <a:pt x="280" y="3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3200">
                <a:solidFill>
                  <a:srgbClr val="000000"/>
                </a:solidFill>
              </a:endParaRPr>
            </a:p>
          </p:txBody>
        </p:sp>
        <p:sp>
          <p:nvSpPr>
            <p:cNvPr id="58" name="Freeform 10"/>
            <p:cNvSpPr>
              <a:spLocks noEditPoints="1"/>
            </p:cNvSpPr>
            <p:nvPr/>
          </p:nvSpPr>
          <p:spPr bwMode="auto">
            <a:xfrm>
              <a:off x="7799014" y="2325084"/>
              <a:ext cx="567031" cy="570164"/>
            </a:xfrm>
            <a:custGeom>
              <a:avLst/>
              <a:gdLst>
                <a:gd name="T0" fmla="*/ 704 w 724"/>
                <a:gd name="T1" fmla="*/ 616 h 728"/>
                <a:gd name="T2" fmla="*/ 706 w 724"/>
                <a:gd name="T3" fmla="*/ 616 h 728"/>
                <a:gd name="T4" fmla="*/ 322 w 724"/>
                <a:gd name="T5" fmla="*/ 232 h 728"/>
                <a:gd name="T6" fmla="*/ 322 w 724"/>
                <a:gd name="T7" fmla="*/ 50 h 728"/>
                <a:gd name="T8" fmla="*/ 136 w 724"/>
                <a:gd name="T9" fmla="*/ 0 h 728"/>
                <a:gd name="T10" fmla="*/ 116 w 724"/>
                <a:gd name="T11" fmla="*/ 20 h 728"/>
                <a:gd name="T12" fmla="*/ 214 w 724"/>
                <a:gd name="T13" fmla="*/ 118 h 728"/>
                <a:gd name="T14" fmla="*/ 118 w 724"/>
                <a:gd name="T15" fmla="*/ 214 h 728"/>
                <a:gd name="T16" fmla="*/ 20 w 724"/>
                <a:gd name="T17" fmla="*/ 116 h 728"/>
                <a:gd name="T18" fmla="*/ 0 w 724"/>
                <a:gd name="T19" fmla="*/ 136 h 728"/>
                <a:gd name="T20" fmla="*/ 50 w 724"/>
                <a:gd name="T21" fmla="*/ 322 h 728"/>
                <a:gd name="T22" fmla="*/ 226 w 724"/>
                <a:gd name="T23" fmla="*/ 322 h 728"/>
                <a:gd name="T24" fmla="*/ 226 w 724"/>
                <a:gd name="T25" fmla="*/ 322 h 728"/>
                <a:gd name="T26" fmla="*/ 610 w 724"/>
                <a:gd name="T27" fmla="*/ 710 h 728"/>
                <a:gd name="T28" fmla="*/ 612 w 724"/>
                <a:gd name="T29" fmla="*/ 710 h 728"/>
                <a:gd name="T30" fmla="*/ 612 w 724"/>
                <a:gd name="T31" fmla="*/ 710 h 728"/>
                <a:gd name="T32" fmla="*/ 622 w 724"/>
                <a:gd name="T33" fmla="*/ 718 h 728"/>
                <a:gd name="T34" fmla="*/ 634 w 724"/>
                <a:gd name="T35" fmla="*/ 724 h 728"/>
                <a:gd name="T36" fmla="*/ 646 w 724"/>
                <a:gd name="T37" fmla="*/ 728 h 728"/>
                <a:gd name="T38" fmla="*/ 658 w 724"/>
                <a:gd name="T39" fmla="*/ 728 h 728"/>
                <a:gd name="T40" fmla="*/ 670 w 724"/>
                <a:gd name="T41" fmla="*/ 728 h 728"/>
                <a:gd name="T42" fmla="*/ 682 w 724"/>
                <a:gd name="T43" fmla="*/ 724 h 728"/>
                <a:gd name="T44" fmla="*/ 694 w 724"/>
                <a:gd name="T45" fmla="*/ 718 h 728"/>
                <a:gd name="T46" fmla="*/ 704 w 724"/>
                <a:gd name="T47" fmla="*/ 710 h 728"/>
                <a:gd name="T48" fmla="*/ 704 w 724"/>
                <a:gd name="T49" fmla="*/ 710 h 728"/>
                <a:gd name="T50" fmla="*/ 712 w 724"/>
                <a:gd name="T51" fmla="*/ 700 h 728"/>
                <a:gd name="T52" fmla="*/ 718 w 724"/>
                <a:gd name="T53" fmla="*/ 688 h 728"/>
                <a:gd name="T54" fmla="*/ 722 w 724"/>
                <a:gd name="T55" fmla="*/ 676 h 728"/>
                <a:gd name="T56" fmla="*/ 724 w 724"/>
                <a:gd name="T57" fmla="*/ 664 h 728"/>
                <a:gd name="T58" fmla="*/ 722 w 724"/>
                <a:gd name="T59" fmla="*/ 652 h 728"/>
                <a:gd name="T60" fmla="*/ 718 w 724"/>
                <a:gd name="T61" fmla="*/ 638 h 728"/>
                <a:gd name="T62" fmla="*/ 712 w 724"/>
                <a:gd name="T63" fmla="*/ 628 h 728"/>
                <a:gd name="T64" fmla="*/ 704 w 724"/>
                <a:gd name="T65" fmla="*/ 616 h 728"/>
                <a:gd name="T66" fmla="*/ 704 w 724"/>
                <a:gd name="T67" fmla="*/ 616 h 728"/>
                <a:gd name="T68" fmla="*/ 680 w 724"/>
                <a:gd name="T69" fmla="*/ 686 h 728"/>
                <a:gd name="T70" fmla="*/ 680 w 724"/>
                <a:gd name="T71" fmla="*/ 686 h 728"/>
                <a:gd name="T72" fmla="*/ 670 w 724"/>
                <a:gd name="T73" fmla="*/ 692 h 728"/>
                <a:gd name="T74" fmla="*/ 658 w 724"/>
                <a:gd name="T75" fmla="*/ 694 h 728"/>
                <a:gd name="T76" fmla="*/ 648 w 724"/>
                <a:gd name="T77" fmla="*/ 692 h 728"/>
                <a:gd name="T78" fmla="*/ 642 w 724"/>
                <a:gd name="T79" fmla="*/ 690 h 728"/>
                <a:gd name="T80" fmla="*/ 638 w 724"/>
                <a:gd name="T81" fmla="*/ 686 h 728"/>
                <a:gd name="T82" fmla="*/ 638 w 724"/>
                <a:gd name="T83" fmla="*/ 686 h 728"/>
                <a:gd name="T84" fmla="*/ 632 w 724"/>
                <a:gd name="T85" fmla="*/ 676 h 728"/>
                <a:gd name="T86" fmla="*/ 630 w 724"/>
                <a:gd name="T87" fmla="*/ 664 h 728"/>
                <a:gd name="T88" fmla="*/ 632 w 724"/>
                <a:gd name="T89" fmla="*/ 654 h 728"/>
                <a:gd name="T90" fmla="*/ 638 w 724"/>
                <a:gd name="T91" fmla="*/ 644 h 728"/>
                <a:gd name="T92" fmla="*/ 638 w 724"/>
                <a:gd name="T93" fmla="*/ 644 h 728"/>
                <a:gd name="T94" fmla="*/ 648 w 724"/>
                <a:gd name="T95" fmla="*/ 638 h 728"/>
                <a:gd name="T96" fmla="*/ 658 w 724"/>
                <a:gd name="T97" fmla="*/ 636 h 728"/>
                <a:gd name="T98" fmla="*/ 670 w 724"/>
                <a:gd name="T99" fmla="*/ 638 h 728"/>
                <a:gd name="T100" fmla="*/ 680 w 724"/>
                <a:gd name="T101" fmla="*/ 644 h 728"/>
                <a:gd name="T102" fmla="*/ 680 w 724"/>
                <a:gd name="T103" fmla="*/ 644 h 728"/>
                <a:gd name="T104" fmla="*/ 686 w 724"/>
                <a:gd name="T105" fmla="*/ 654 h 728"/>
                <a:gd name="T106" fmla="*/ 688 w 724"/>
                <a:gd name="T107" fmla="*/ 664 h 728"/>
                <a:gd name="T108" fmla="*/ 686 w 724"/>
                <a:gd name="T109" fmla="*/ 676 h 728"/>
                <a:gd name="T110" fmla="*/ 684 w 724"/>
                <a:gd name="T111" fmla="*/ 680 h 728"/>
                <a:gd name="T112" fmla="*/ 680 w 724"/>
                <a:gd name="T113" fmla="*/ 686 h 728"/>
                <a:gd name="T114" fmla="*/ 680 w 724"/>
                <a:gd name="T115" fmla="*/ 686 h 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4" h="728">
                  <a:moveTo>
                    <a:pt x="704" y="616"/>
                  </a:moveTo>
                  <a:lnTo>
                    <a:pt x="706" y="616"/>
                  </a:lnTo>
                  <a:lnTo>
                    <a:pt x="322" y="232"/>
                  </a:lnTo>
                  <a:lnTo>
                    <a:pt x="322" y="50"/>
                  </a:lnTo>
                  <a:lnTo>
                    <a:pt x="136" y="0"/>
                  </a:lnTo>
                  <a:lnTo>
                    <a:pt x="116" y="20"/>
                  </a:lnTo>
                  <a:lnTo>
                    <a:pt x="214" y="118"/>
                  </a:lnTo>
                  <a:lnTo>
                    <a:pt x="118" y="214"/>
                  </a:lnTo>
                  <a:lnTo>
                    <a:pt x="20" y="116"/>
                  </a:lnTo>
                  <a:lnTo>
                    <a:pt x="0" y="136"/>
                  </a:lnTo>
                  <a:lnTo>
                    <a:pt x="50" y="322"/>
                  </a:lnTo>
                  <a:lnTo>
                    <a:pt x="226" y="322"/>
                  </a:lnTo>
                  <a:lnTo>
                    <a:pt x="226" y="322"/>
                  </a:lnTo>
                  <a:lnTo>
                    <a:pt x="610" y="710"/>
                  </a:lnTo>
                  <a:lnTo>
                    <a:pt x="612" y="710"/>
                  </a:lnTo>
                  <a:lnTo>
                    <a:pt x="612" y="710"/>
                  </a:lnTo>
                  <a:lnTo>
                    <a:pt x="622" y="718"/>
                  </a:lnTo>
                  <a:lnTo>
                    <a:pt x="634" y="724"/>
                  </a:lnTo>
                  <a:lnTo>
                    <a:pt x="646" y="728"/>
                  </a:lnTo>
                  <a:lnTo>
                    <a:pt x="658" y="728"/>
                  </a:lnTo>
                  <a:lnTo>
                    <a:pt x="670" y="728"/>
                  </a:lnTo>
                  <a:lnTo>
                    <a:pt x="682" y="724"/>
                  </a:lnTo>
                  <a:lnTo>
                    <a:pt x="694" y="718"/>
                  </a:lnTo>
                  <a:lnTo>
                    <a:pt x="704" y="710"/>
                  </a:lnTo>
                  <a:lnTo>
                    <a:pt x="704" y="710"/>
                  </a:lnTo>
                  <a:lnTo>
                    <a:pt x="712" y="700"/>
                  </a:lnTo>
                  <a:lnTo>
                    <a:pt x="718" y="688"/>
                  </a:lnTo>
                  <a:lnTo>
                    <a:pt x="722" y="676"/>
                  </a:lnTo>
                  <a:lnTo>
                    <a:pt x="724" y="664"/>
                  </a:lnTo>
                  <a:lnTo>
                    <a:pt x="722" y="652"/>
                  </a:lnTo>
                  <a:lnTo>
                    <a:pt x="718" y="638"/>
                  </a:lnTo>
                  <a:lnTo>
                    <a:pt x="712" y="628"/>
                  </a:lnTo>
                  <a:lnTo>
                    <a:pt x="704" y="616"/>
                  </a:lnTo>
                  <a:lnTo>
                    <a:pt x="704" y="616"/>
                  </a:lnTo>
                  <a:close/>
                  <a:moveTo>
                    <a:pt x="680" y="686"/>
                  </a:moveTo>
                  <a:lnTo>
                    <a:pt x="680" y="686"/>
                  </a:lnTo>
                  <a:lnTo>
                    <a:pt x="670" y="692"/>
                  </a:lnTo>
                  <a:lnTo>
                    <a:pt x="658" y="694"/>
                  </a:lnTo>
                  <a:lnTo>
                    <a:pt x="648" y="692"/>
                  </a:lnTo>
                  <a:lnTo>
                    <a:pt x="642" y="690"/>
                  </a:lnTo>
                  <a:lnTo>
                    <a:pt x="638" y="686"/>
                  </a:lnTo>
                  <a:lnTo>
                    <a:pt x="638" y="686"/>
                  </a:lnTo>
                  <a:lnTo>
                    <a:pt x="632" y="676"/>
                  </a:lnTo>
                  <a:lnTo>
                    <a:pt x="630" y="664"/>
                  </a:lnTo>
                  <a:lnTo>
                    <a:pt x="632" y="654"/>
                  </a:lnTo>
                  <a:lnTo>
                    <a:pt x="638" y="644"/>
                  </a:lnTo>
                  <a:lnTo>
                    <a:pt x="638" y="644"/>
                  </a:lnTo>
                  <a:lnTo>
                    <a:pt x="648" y="638"/>
                  </a:lnTo>
                  <a:lnTo>
                    <a:pt x="658" y="636"/>
                  </a:lnTo>
                  <a:lnTo>
                    <a:pt x="670" y="638"/>
                  </a:lnTo>
                  <a:lnTo>
                    <a:pt x="680" y="644"/>
                  </a:lnTo>
                  <a:lnTo>
                    <a:pt x="680" y="644"/>
                  </a:lnTo>
                  <a:lnTo>
                    <a:pt x="686" y="654"/>
                  </a:lnTo>
                  <a:lnTo>
                    <a:pt x="688" y="664"/>
                  </a:lnTo>
                  <a:lnTo>
                    <a:pt x="686" y="676"/>
                  </a:lnTo>
                  <a:lnTo>
                    <a:pt x="684" y="680"/>
                  </a:lnTo>
                  <a:lnTo>
                    <a:pt x="680" y="686"/>
                  </a:lnTo>
                  <a:lnTo>
                    <a:pt x="680" y="6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3200">
                <a:solidFill>
                  <a:srgbClr val="000000"/>
                </a:solidFill>
              </a:endParaRPr>
            </a:p>
          </p:txBody>
        </p:sp>
      </p:grpSp>
      <p:grpSp>
        <p:nvGrpSpPr>
          <p:cNvPr id="59" name="组 84"/>
          <p:cNvGrpSpPr/>
          <p:nvPr/>
        </p:nvGrpSpPr>
        <p:grpSpPr>
          <a:xfrm>
            <a:off x="9606065" y="3410547"/>
            <a:ext cx="569962" cy="539153"/>
            <a:chOff x="4321175" y="111125"/>
            <a:chExt cx="704850" cy="666750"/>
          </a:xfrm>
          <a:solidFill>
            <a:srgbClr val="093B5C"/>
          </a:solidFill>
        </p:grpSpPr>
        <p:sp>
          <p:nvSpPr>
            <p:cNvPr id="60" name="Freeform 34"/>
            <p:cNvSpPr>
              <a:spLocks noEditPoints="1"/>
            </p:cNvSpPr>
            <p:nvPr/>
          </p:nvSpPr>
          <p:spPr bwMode="auto">
            <a:xfrm>
              <a:off x="4321175" y="111125"/>
              <a:ext cx="704850" cy="666750"/>
            </a:xfrm>
            <a:custGeom>
              <a:avLst/>
              <a:gdLst/>
              <a:ahLst/>
              <a:cxnLst>
                <a:cxn ang="0">
                  <a:pos x="444" y="0"/>
                </a:cxn>
                <a:cxn ang="0">
                  <a:pos x="0" y="0"/>
                </a:cxn>
                <a:cxn ang="0">
                  <a:pos x="0" y="54"/>
                </a:cxn>
                <a:cxn ang="0">
                  <a:pos x="36" y="54"/>
                </a:cxn>
                <a:cxn ang="0">
                  <a:pos x="36" y="330"/>
                </a:cxn>
                <a:cxn ang="0">
                  <a:pos x="194" y="330"/>
                </a:cxn>
                <a:cxn ang="0">
                  <a:pos x="194" y="368"/>
                </a:cxn>
                <a:cxn ang="0">
                  <a:pos x="194" y="368"/>
                </a:cxn>
                <a:cxn ang="0">
                  <a:pos x="172" y="374"/>
                </a:cxn>
                <a:cxn ang="0">
                  <a:pos x="154" y="382"/>
                </a:cxn>
                <a:cxn ang="0">
                  <a:pos x="148" y="386"/>
                </a:cxn>
                <a:cxn ang="0">
                  <a:pos x="144" y="392"/>
                </a:cxn>
                <a:cxn ang="0">
                  <a:pos x="140" y="398"/>
                </a:cxn>
                <a:cxn ang="0">
                  <a:pos x="140" y="404"/>
                </a:cxn>
                <a:cxn ang="0">
                  <a:pos x="140" y="404"/>
                </a:cxn>
                <a:cxn ang="0">
                  <a:pos x="142" y="408"/>
                </a:cxn>
                <a:cxn ang="0">
                  <a:pos x="146" y="410"/>
                </a:cxn>
                <a:cxn ang="0">
                  <a:pos x="166" y="416"/>
                </a:cxn>
                <a:cxn ang="0">
                  <a:pos x="192" y="418"/>
                </a:cxn>
                <a:cxn ang="0">
                  <a:pos x="222" y="420"/>
                </a:cxn>
                <a:cxn ang="0">
                  <a:pos x="252" y="418"/>
                </a:cxn>
                <a:cxn ang="0">
                  <a:pos x="278" y="416"/>
                </a:cxn>
                <a:cxn ang="0">
                  <a:pos x="298" y="410"/>
                </a:cxn>
                <a:cxn ang="0">
                  <a:pos x="302" y="408"/>
                </a:cxn>
                <a:cxn ang="0">
                  <a:pos x="304" y="404"/>
                </a:cxn>
                <a:cxn ang="0">
                  <a:pos x="304" y="404"/>
                </a:cxn>
                <a:cxn ang="0">
                  <a:pos x="304" y="398"/>
                </a:cxn>
                <a:cxn ang="0">
                  <a:pos x="300" y="392"/>
                </a:cxn>
                <a:cxn ang="0">
                  <a:pos x="296" y="386"/>
                </a:cxn>
                <a:cxn ang="0">
                  <a:pos x="290" y="382"/>
                </a:cxn>
                <a:cxn ang="0">
                  <a:pos x="272" y="374"/>
                </a:cxn>
                <a:cxn ang="0">
                  <a:pos x="250" y="368"/>
                </a:cxn>
                <a:cxn ang="0">
                  <a:pos x="250" y="330"/>
                </a:cxn>
                <a:cxn ang="0">
                  <a:pos x="408" y="330"/>
                </a:cxn>
                <a:cxn ang="0">
                  <a:pos x="408" y="54"/>
                </a:cxn>
                <a:cxn ang="0">
                  <a:pos x="444" y="54"/>
                </a:cxn>
                <a:cxn ang="0">
                  <a:pos x="444" y="0"/>
                </a:cxn>
                <a:cxn ang="0">
                  <a:pos x="444" y="0"/>
                </a:cxn>
                <a:cxn ang="0">
                  <a:pos x="378" y="300"/>
                </a:cxn>
                <a:cxn ang="0">
                  <a:pos x="66" y="300"/>
                </a:cxn>
                <a:cxn ang="0">
                  <a:pos x="66" y="56"/>
                </a:cxn>
                <a:cxn ang="0">
                  <a:pos x="378" y="56"/>
                </a:cxn>
                <a:cxn ang="0">
                  <a:pos x="378" y="300"/>
                </a:cxn>
                <a:cxn ang="0">
                  <a:pos x="378" y="300"/>
                </a:cxn>
              </a:cxnLst>
              <a:rect l="0" t="0" r="r" b="b"/>
              <a:pathLst>
                <a:path w="444" h="420">
                  <a:moveTo>
                    <a:pt x="444" y="0"/>
                  </a:moveTo>
                  <a:lnTo>
                    <a:pt x="0" y="0"/>
                  </a:lnTo>
                  <a:lnTo>
                    <a:pt x="0" y="54"/>
                  </a:lnTo>
                  <a:lnTo>
                    <a:pt x="36" y="54"/>
                  </a:lnTo>
                  <a:lnTo>
                    <a:pt x="36" y="330"/>
                  </a:lnTo>
                  <a:lnTo>
                    <a:pt x="194" y="330"/>
                  </a:lnTo>
                  <a:lnTo>
                    <a:pt x="194" y="368"/>
                  </a:lnTo>
                  <a:lnTo>
                    <a:pt x="194" y="368"/>
                  </a:lnTo>
                  <a:lnTo>
                    <a:pt x="172" y="374"/>
                  </a:lnTo>
                  <a:lnTo>
                    <a:pt x="154" y="382"/>
                  </a:lnTo>
                  <a:lnTo>
                    <a:pt x="148" y="386"/>
                  </a:lnTo>
                  <a:lnTo>
                    <a:pt x="144" y="392"/>
                  </a:lnTo>
                  <a:lnTo>
                    <a:pt x="140" y="398"/>
                  </a:lnTo>
                  <a:lnTo>
                    <a:pt x="140" y="404"/>
                  </a:lnTo>
                  <a:lnTo>
                    <a:pt x="140" y="404"/>
                  </a:lnTo>
                  <a:lnTo>
                    <a:pt x="142" y="408"/>
                  </a:lnTo>
                  <a:lnTo>
                    <a:pt x="146" y="410"/>
                  </a:lnTo>
                  <a:lnTo>
                    <a:pt x="166" y="416"/>
                  </a:lnTo>
                  <a:lnTo>
                    <a:pt x="192" y="418"/>
                  </a:lnTo>
                  <a:lnTo>
                    <a:pt x="222" y="420"/>
                  </a:lnTo>
                  <a:lnTo>
                    <a:pt x="252" y="418"/>
                  </a:lnTo>
                  <a:lnTo>
                    <a:pt x="278" y="416"/>
                  </a:lnTo>
                  <a:lnTo>
                    <a:pt x="298" y="410"/>
                  </a:lnTo>
                  <a:lnTo>
                    <a:pt x="302" y="408"/>
                  </a:lnTo>
                  <a:lnTo>
                    <a:pt x="304" y="404"/>
                  </a:lnTo>
                  <a:lnTo>
                    <a:pt x="304" y="404"/>
                  </a:lnTo>
                  <a:lnTo>
                    <a:pt x="304" y="398"/>
                  </a:lnTo>
                  <a:lnTo>
                    <a:pt x="300" y="392"/>
                  </a:lnTo>
                  <a:lnTo>
                    <a:pt x="296" y="386"/>
                  </a:lnTo>
                  <a:lnTo>
                    <a:pt x="290" y="382"/>
                  </a:lnTo>
                  <a:lnTo>
                    <a:pt x="272" y="374"/>
                  </a:lnTo>
                  <a:lnTo>
                    <a:pt x="250" y="368"/>
                  </a:lnTo>
                  <a:lnTo>
                    <a:pt x="250" y="330"/>
                  </a:lnTo>
                  <a:lnTo>
                    <a:pt x="408" y="330"/>
                  </a:lnTo>
                  <a:lnTo>
                    <a:pt x="408" y="54"/>
                  </a:lnTo>
                  <a:lnTo>
                    <a:pt x="444" y="54"/>
                  </a:lnTo>
                  <a:lnTo>
                    <a:pt x="444" y="0"/>
                  </a:lnTo>
                  <a:lnTo>
                    <a:pt x="444" y="0"/>
                  </a:lnTo>
                  <a:close/>
                  <a:moveTo>
                    <a:pt x="378" y="300"/>
                  </a:moveTo>
                  <a:lnTo>
                    <a:pt x="66" y="300"/>
                  </a:lnTo>
                  <a:lnTo>
                    <a:pt x="66" y="56"/>
                  </a:lnTo>
                  <a:lnTo>
                    <a:pt x="378" y="56"/>
                  </a:lnTo>
                  <a:lnTo>
                    <a:pt x="378" y="300"/>
                  </a:lnTo>
                  <a:lnTo>
                    <a:pt x="378" y="30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zh-CN" altLang="en-US" sz="3200">
                <a:solidFill>
                  <a:srgbClr val="000000"/>
                </a:solidFill>
              </a:endParaRPr>
            </a:p>
          </p:txBody>
        </p:sp>
        <p:sp>
          <p:nvSpPr>
            <p:cNvPr id="61" name="Rectangle 35"/>
            <p:cNvSpPr>
              <a:spLocks noChangeArrowheads="1"/>
            </p:cNvSpPr>
            <p:nvPr/>
          </p:nvSpPr>
          <p:spPr bwMode="auto">
            <a:xfrm>
              <a:off x="4476750" y="276225"/>
              <a:ext cx="13970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zh-CN" altLang="en-US" sz="3200">
                <a:solidFill>
                  <a:srgbClr val="000000"/>
                </a:solidFill>
              </a:endParaRPr>
            </a:p>
          </p:txBody>
        </p:sp>
        <p:sp>
          <p:nvSpPr>
            <p:cNvPr id="62" name="Rectangle 36"/>
            <p:cNvSpPr>
              <a:spLocks noChangeArrowheads="1"/>
            </p:cNvSpPr>
            <p:nvPr/>
          </p:nvSpPr>
          <p:spPr bwMode="auto">
            <a:xfrm>
              <a:off x="4667250" y="276225"/>
              <a:ext cx="203200" cy="508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zh-CN" altLang="en-US" sz="3200">
                <a:solidFill>
                  <a:srgbClr val="000000"/>
                </a:solidFill>
              </a:endParaRPr>
            </a:p>
          </p:txBody>
        </p:sp>
        <p:sp>
          <p:nvSpPr>
            <p:cNvPr id="63" name="Rectangle 37"/>
            <p:cNvSpPr>
              <a:spLocks noChangeArrowheads="1"/>
            </p:cNvSpPr>
            <p:nvPr/>
          </p:nvSpPr>
          <p:spPr bwMode="auto">
            <a:xfrm>
              <a:off x="4667250" y="368300"/>
              <a:ext cx="203200" cy="508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zh-CN" altLang="en-US" sz="3200">
                <a:solidFill>
                  <a:srgbClr val="000000"/>
                </a:solidFill>
              </a:endParaRPr>
            </a:p>
          </p:txBody>
        </p:sp>
        <p:sp>
          <p:nvSpPr>
            <p:cNvPr id="64" name="Rectangle 38"/>
            <p:cNvSpPr>
              <a:spLocks noChangeArrowheads="1"/>
            </p:cNvSpPr>
            <p:nvPr/>
          </p:nvSpPr>
          <p:spPr bwMode="auto">
            <a:xfrm>
              <a:off x="4476750" y="460375"/>
              <a:ext cx="393700" cy="508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zh-CN" altLang="en-US" sz="3200">
                <a:solidFill>
                  <a:srgbClr val="000000"/>
                </a:solidFill>
              </a:endParaRPr>
            </a:p>
          </p:txBody>
        </p:sp>
      </p:grpSp>
    </p:spTree>
    <p:extLst>
      <p:ext uri="{BB962C8B-B14F-4D97-AF65-F5344CB8AC3E}">
        <p14:creationId xmlns:p14="http://schemas.microsoft.com/office/powerpoint/2010/main" val="254958744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22" presetClass="entr" presetSubtype="8" fill="hold" grpId="0" nodeType="after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wipe(left)">
                                      <p:cBhvr>
                                        <p:cTn id="22" dur="250"/>
                                        <p:tgtEl>
                                          <p:spTgt spid="38"/>
                                        </p:tgtEl>
                                      </p:cBhvr>
                                    </p:animEffect>
                                  </p:childTnLst>
                                </p:cTn>
                              </p:par>
                            </p:childTnLst>
                          </p:cTn>
                        </p:par>
                        <p:par>
                          <p:cTn id="23" fill="hold">
                            <p:stCondLst>
                              <p:cond delay="1250"/>
                            </p:stCondLst>
                            <p:childTnLst>
                              <p:par>
                                <p:cTn id="24" presetID="22" presetClass="entr" presetSubtype="8" fill="hold" grpId="0" nodeType="afterEffect">
                                  <p:stCondLst>
                                    <p:cond delay="0"/>
                                  </p:stCondLst>
                                  <p:childTnLst>
                                    <p:set>
                                      <p:cBhvr>
                                        <p:cTn id="25" dur="1" fill="hold">
                                          <p:stCondLst>
                                            <p:cond delay="0"/>
                                          </p:stCondLst>
                                        </p:cTn>
                                        <p:tgtEl>
                                          <p:spTgt spid="37"/>
                                        </p:tgtEl>
                                        <p:attrNameLst>
                                          <p:attrName>style.visibility</p:attrName>
                                        </p:attrNameLst>
                                      </p:cBhvr>
                                      <p:to>
                                        <p:strVal val="visible"/>
                                      </p:to>
                                    </p:set>
                                    <p:animEffect transition="in" filter="wipe(left)">
                                      <p:cBhvr>
                                        <p:cTn id="26" dur="250"/>
                                        <p:tgtEl>
                                          <p:spTgt spid="37"/>
                                        </p:tgtEl>
                                      </p:cBhvr>
                                    </p:animEffect>
                                  </p:childTnLst>
                                </p:cTn>
                              </p:par>
                            </p:childTnLst>
                          </p:cTn>
                        </p:par>
                        <p:par>
                          <p:cTn id="27" fill="hold">
                            <p:stCondLst>
                              <p:cond delay="1500"/>
                            </p:stCondLst>
                            <p:childTnLst>
                              <p:par>
                                <p:cTn id="28" presetID="22" presetClass="entr" presetSubtype="8" fill="hold" grpId="0" nodeType="after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wipe(left)">
                                      <p:cBhvr>
                                        <p:cTn id="30" dur="250"/>
                                        <p:tgtEl>
                                          <p:spTgt spid="36"/>
                                        </p:tgtEl>
                                      </p:cBhvr>
                                    </p:animEffect>
                                  </p:childTnLst>
                                </p:cTn>
                              </p:par>
                            </p:childTnLst>
                          </p:cTn>
                        </p:par>
                        <p:par>
                          <p:cTn id="31" fill="hold">
                            <p:stCondLst>
                              <p:cond delay="1750"/>
                            </p:stCondLst>
                            <p:childTnLst>
                              <p:par>
                                <p:cTn id="32" presetID="22" presetClass="entr" presetSubtype="8" fill="hold" grpId="0" nodeType="afterEffect">
                                  <p:stCondLst>
                                    <p:cond delay="0"/>
                                  </p:stCondLst>
                                  <p:childTnLst>
                                    <p:set>
                                      <p:cBhvr>
                                        <p:cTn id="33" dur="1" fill="hold">
                                          <p:stCondLst>
                                            <p:cond delay="0"/>
                                          </p:stCondLst>
                                        </p:cTn>
                                        <p:tgtEl>
                                          <p:spTgt spid="35"/>
                                        </p:tgtEl>
                                        <p:attrNameLst>
                                          <p:attrName>style.visibility</p:attrName>
                                        </p:attrNameLst>
                                      </p:cBhvr>
                                      <p:to>
                                        <p:strVal val="visible"/>
                                      </p:to>
                                    </p:set>
                                    <p:animEffect transition="in" filter="wipe(left)">
                                      <p:cBhvr>
                                        <p:cTn id="34" dur="250"/>
                                        <p:tgtEl>
                                          <p:spTgt spid="35"/>
                                        </p:tgtEl>
                                      </p:cBhvr>
                                    </p:animEffect>
                                  </p:childTnLst>
                                </p:cTn>
                              </p:par>
                            </p:childTnLst>
                          </p:cTn>
                        </p:par>
                        <p:par>
                          <p:cTn id="35" fill="hold">
                            <p:stCondLst>
                              <p:cond delay="2000"/>
                            </p:stCondLst>
                            <p:childTnLst>
                              <p:par>
                                <p:cTn id="36" presetID="22" presetClass="entr" presetSubtype="8" fill="hold" grpId="0" nodeType="after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wipe(left)">
                                      <p:cBhvr>
                                        <p:cTn id="38" dur="250"/>
                                        <p:tgtEl>
                                          <p:spTgt spid="24"/>
                                        </p:tgtEl>
                                      </p:cBhvr>
                                    </p:animEffect>
                                  </p:childTnLst>
                                </p:cTn>
                              </p:par>
                            </p:childTnLst>
                          </p:cTn>
                        </p:par>
                        <p:par>
                          <p:cTn id="39" fill="hold">
                            <p:stCondLst>
                              <p:cond delay="2250"/>
                            </p:stCondLst>
                            <p:childTnLst>
                              <p:par>
                                <p:cTn id="40" presetID="53" presetClass="entr" presetSubtype="16" fill="hold" grpId="0" nodeType="afterEffect">
                                  <p:stCondLst>
                                    <p:cond delay="0"/>
                                  </p:stCondLst>
                                  <p:childTnLst>
                                    <p:set>
                                      <p:cBhvr>
                                        <p:cTn id="41" dur="1" fill="hold">
                                          <p:stCondLst>
                                            <p:cond delay="0"/>
                                          </p:stCondLst>
                                        </p:cTn>
                                        <p:tgtEl>
                                          <p:spTgt spid="39"/>
                                        </p:tgtEl>
                                        <p:attrNameLst>
                                          <p:attrName>style.visibility</p:attrName>
                                        </p:attrNameLst>
                                      </p:cBhvr>
                                      <p:to>
                                        <p:strVal val="visible"/>
                                      </p:to>
                                    </p:set>
                                    <p:anim calcmode="lin" valueType="num">
                                      <p:cBhvr>
                                        <p:cTn id="42" dur="500" fill="hold"/>
                                        <p:tgtEl>
                                          <p:spTgt spid="39"/>
                                        </p:tgtEl>
                                        <p:attrNameLst>
                                          <p:attrName>ppt_w</p:attrName>
                                        </p:attrNameLst>
                                      </p:cBhvr>
                                      <p:tavLst>
                                        <p:tav tm="0">
                                          <p:val>
                                            <p:fltVal val="0"/>
                                          </p:val>
                                        </p:tav>
                                        <p:tav tm="100000">
                                          <p:val>
                                            <p:strVal val="#ppt_w"/>
                                          </p:val>
                                        </p:tav>
                                      </p:tavLst>
                                    </p:anim>
                                    <p:anim calcmode="lin" valueType="num">
                                      <p:cBhvr>
                                        <p:cTn id="43" dur="500" fill="hold"/>
                                        <p:tgtEl>
                                          <p:spTgt spid="39"/>
                                        </p:tgtEl>
                                        <p:attrNameLst>
                                          <p:attrName>ppt_h</p:attrName>
                                        </p:attrNameLst>
                                      </p:cBhvr>
                                      <p:tavLst>
                                        <p:tav tm="0">
                                          <p:val>
                                            <p:fltVal val="0"/>
                                          </p:val>
                                        </p:tav>
                                        <p:tav tm="100000">
                                          <p:val>
                                            <p:strVal val="#ppt_h"/>
                                          </p:val>
                                        </p:tav>
                                      </p:tavLst>
                                    </p:anim>
                                    <p:animEffect transition="in" filter="fade">
                                      <p:cBhvr>
                                        <p:cTn id="44" dur="500"/>
                                        <p:tgtEl>
                                          <p:spTgt spid="39"/>
                                        </p:tgtEl>
                                      </p:cBhvr>
                                    </p:animEffect>
                                  </p:childTnLst>
                                </p:cTn>
                              </p:par>
                              <p:par>
                                <p:cTn id="45" presetID="53" presetClass="entr" presetSubtype="16" fill="hold" grpId="0" nodeType="withEffect">
                                  <p:stCondLst>
                                    <p:cond delay="250"/>
                                  </p:stCondLst>
                                  <p:childTnLst>
                                    <p:set>
                                      <p:cBhvr>
                                        <p:cTn id="46" dur="1" fill="hold">
                                          <p:stCondLst>
                                            <p:cond delay="0"/>
                                          </p:stCondLst>
                                        </p:cTn>
                                        <p:tgtEl>
                                          <p:spTgt spid="40"/>
                                        </p:tgtEl>
                                        <p:attrNameLst>
                                          <p:attrName>style.visibility</p:attrName>
                                        </p:attrNameLst>
                                      </p:cBhvr>
                                      <p:to>
                                        <p:strVal val="visible"/>
                                      </p:to>
                                    </p:set>
                                    <p:anim calcmode="lin" valueType="num">
                                      <p:cBhvr>
                                        <p:cTn id="47" dur="500" fill="hold"/>
                                        <p:tgtEl>
                                          <p:spTgt spid="40"/>
                                        </p:tgtEl>
                                        <p:attrNameLst>
                                          <p:attrName>ppt_w</p:attrName>
                                        </p:attrNameLst>
                                      </p:cBhvr>
                                      <p:tavLst>
                                        <p:tav tm="0">
                                          <p:val>
                                            <p:fltVal val="0"/>
                                          </p:val>
                                        </p:tav>
                                        <p:tav tm="100000">
                                          <p:val>
                                            <p:strVal val="#ppt_w"/>
                                          </p:val>
                                        </p:tav>
                                      </p:tavLst>
                                    </p:anim>
                                    <p:anim calcmode="lin" valueType="num">
                                      <p:cBhvr>
                                        <p:cTn id="48" dur="500" fill="hold"/>
                                        <p:tgtEl>
                                          <p:spTgt spid="40"/>
                                        </p:tgtEl>
                                        <p:attrNameLst>
                                          <p:attrName>ppt_h</p:attrName>
                                        </p:attrNameLst>
                                      </p:cBhvr>
                                      <p:tavLst>
                                        <p:tav tm="0">
                                          <p:val>
                                            <p:fltVal val="0"/>
                                          </p:val>
                                        </p:tav>
                                        <p:tav tm="100000">
                                          <p:val>
                                            <p:strVal val="#ppt_h"/>
                                          </p:val>
                                        </p:tav>
                                      </p:tavLst>
                                    </p:anim>
                                    <p:animEffect transition="in" filter="fade">
                                      <p:cBhvr>
                                        <p:cTn id="49" dur="500"/>
                                        <p:tgtEl>
                                          <p:spTgt spid="40"/>
                                        </p:tgtEl>
                                      </p:cBhvr>
                                    </p:animEffect>
                                  </p:childTnLst>
                                </p:cTn>
                              </p:par>
                              <p:par>
                                <p:cTn id="50" presetID="53" presetClass="entr" presetSubtype="16" fill="hold" grpId="0" nodeType="withEffect">
                                  <p:stCondLst>
                                    <p:cond delay="500"/>
                                  </p:stCondLst>
                                  <p:childTnLst>
                                    <p:set>
                                      <p:cBhvr>
                                        <p:cTn id="51" dur="1" fill="hold">
                                          <p:stCondLst>
                                            <p:cond delay="0"/>
                                          </p:stCondLst>
                                        </p:cTn>
                                        <p:tgtEl>
                                          <p:spTgt spid="41"/>
                                        </p:tgtEl>
                                        <p:attrNameLst>
                                          <p:attrName>style.visibility</p:attrName>
                                        </p:attrNameLst>
                                      </p:cBhvr>
                                      <p:to>
                                        <p:strVal val="visible"/>
                                      </p:to>
                                    </p:set>
                                    <p:anim calcmode="lin" valueType="num">
                                      <p:cBhvr>
                                        <p:cTn id="52" dur="500" fill="hold"/>
                                        <p:tgtEl>
                                          <p:spTgt spid="41"/>
                                        </p:tgtEl>
                                        <p:attrNameLst>
                                          <p:attrName>ppt_w</p:attrName>
                                        </p:attrNameLst>
                                      </p:cBhvr>
                                      <p:tavLst>
                                        <p:tav tm="0">
                                          <p:val>
                                            <p:fltVal val="0"/>
                                          </p:val>
                                        </p:tav>
                                        <p:tav tm="100000">
                                          <p:val>
                                            <p:strVal val="#ppt_w"/>
                                          </p:val>
                                        </p:tav>
                                      </p:tavLst>
                                    </p:anim>
                                    <p:anim calcmode="lin" valueType="num">
                                      <p:cBhvr>
                                        <p:cTn id="53" dur="500" fill="hold"/>
                                        <p:tgtEl>
                                          <p:spTgt spid="41"/>
                                        </p:tgtEl>
                                        <p:attrNameLst>
                                          <p:attrName>ppt_h</p:attrName>
                                        </p:attrNameLst>
                                      </p:cBhvr>
                                      <p:tavLst>
                                        <p:tav tm="0">
                                          <p:val>
                                            <p:fltVal val="0"/>
                                          </p:val>
                                        </p:tav>
                                        <p:tav tm="100000">
                                          <p:val>
                                            <p:strVal val="#ppt_h"/>
                                          </p:val>
                                        </p:tav>
                                      </p:tavLst>
                                    </p:anim>
                                    <p:animEffect transition="in" filter="fade">
                                      <p:cBhvr>
                                        <p:cTn id="54" dur="500"/>
                                        <p:tgtEl>
                                          <p:spTgt spid="41"/>
                                        </p:tgtEl>
                                      </p:cBhvr>
                                    </p:animEffect>
                                  </p:childTnLst>
                                </p:cTn>
                              </p:par>
                              <p:par>
                                <p:cTn id="55" presetID="53" presetClass="entr" presetSubtype="16" fill="hold" grpId="0" nodeType="withEffect">
                                  <p:stCondLst>
                                    <p:cond delay="750"/>
                                  </p:stCondLst>
                                  <p:childTnLst>
                                    <p:set>
                                      <p:cBhvr>
                                        <p:cTn id="56" dur="1" fill="hold">
                                          <p:stCondLst>
                                            <p:cond delay="0"/>
                                          </p:stCondLst>
                                        </p:cTn>
                                        <p:tgtEl>
                                          <p:spTgt spid="42"/>
                                        </p:tgtEl>
                                        <p:attrNameLst>
                                          <p:attrName>style.visibility</p:attrName>
                                        </p:attrNameLst>
                                      </p:cBhvr>
                                      <p:to>
                                        <p:strVal val="visible"/>
                                      </p:to>
                                    </p:set>
                                    <p:anim calcmode="lin" valueType="num">
                                      <p:cBhvr>
                                        <p:cTn id="57" dur="500" fill="hold"/>
                                        <p:tgtEl>
                                          <p:spTgt spid="42"/>
                                        </p:tgtEl>
                                        <p:attrNameLst>
                                          <p:attrName>ppt_w</p:attrName>
                                        </p:attrNameLst>
                                      </p:cBhvr>
                                      <p:tavLst>
                                        <p:tav tm="0">
                                          <p:val>
                                            <p:fltVal val="0"/>
                                          </p:val>
                                        </p:tav>
                                        <p:tav tm="100000">
                                          <p:val>
                                            <p:strVal val="#ppt_w"/>
                                          </p:val>
                                        </p:tav>
                                      </p:tavLst>
                                    </p:anim>
                                    <p:anim calcmode="lin" valueType="num">
                                      <p:cBhvr>
                                        <p:cTn id="58" dur="500" fill="hold"/>
                                        <p:tgtEl>
                                          <p:spTgt spid="42"/>
                                        </p:tgtEl>
                                        <p:attrNameLst>
                                          <p:attrName>ppt_h</p:attrName>
                                        </p:attrNameLst>
                                      </p:cBhvr>
                                      <p:tavLst>
                                        <p:tav tm="0">
                                          <p:val>
                                            <p:fltVal val="0"/>
                                          </p:val>
                                        </p:tav>
                                        <p:tav tm="100000">
                                          <p:val>
                                            <p:strVal val="#ppt_h"/>
                                          </p:val>
                                        </p:tav>
                                      </p:tavLst>
                                    </p:anim>
                                    <p:animEffect transition="in" filter="fade">
                                      <p:cBhvr>
                                        <p:cTn id="59" dur="500"/>
                                        <p:tgtEl>
                                          <p:spTgt spid="42"/>
                                        </p:tgtEl>
                                      </p:cBhvr>
                                    </p:animEffect>
                                  </p:childTnLst>
                                </p:cTn>
                              </p:par>
                              <p:par>
                                <p:cTn id="60" presetID="53" presetClass="entr" presetSubtype="16" fill="hold" grpId="0" nodeType="withEffect">
                                  <p:stCondLst>
                                    <p:cond delay="1000"/>
                                  </p:stCondLst>
                                  <p:childTnLst>
                                    <p:set>
                                      <p:cBhvr>
                                        <p:cTn id="61" dur="1" fill="hold">
                                          <p:stCondLst>
                                            <p:cond delay="0"/>
                                          </p:stCondLst>
                                        </p:cTn>
                                        <p:tgtEl>
                                          <p:spTgt spid="43"/>
                                        </p:tgtEl>
                                        <p:attrNameLst>
                                          <p:attrName>style.visibility</p:attrName>
                                        </p:attrNameLst>
                                      </p:cBhvr>
                                      <p:to>
                                        <p:strVal val="visible"/>
                                      </p:to>
                                    </p:set>
                                    <p:anim calcmode="lin" valueType="num">
                                      <p:cBhvr>
                                        <p:cTn id="62" dur="500" fill="hold"/>
                                        <p:tgtEl>
                                          <p:spTgt spid="43"/>
                                        </p:tgtEl>
                                        <p:attrNameLst>
                                          <p:attrName>ppt_w</p:attrName>
                                        </p:attrNameLst>
                                      </p:cBhvr>
                                      <p:tavLst>
                                        <p:tav tm="0">
                                          <p:val>
                                            <p:fltVal val="0"/>
                                          </p:val>
                                        </p:tav>
                                        <p:tav tm="100000">
                                          <p:val>
                                            <p:strVal val="#ppt_w"/>
                                          </p:val>
                                        </p:tav>
                                      </p:tavLst>
                                    </p:anim>
                                    <p:anim calcmode="lin" valueType="num">
                                      <p:cBhvr>
                                        <p:cTn id="63" dur="500" fill="hold"/>
                                        <p:tgtEl>
                                          <p:spTgt spid="43"/>
                                        </p:tgtEl>
                                        <p:attrNameLst>
                                          <p:attrName>ppt_h</p:attrName>
                                        </p:attrNameLst>
                                      </p:cBhvr>
                                      <p:tavLst>
                                        <p:tav tm="0">
                                          <p:val>
                                            <p:fltVal val="0"/>
                                          </p:val>
                                        </p:tav>
                                        <p:tav tm="100000">
                                          <p:val>
                                            <p:strVal val="#ppt_h"/>
                                          </p:val>
                                        </p:tav>
                                      </p:tavLst>
                                    </p:anim>
                                    <p:animEffect transition="in" filter="fade">
                                      <p:cBhvr>
                                        <p:cTn id="64" dur="500"/>
                                        <p:tgtEl>
                                          <p:spTgt spid="43"/>
                                        </p:tgtEl>
                                      </p:cBhvr>
                                    </p:animEffect>
                                  </p:childTnLst>
                                </p:cTn>
                              </p:par>
                            </p:childTnLst>
                          </p:cTn>
                        </p:par>
                        <p:par>
                          <p:cTn id="65" fill="hold">
                            <p:stCondLst>
                              <p:cond delay="3750"/>
                            </p:stCondLst>
                            <p:childTnLst>
                              <p:par>
                                <p:cTn id="66" presetID="53" presetClass="entr" presetSubtype="16"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 calcmode="lin" valueType="num">
                                      <p:cBhvr>
                                        <p:cTn id="68" dur="500" fill="hold"/>
                                        <p:tgtEl>
                                          <p:spTgt spid="44"/>
                                        </p:tgtEl>
                                        <p:attrNameLst>
                                          <p:attrName>ppt_w</p:attrName>
                                        </p:attrNameLst>
                                      </p:cBhvr>
                                      <p:tavLst>
                                        <p:tav tm="0">
                                          <p:val>
                                            <p:fltVal val="0"/>
                                          </p:val>
                                        </p:tav>
                                        <p:tav tm="100000">
                                          <p:val>
                                            <p:strVal val="#ppt_w"/>
                                          </p:val>
                                        </p:tav>
                                      </p:tavLst>
                                    </p:anim>
                                    <p:anim calcmode="lin" valueType="num">
                                      <p:cBhvr>
                                        <p:cTn id="69" dur="500" fill="hold"/>
                                        <p:tgtEl>
                                          <p:spTgt spid="44"/>
                                        </p:tgtEl>
                                        <p:attrNameLst>
                                          <p:attrName>ppt_h</p:attrName>
                                        </p:attrNameLst>
                                      </p:cBhvr>
                                      <p:tavLst>
                                        <p:tav tm="0">
                                          <p:val>
                                            <p:fltVal val="0"/>
                                          </p:val>
                                        </p:tav>
                                        <p:tav tm="100000">
                                          <p:val>
                                            <p:strVal val="#ppt_h"/>
                                          </p:val>
                                        </p:tav>
                                      </p:tavLst>
                                    </p:anim>
                                    <p:animEffect transition="in" filter="fade">
                                      <p:cBhvr>
                                        <p:cTn id="70" dur="500"/>
                                        <p:tgtEl>
                                          <p:spTgt spid="44"/>
                                        </p:tgtEl>
                                      </p:cBhvr>
                                    </p:animEffect>
                                  </p:childTnLst>
                                </p:cTn>
                              </p:par>
                            </p:childTnLst>
                          </p:cTn>
                        </p:par>
                        <p:par>
                          <p:cTn id="71" fill="hold">
                            <p:stCondLst>
                              <p:cond delay="4250"/>
                            </p:stCondLst>
                            <p:childTnLst>
                              <p:par>
                                <p:cTn id="72" presetID="53" presetClass="entr" presetSubtype="16" fill="hold" grpId="0" nodeType="afterEffect">
                                  <p:stCondLst>
                                    <p:cond delay="0"/>
                                  </p:stCondLst>
                                  <p:childTnLst>
                                    <p:set>
                                      <p:cBhvr>
                                        <p:cTn id="73" dur="1" fill="hold">
                                          <p:stCondLst>
                                            <p:cond delay="0"/>
                                          </p:stCondLst>
                                        </p:cTn>
                                        <p:tgtEl>
                                          <p:spTgt spid="25"/>
                                        </p:tgtEl>
                                        <p:attrNameLst>
                                          <p:attrName>style.visibility</p:attrName>
                                        </p:attrNameLst>
                                      </p:cBhvr>
                                      <p:to>
                                        <p:strVal val="visible"/>
                                      </p:to>
                                    </p:set>
                                    <p:anim calcmode="lin" valueType="num">
                                      <p:cBhvr>
                                        <p:cTn id="74" dur="500" fill="hold"/>
                                        <p:tgtEl>
                                          <p:spTgt spid="25"/>
                                        </p:tgtEl>
                                        <p:attrNameLst>
                                          <p:attrName>ppt_w</p:attrName>
                                        </p:attrNameLst>
                                      </p:cBhvr>
                                      <p:tavLst>
                                        <p:tav tm="0">
                                          <p:val>
                                            <p:fltVal val="0"/>
                                          </p:val>
                                        </p:tav>
                                        <p:tav tm="100000">
                                          <p:val>
                                            <p:strVal val="#ppt_w"/>
                                          </p:val>
                                        </p:tav>
                                      </p:tavLst>
                                    </p:anim>
                                    <p:anim calcmode="lin" valueType="num">
                                      <p:cBhvr>
                                        <p:cTn id="75" dur="500" fill="hold"/>
                                        <p:tgtEl>
                                          <p:spTgt spid="25"/>
                                        </p:tgtEl>
                                        <p:attrNameLst>
                                          <p:attrName>ppt_h</p:attrName>
                                        </p:attrNameLst>
                                      </p:cBhvr>
                                      <p:tavLst>
                                        <p:tav tm="0">
                                          <p:val>
                                            <p:fltVal val="0"/>
                                          </p:val>
                                        </p:tav>
                                        <p:tav tm="100000">
                                          <p:val>
                                            <p:strVal val="#ppt_h"/>
                                          </p:val>
                                        </p:tav>
                                      </p:tavLst>
                                    </p:anim>
                                    <p:animEffect transition="in" filter="fade">
                                      <p:cBhvr>
                                        <p:cTn id="76" dur="500"/>
                                        <p:tgtEl>
                                          <p:spTgt spid="25"/>
                                        </p:tgtEl>
                                      </p:cBhvr>
                                    </p:animEffect>
                                  </p:childTnLst>
                                </p:cTn>
                              </p:par>
                            </p:childTnLst>
                          </p:cTn>
                        </p:par>
                        <p:par>
                          <p:cTn id="77" fill="hold">
                            <p:stCondLst>
                              <p:cond delay="4750"/>
                            </p:stCondLst>
                            <p:childTnLst>
                              <p:par>
                                <p:cTn id="78" presetID="53" presetClass="entr" presetSubtype="16" fill="hold" grpId="0" nodeType="afterEffect">
                                  <p:stCondLst>
                                    <p:cond delay="0"/>
                                  </p:stCondLst>
                                  <p:iterate type="lt">
                                    <p:tmPct val="10000"/>
                                  </p:iterate>
                                  <p:childTnLst>
                                    <p:set>
                                      <p:cBhvr>
                                        <p:cTn id="79" dur="1" fill="hold">
                                          <p:stCondLst>
                                            <p:cond delay="0"/>
                                          </p:stCondLst>
                                        </p:cTn>
                                        <p:tgtEl>
                                          <p:spTgt spid="26"/>
                                        </p:tgtEl>
                                        <p:attrNameLst>
                                          <p:attrName>style.visibility</p:attrName>
                                        </p:attrNameLst>
                                      </p:cBhvr>
                                      <p:to>
                                        <p:strVal val="visible"/>
                                      </p:to>
                                    </p:set>
                                    <p:anim calcmode="lin" valueType="num">
                                      <p:cBhvr>
                                        <p:cTn id="80" dur="100" fill="hold"/>
                                        <p:tgtEl>
                                          <p:spTgt spid="26"/>
                                        </p:tgtEl>
                                        <p:attrNameLst>
                                          <p:attrName>ppt_w</p:attrName>
                                        </p:attrNameLst>
                                      </p:cBhvr>
                                      <p:tavLst>
                                        <p:tav tm="0">
                                          <p:val>
                                            <p:fltVal val="0"/>
                                          </p:val>
                                        </p:tav>
                                        <p:tav tm="100000">
                                          <p:val>
                                            <p:strVal val="#ppt_w"/>
                                          </p:val>
                                        </p:tav>
                                      </p:tavLst>
                                    </p:anim>
                                    <p:anim calcmode="lin" valueType="num">
                                      <p:cBhvr>
                                        <p:cTn id="81" dur="100" fill="hold"/>
                                        <p:tgtEl>
                                          <p:spTgt spid="26"/>
                                        </p:tgtEl>
                                        <p:attrNameLst>
                                          <p:attrName>ppt_h</p:attrName>
                                        </p:attrNameLst>
                                      </p:cBhvr>
                                      <p:tavLst>
                                        <p:tav tm="0">
                                          <p:val>
                                            <p:fltVal val="0"/>
                                          </p:val>
                                        </p:tav>
                                        <p:tav tm="100000">
                                          <p:val>
                                            <p:strVal val="#ppt_h"/>
                                          </p:val>
                                        </p:tav>
                                      </p:tavLst>
                                    </p:anim>
                                    <p:animEffect transition="in" filter="fade">
                                      <p:cBhvr>
                                        <p:cTn id="82" dur="100"/>
                                        <p:tgtEl>
                                          <p:spTgt spid="26"/>
                                        </p:tgtEl>
                                      </p:cBhvr>
                                    </p:animEffect>
                                  </p:childTnLst>
                                </p:cTn>
                              </p:par>
                            </p:childTnLst>
                          </p:cTn>
                        </p:par>
                        <p:par>
                          <p:cTn id="83" fill="hold">
                            <p:stCondLst>
                              <p:cond delay="5110"/>
                            </p:stCondLst>
                            <p:childTnLst>
                              <p:par>
                                <p:cTn id="84" presetID="53" presetClass="entr" presetSubtype="16" fill="hold" nodeType="afterEffect">
                                  <p:stCondLst>
                                    <p:cond delay="0"/>
                                  </p:stCondLst>
                                  <p:childTnLst>
                                    <p:set>
                                      <p:cBhvr>
                                        <p:cTn id="85" dur="1" fill="hold">
                                          <p:stCondLst>
                                            <p:cond delay="0"/>
                                          </p:stCondLst>
                                        </p:cTn>
                                        <p:tgtEl>
                                          <p:spTgt spid="48"/>
                                        </p:tgtEl>
                                        <p:attrNameLst>
                                          <p:attrName>style.visibility</p:attrName>
                                        </p:attrNameLst>
                                      </p:cBhvr>
                                      <p:to>
                                        <p:strVal val="visible"/>
                                      </p:to>
                                    </p:set>
                                    <p:anim calcmode="lin" valueType="num">
                                      <p:cBhvr>
                                        <p:cTn id="86" dur="500" fill="hold"/>
                                        <p:tgtEl>
                                          <p:spTgt spid="48"/>
                                        </p:tgtEl>
                                        <p:attrNameLst>
                                          <p:attrName>ppt_w</p:attrName>
                                        </p:attrNameLst>
                                      </p:cBhvr>
                                      <p:tavLst>
                                        <p:tav tm="0">
                                          <p:val>
                                            <p:fltVal val="0"/>
                                          </p:val>
                                        </p:tav>
                                        <p:tav tm="100000">
                                          <p:val>
                                            <p:strVal val="#ppt_w"/>
                                          </p:val>
                                        </p:tav>
                                      </p:tavLst>
                                    </p:anim>
                                    <p:anim calcmode="lin" valueType="num">
                                      <p:cBhvr>
                                        <p:cTn id="87" dur="500" fill="hold"/>
                                        <p:tgtEl>
                                          <p:spTgt spid="48"/>
                                        </p:tgtEl>
                                        <p:attrNameLst>
                                          <p:attrName>ppt_h</p:attrName>
                                        </p:attrNameLst>
                                      </p:cBhvr>
                                      <p:tavLst>
                                        <p:tav tm="0">
                                          <p:val>
                                            <p:fltVal val="0"/>
                                          </p:val>
                                        </p:tav>
                                        <p:tav tm="100000">
                                          <p:val>
                                            <p:strVal val="#ppt_h"/>
                                          </p:val>
                                        </p:tav>
                                      </p:tavLst>
                                    </p:anim>
                                    <p:animEffect transition="in" filter="fade">
                                      <p:cBhvr>
                                        <p:cTn id="88" dur="500"/>
                                        <p:tgtEl>
                                          <p:spTgt spid="48"/>
                                        </p:tgtEl>
                                      </p:cBhvr>
                                    </p:animEffect>
                                  </p:childTnLst>
                                </p:cTn>
                              </p:par>
                            </p:childTnLst>
                          </p:cTn>
                        </p:par>
                        <p:par>
                          <p:cTn id="89" fill="hold">
                            <p:stCondLst>
                              <p:cond delay="5610"/>
                            </p:stCondLst>
                            <p:childTnLst>
                              <p:par>
                                <p:cTn id="90" presetID="53" presetClass="entr" presetSubtype="16" fill="hold" grpId="0" nodeType="afterEffect">
                                  <p:stCondLst>
                                    <p:cond delay="0"/>
                                  </p:stCondLst>
                                  <p:childTnLst>
                                    <p:set>
                                      <p:cBhvr>
                                        <p:cTn id="91" dur="1" fill="hold">
                                          <p:stCondLst>
                                            <p:cond delay="0"/>
                                          </p:stCondLst>
                                        </p:cTn>
                                        <p:tgtEl>
                                          <p:spTgt spid="31"/>
                                        </p:tgtEl>
                                        <p:attrNameLst>
                                          <p:attrName>style.visibility</p:attrName>
                                        </p:attrNameLst>
                                      </p:cBhvr>
                                      <p:to>
                                        <p:strVal val="visible"/>
                                      </p:to>
                                    </p:set>
                                    <p:anim calcmode="lin" valueType="num">
                                      <p:cBhvr>
                                        <p:cTn id="92" dur="500" fill="hold"/>
                                        <p:tgtEl>
                                          <p:spTgt spid="31"/>
                                        </p:tgtEl>
                                        <p:attrNameLst>
                                          <p:attrName>ppt_w</p:attrName>
                                        </p:attrNameLst>
                                      </p:cBhvr>
                                      <p:tavLst>
                                        <p:tav tm="0">
                                          <p:val>
                                            <p:fltVal val="0"/>
                                          </p:val>
                                        </p:tav>
                                        <p:tav tm="100000">
                                          <p:val>
                                            <p:strVal val="#ppt_w"/>
                                          </p:val>
                                        </p:tav>
                                      </p:tavLst>
                                    </p:anim>
                                    <p:anim calcmode="lin" valueType="num">
                                      <p:cBhvr>
                                        <p:cTn id="93" dur="500" fill="hold"/>
                                        <p:tgtEl>
                                          <p:spTgt spid="31"/>
                                        </p:tgtEl>
                                        <p:attrNameLst>
                                          <p:attrName>ppt_h</p:attrName>
                                        </p:attrNameLst>
                                      </p:cBhvr>
                                      <p:tavLst>
                                        <p:tav tm="0">
                                          <p:val>
                                            <p:fltVal val="0"/>
                                          </p:val>
                                        </p:tav>
                                        <p:tav tm="100000">
                                          <p:val>
                                            <p:strVal val="#ppt_h"/>
                                          </p:val>
                                        </p:tav>
                                      </p:tavLst>
                                    </p:anim>
                                    <p:animEffect transition="in" filter="fade">
                                      <p:cBhvr>
                                        <p:cTn id="94" dur="500"/>
                                        <p:tgtEl>
                                          <p:spTgt spid="31"/>
                                        </p:tgtEl>
                                      </p:cBhvr>
                                    </p:animEffect>
                                  </p:childTnLst>
                                </p:cTn>
                              </p:par>
                            </p:childTnLst>
                          </p:cTn>
                        </p:par>
                        <p:par>
                          <p:cTn id="95" fill="hold">
                            <p:stCondLst>
                              <p:cond delay="6110"/>
                            </p:stCondLst>
                            <p:childTnLst>
                              <p:par>
                                <p:cTn id="96" presetID="53" presetClass="entr" presetSubtype="16" fill="hold" grpId="0" nodeType="afterEffect">
                                  <p:stCondLst>
                                    <p:cond delay="0"/>
                                  </p:stCondLst>
                                  <p:iterate type="lt">
                                    <p:tmPct val="10000"/>
                                  </p:iterate>
                                  <p:childTnLst>
                                    <p:set>
                                      <p:cBhvr>
                                        <p:cTn id="97" dur="1" fill="hold">
                                          <p:stCondLst>
                                            <p:cond delay="0"/>
                                          </p:stCondLst>
                                        </p:cTn>
                                        <p:tgtEl>
                                          <p:spTgt spid="32"/>
                                        </p:tgtEl>
                                        <p:attrNameLst>
                                          <p:attrName>style.visibility</p:attrName>
                                        </p:attrNameLst>
                                      </p:cBhvr>
                                      <p:to>
                                        <p:strVal val="visible"/>
                                      </p:to>
                                    </p:set>
                                    <p:anim calcmode="lin" valueType="num">
                                      <p:cBhvr>
                                        <p:cTn id="98" dur="100" fill="hold"/>
                                        <p:tgtEl>
                                          <p:spTgt spid="32"/>
                                        </p:tgtEl>
                                        <p:attrNameLst>
                                          <p:attrName>ppt_w</p:attrName>
                                        </p:attrNameLst>
                                      </p:cBhvr>
                                      <p:tavLst>
                                        <p:tav tm="0">
                                          <p:val>
                                            <p:fltVal val="0"/>
                                          </p:val>
                                        </p:tav>
                                        <p:tav tm="100000">
                                          <p:val>
                                            <p:strVal val="#ppt_w"/>
                                          </p:val>
                                        </p:tav>
                                      </p:tavLst>
                                    </p:anim>
                                    <p:anim calcmode="lin" valueType="num">
                                      <p:cBhvr>
                                        <p:cTn id="99" dur="100" fill="hold"/>
                                        <p:tgtEl>
                                          <p:spTgt spid="32"/>
                                        </p:tgtEl>
                                        <p:attrNameLst>
                                          <p:attrName>ppt_h</p:attrName>
                                        </p:attrNameLst>
                                      </p:cBhvr>
                                      <p:tavLst>
                                        <p:tav tm="0">
                                          <p:val>
                                            <p:fltVal val="0"/>
                                          </p:val>
                                        </p:tav>
                                        <p:tav tm="100000">
                                          <p:val>
                                            <p:strVal val="#ppt_h"/>
                                          </p:val>
                                        </p:tav>
                                      </p:tavLst>
                                    </p:anim>
                                    <p:animEffect transition="in" filter="fade">
                                      <p:cBhvr>
                                        <p:cTn id="100" dur="100"/>
                                        <p:tgtEl>
                                          <p:spTgt spid="32"/>
                                        </p:tgtEl>
                                      </p:cBhvr>
                                    </p:animEffect>
                                  </p:childTnLst>
                                </p:cTn>
                              </p:par>
                            </p:childTnLst>
                          </p:cTn>
                        </p:par>
                        <p:par>
                          <p:cTn id="101" fill="hold">
                            <p:stCondLst>
                              <p:cond delay="6470"/>
                            </p:stCondLst>
                            <p:childTnLst>
                              <p:par>
                                <p:cTn id="102" presetID="53" presetClass="entr" presetSubtype="16" fill="hold" nodeType="afterEffect">
                                  <p:stCondLst>
                                    <p:cond delay="0"/>
                                  </p:stCondLst>
                                  <p:childTnLst>
                                    <p:set>
                                      <p:cBhvr>
                                        <p:cTn id="103" dur="1" fill="hold">
                                          <p:stCondLst>
                                            <p:cond delay="0"/>
                                          </p:stCondLst>
                                        </p:cTn>
                                        <p:tgtEl>
                                          <p:spTgt spid="53"/>
                                        </p:tgtEl>
                                        <p:attrNameLst>
                                          <p:attrName>style.visibility</p:attrName>
                                        </p:attrNameLst>
                                      </p:cBhvr>
                                      <p:to>
                                        <p:strVal val="visible"/>
                                      </p:to>
                                    </p:set>
                                    <p:anim calcmode="lin" valueType="num">
                                      <p:cBhvr>
                                        <p:cTn id="104" dur="500" fill="hold"/>
                                        <p:tgtEl>
                                          <p:spTgt spid="53"/>
                                        </p:tgtEl>
                                        <p:attrNameLst>
                                          <p:attrName>ppt_w</p:attrName>
                                        </p:attrNameLst>
                                      </p:cBhvr>
                                      <p:tavLst>
                                        <p:tav tm="0">
                                          <p:val>
                                            <p:fltVal val="0"/>
                                          </p:val>
                                        </p:tav>
                                        <p:tav tm="100000">
                                          <p:val>
                                            <p:strVal val="#ppt_w"/>
                                          </p:val>
                                        </p:tav>
                                      </p:tavLst>
                                    </p:anim>
                                    <p:anim calcmode="lin" valueType="num">
                                      <p:cBhvr>
                                        <p:cTn id="105" dur="500" fill="hold"/>
                                        <p:tgtEl>
                                          <p:spTgt spid="53"/>
                                        </p:tgtEl>
                                        <p:attrNameLst>
                                          <p:attrName>ppt_h</p:attrName>
                                        </p:attrNameLst>
                                      </p:cBhvr>
                                      <p:tavLst>
                                        <p:tav tm="0">
                                          <p:val>
                                            <p:fltVal val="0"/>
                                          </p:val>
                                        </p:tav>
                                        <p:tav tm="100000">
                                          <p:val>
                                            <p:strVal val="#ppt_h"/>
                                          </p:val>
                                        </p:tav>
                                      </p:tavLst>
                                    </p:anim>
                                    <p:animEffect transition="in" filter="fade">
                                      <p:cBhvr>
                                        <p:cTn id="106" dur="500"/>
                                        <p:tgtEl>
                                          <p:spTgt spid="53"/>
                                        </p:tgtEl>
                                      </p:cBhvr>
                                    </p:animEffect>
                                  </p:childTnLst>
                                </p:cTn>
                              </p:par>
                            </p:childTnLst>
                          </p:cTn>
                        </p:par>
                        <p:par>
                          <p:cTn id="107" fill="hold">
                            <p:stCondLst>
                              <p:cond delay="6970"/>
                            </p:stCondLst>
                            <p:childTnLst>
                              <p:par>
                                <p:cTn id="108" presetID="53" presetClass="entr" presetSubtype="16" fill="hold" nodeType="afterEffect">
                                  <p:stCondLst>
                                    <p:cond delay="0"/>
                                  </p:stCondLst>
                                  <p:childTnLst>
                                    <p:set>
                                      <p:cBhvr>
                                        <p:cTn id="109" dur="1" fill="hold">
                                          <p:stCondLst>
                                            <p:cond delay="0"/>
                                          </p:stCondLst>
                                        </p:cTn>
                                        <p:tgtEl>
                                          <p:spTgt spid="27">
                                            <p:txEl>
                                              <p:pRg st="0" end="0"/>
                                            </p:txEl>
                                          </p:spTgt>
                                        </p:tgtEl>
                                        <p:attrNameLst>
                                          <p:attrName>style.visibility</p:attrName>
                                        </p:attrNameLst>
                                      </p:cBhvr>
                                      <p:to>
                                        <p:strVal val="visible"/>
                                      </p:to>
                                    </p:set>
                                    <p:anim calcmode="lin" valueType="num">
                                      <p:cBhvr>
                                        <p:cTn id="110" dur="500" fill="hold"/>
                                        <p:tgtEl>
                                          <p:spTgt spid="27">
                                            <p:txEl>
                                              <p:pRg st="0" end="0"/>
                                            </p:txEl>
                                          </p:spTgt>
                                        </p:tgtEl>
                                        <p:attrNameLst>
                                          <p:attrName>ppt_w</p:attrName>
                                        </p:attrNameLst>
                                      </p:cBhvr>
                                      <p:tavLst>
                                        <p:tav tm="0">
                                          <p:val>
                                            <p:fltVal val="0"/>
                                          </p:val>
                                        </p:tav>
                                        <p:tav tm="100000">
                                          <p:val>
                                            <p:strVal val="#ppt_w"/>
                                          </p:val>
                                        </p:tav>
                                      </p:tavLst>
                                    </p:anim>
                                    <p:anim calcmode="lin" valueType="num">
                                      <p:cBhvr>
                                        <p:cTn id="111" dur="500" fill="hold"/>
                                        <p:tgtEl>
                                          <p:spTgt spid="27">
                                            <p:txEl>
                                              <p:pRg st="0" end="0"/>
                                            </p:txEl>
                                          </p:spTgt>
                                        </p:tgtEl>
                                        <p:attrNameLst>
                                          <p:attrName>ppt_h</p:attrName>
                                        </p:attrNameLst>
                                      </p:cBhvr>
                                      <p:tavLst>
                                        <p:tav tm="0">
                                          <p:val>
                                            <p:fltVal val="0"/>
                                          </p:val>
                                        </p:tav>
                                        <p:tav tm="100000">
                                          <p:val>
                                            <p:strVal val="#ppt_h"/>
                                          </p:val>
                                        </p:tav>
                                      </p:tavLst>
                                    </p:anim>
                                    <p:animEffect transition="in" filter="fade">
                                      <p:cBhvr>
                                        <p:cTn id="112" dur="500"/>
                                        <p:tgtEl>
                                          <p:spTgt spid="27">
                                            <p:txEl>
                                              <p:pRg st="0" end="0"/>
                                            </p:txEl>
                                          </p:spTgt>
                                        </p:tgtEl>
                                      </p:cBhvr>
                                    </p:animEffect>
                                  </p:childTnLst>
                                </p:cTn>
                              </p:par>
                            </p:childTnLst>
                          </p:cTn>
                        </p:par>
                        <p:par>
                          <p:cTn id="113" fill="hold">
                            <p:stCondLst>
                              <p:cond delay="7470"/>
                            </p:stCondLst>
                            <p:childTnLst>
                              <p:par>
                                <p:cTn id="114" presetID="53" presetClass="entr" presetSubtype="16" fill="hold" grpId="0" nodeType="afterEffect">
                                  <p:stCondLst>
                                    <p:cond delay="0"/>
                                  </p:stCondLst>
                                  <p:iterate type="lt">
                                    <p:tmPct val="10000"/>
                                  </p:iterate>
                                  <p:childTnLst>
                                    <p:set>
                                      <p:cBhvr>
                                        <p:cTn id="115" dur="1" fill="hold">
                                          <p:stCondLst>
                                            <p:cond delay="0"/>
                                          </p:stCondLst>
                                        </p:cTn>
                                        <p:tgtEl>
                                          <p:spTgt spid="28"/>
                                        </p:tgtEl>
                                        <p:attrNameLst>
                                          <p:attrName>style.visibility</p:attrName>
                                        </p:attrNameLst>
                                      </p:cBhvr>
                                      <p:to>
                                        <p:strVal val="visible"/>
                                      </p:to>
                                    </p:set>
                                    <p:anim calcmode="lin" valueType="num">
                                      <p:cBhvr>
                                        <p:cTn id="116" dur="100" fill="hold"/>
                                        <p:tgtEl>
                                          <p:spTgt spid="28"/>
                                        </p:tgtEl>
                                        <p:attrNameLst>
                                          <p:attrName>ppt_w</p:attrName>
                                        </p:attrNameLst>
                                      </p:cBhvr>
                                      <p:tavLst>
                                        <p:tav tm="0">
                                          <p:val>
                                            <p:fltVal val="0"/>
                                          </p:val>
                                        </p:tav>
                                        <p:tav tm="100000">
                                          <p:val>
                                            <p:strVal val="#ppt_w"/>
                                          </p:val>
                                        </p:tav>
                                      </p:tavLst>
                                    </p:anim>
                                    <p:anim calcmode="lin" valueType="num">
                                      <p:cBhvr>
                                        <p:cTn id="117" dur="100" fill="hold"/>
                                        <p:tgtEl>
                                          <p:spTgt spid="28"/>
                                        </p:tgtEl>
                                        <p:attrNameLst>
                                          <p:attrName>ppt_h</p:attrName>
                                        </p:attrNameLst>
                                      </p:cBhvr>
                                      <p:tavLst>
                                        <p:tav tm="0">
                                          <p:val>
                                            <p:fltVal val="0"/>
                                          </p:val>
                                        </p:tav>
                                        <p:tav tm="100000">
                                          <p:val>
                                            <p:strVal val="#ppt_h"/>
                                          </p:val>
                                        </p:tav>
                                      </p:tavLst>
                                    </p:anim>
                                    <p:animEffect transition="in" filter="fade">
                                      <p:cBhvr>
                                        <p:cTn id="118" dur="100"/>
                                        <p:tgtEl>
                                          <p:spTgt spid="28"/>
                                        </p:tgtEl>
                                      </p:cBhvr>
                                    </p:animEffect>
                                  </p:childTnLst>
                                </p:cTn>
                              </p:par>
                            </p:childTnLst>
                          </p:cTn>
                        </p:par>
                        <p:par>
                          <p:cTn id="119" fill="hold">
                            <p:stCondLst>
                              <p:cond delay="7830"/>
                            </p:stCondLst>
                            <p:childTnLst>
                              <p:par>
                                <p:cTn id="120" presetID="53" presetClass="entr" presetSubtype="16" fill="hold" nodeType="afterEffect">
                                  <p:stCondLst>
                                    <p:cond delay="0"/>
                                  </p:stCondLst>
                                  <p:childTnLst>
                                    <p:set>
                                      <p:cBhvr>
                                        <p:cTn id="121" dur="1" fill="hold">
                                          <p:stCondLst>
                                            <p:cond delay="0"/>
                                          </p:stCondLst>
                                        </p:cTn>
                                        <p:tgtEl>
                                          <p:spTgt spid="56"/>
                                        </p:tgtEl>
                                        <p:attrNameLst>
                                          <p:attrName>style.visibility</p:attrName>
                                        </p:attrNameLst>
                                      </p:cBhvr>
                                      <p:to>
                                        <p:strVal val="visible"/>
                                      </p:to>
                                    </p:set>
                                    <p:anim calcmode="lin" valueType="num">
                                      <p:cBhvr>
                                        <p:cTn id="122" dur="500" fill="hold"/>
                                        <p:tgtEl>
                                          <p:spTgt spid="56"/>
                                        </p:tgtEl>
                                        <p:attrNameLst>
                                          <p:attrName>ppt_w</p:attrName>
                                        </p:attrNameLst>
                                      </p:cBhvr>
                                      <p:tavLst>
                                        <p:tav tm="0">
                                          <p:val>
                                            <p:fltVal val="0"/>
                                          </p:val>
                                        </p:tav>
                                        <p:tav tm="100000">
                                          <p:val>
                                            <p:strVal val="#ppt_w"/>
                                          </p:val>
                                        </p:tav>
                                      </p:tavLst>
                                    </p:anim>
                                    <p:anim calcmode="lin" valueType="num">
                                      <p:cBhvr>
                                        <p:cTn id="123" dur="500" fill="hold"/>
                                        <p:tgtEl>
                                          <p:spTgt spid="56"/>
                                        </p:tgtEl>
                                        <p:attrNameLst>
                                          <p:attrName>ppt_h</p:attrName>
                                        </p:attrNameLst>
                                      </p:cBhvr>
                                      <p:tavLst>
                                        <p:tav tm="0">
                                          <p:val>
                                            <p:fltVal val="0"/>
                                          </p:val>
                                        </p:tav>
                                        <p:tav tm="100000">
                                          <p:val>
                                            <p:strVal val="#ppt_h"/>
                                          </p:val>
                                        </p:tav>
                                      </p:tavLst>
                                    </p:anim>
                                    <p:animEffect transition="in" filter="fade">
                                      <p:cBhvr>
                                        <p:cTn id="124" dur="500"/>
                                        <p:tgtEl>
                                          <p:spTgt spid="56"/>
                                        </p:tgtEl>
                                      </p:cBhvr>
                                    </p:animEffect>
                                  </p:childTnLst>
                                </p:cTn>
                              </p:par>
                            </p:childTnLst>
                          </p:cTn>
                        </p:par>
                        <p:par>
                          <p:cTn id="125" fill="hold">
                            <p:stCondLst>
                              <p:cond delay="8330"/>
                            </p:stCondLst>
                            <p:childTnLst>
                              <p:par>
                                <p:cTn id="126" presetID="53" presetClass="entr" presetSubtype="16" fill="hold" grpId="0" nodeType="afterEffect">
                                  <p:stCondLst>
                                    <p:cond delay="0"/>
                                  </p:stCondLst>
                                  <p:childTnLst>
                                    <p:set>
                                      <p:cBhvr>
                                        <p:cTn id="127" dur="1" fill="hold">
                                          <p:stCondLst>
                                            <p:cond delay="0"/>
                                          </p:stCondLst>
                                        </p:cTn>
                                        <p:tgtEl>
                                          <p:spTgt spid="33"/>
                                        </p:tgtEl>
                                        <p:attrNameLst>
                                          <p:attrName>style.visibility</p:attrName>
                                        </p:attrNameLst>
                                      </p:cBhvr>
                                      <p:to>
                                        <p:strVal val="visible"/>
                                      </p:to>
                                    </p:set>
                                    <p:anim calcmode="lin" valueType="num">
                                      <p:cBhvr>
                                        <p:cTn id="128" dur="500" fill="hold"/>
                                        <p:tgtEl>
                                          <p:spTgt spid="33"/>
                                        </p:tgtEl>
                                        <p:attrNameLst>
                                          <p:attrName>ppt_w</p:attrName>
                                        </p:attrNameLst>
                                      </p:cBhvr>
                                      <p:tavLst>
                                        <p:tav tm="0">
                                          <p:val>
                                            <p:fltVal val="0"/>
                                          </p:val>
                                        </p:tav>
                                        <p:tav tm="100000">
                                          <p:val>
                                            <p:strVal val="#ppt_w"/>
                                          </p:val>
                                        </p:tav>
                                      </p:tavLst>
                                    </p:anim>
                                    <p:anim calcmode="lin" valueType="num">
                                      <p:cBhvr>
                                        <p:cTn id="129" dur="500" fill="hold"/>
                                        <p:tgtEl>
                                          <p:spTgt spid="33"/>
                                        </p:tgtEl>
                                        <p:attrNameLst>
                                          <p:attrName>ppt_h</p:attrName>
                                        </p:attrNameLst>
                                      </p:cBhvr>
                                      <p:tavLst>
                                        <p:tav tm="0">
                                          <p:val>
                                            <p:fltVal val="0"/>
                                          </p:val>
                                        </p:tav>
                                        <p:tav tm="100000">
                                          <p:val>
                                            <p:strVal val="#ppt_h"/>
                                          </p:val>
                                        </p:tav>
                                      </p:tavLst>
                                    </p:anim>
                                    <p:animEffect transition="in" filter="fade">
                                      <p:cBhvr>
                                        <p:cTn id="130" dur="500"/>
                                        <p:tgtEl>
                                          <p:spTgt spid="33"/>
                                        </p:tgtEl>
                                      </p:cBhvr>
                                    </p:animEffect>
                                  </p:childTnLst>
                                </p:cTn>
                              </p:par>
                            </p:childTnLst>
                          </p:cTn>
                        </p:par>
                        <p:par>
                          <p:cTn id="131" fill="hold">
                            <p:stCondLst>
                              <p:cond delay="8830"/>
                            </p:stCondLst>
                            <p:childTnLst>
                              <p:par>
                                <p:cTn id="132" presetID="53" presetClass="entr" presetSubtype="16" fill="hold" grpId="0" nodeType="afterEffect">
                                  <p:stCondLst>
                                    <p:cond delay="0"/>
                                  </p:stCondLst>
                                  <p:iterate type="lt">
                                    <p:tmPct val="10000"/>
                                  </p:iterate>
                                  <p:childTnLst>
                                    <p:set>
                                      <p:cBhvr>
                                        <p:cTn id="133" dur="1" fill="hold">
                                          <p:stCondLst>
                                            <p:cond delay="0"/>
                                          </p:stCondLst>
                                        </p:cTn>
                                        <p:tgtEl>
                                          <p:spTgt spid="34"/>
                                        </p:tgtEl>
                                        <p:attrNameLst>
                                          <p:attrName>style.visibility</p:attrName>
                                        </p:attrNameLst>
                                      </p:cBhvr>
                                      <p:to>
                                        <p:strVal val="visible"/>
                                      </p:to>
                                    </p:set>
                                    <p:anim calcmode="lin" valueType="num">
                                      <p:cBhvr>
                                        <p:cTn id="134" dur="100" fill="hold"/>
                                        <p:tgtEl>
                                          <p:spTgt spid="34"/>
                                        </p:tgtEl>
                                        <p:attrNameLst>
                                          <p:attrName>ppt_w</p:attrName>
                                        </p:attrNameLst>
                                      </p:cBhvr>
                                      <p:tavLst>
                                        <p:tav tm="0">
                                          <p:val>
                                            <p:fltVal val="0"/>
                                          </p:val>
                                        </p:tav>
                                        <p:tav tm="100000">
                                          <p:val>
                                            <p:strVal val="#ppt_w"/>
                                          </p:val>
                                        </p:tav>
                                      </p:tavLst>
                                    </p:anim>
                                    <p:anim calcmode="lin" valueType="num">
                                      <p:cBhvr>
                                        <p:cTn id="135" dur="100" fill="hold"/>
                                        <p:tgtEl>
                                          <p:spTgt spid="34"/>
                                        </p:tgtEl>
                                        <p:attrNameLst>
                                          <p:attrName>ppt_h</p:attrName>
                                        </p:attrNameLst>
                                      </p:cBhvr>
                                      <p:tavLst>
                                        <p:tav tm="0">
                                          <p:val>
                                            <p:fltVal val="0"/>
                                          </p:val>
                                        </p:tav>
                                        <p:tav tm="100000">
                                          <p:val>
                                            <p:strVal val="#ppt_h"/>
                                          </p:val>
                                        </p:tav>
                                      </p:tavLst>
                                    </p:anim>
                                    <p:animEffect transition="in" filter="fade">
                                      <p:cBhvr>
                                        <p:cTn id="136" dur="100"/>
                                        <p:tgtEl>
                                          <p:spTgt spid="34"/>
                                        </p:tgtEl>
                                      </p:cBhvr>
                                    </p:animEffect>
                                  </p:childTnLst>
                                </p:cTn>
                              </p:par>
                            </p:childTnLst>
                          </p:cTn>
                        </p:par>
                        <p:par>
                          <p:cTn id="137" fill="hold">
                            <p:stCondLst>
                              <p:cond delay="9190"/>
                            </p:stCondLst>
                            <p:childTnLst>
                              <p:par>
                                <p:cTn id="138" presetID="53" presetClass="entr" presetSubtype="16" fill="hold" nodeType="afterEffect">
                                  <p:stCondLst>
                                    <p:cond delay="0"/>
                                  </p:stCondLst>
                                  <p:childTnLst>
                                    <p:set>
                                      <p:cBhvr>
                                        <p:cTn id="139" dur="1" fill="hold">
                                          <p:stCondLst>
                                            <p:cond delay="0"/>
                                          </p:stCondLst>
                                        </p:cTn>
                                        <p:tgtEl>
                                          <p:spTgt spid="59"/>
                                        </p:tgtEl>
                                        <p:attrNameLst>
                                          <p:attrName>style.visibility</p:attrName>
                                        </p:attrNameLst>
                                      </p:cBhvr>
                                      <p:to>
                                        <p:strVal val="visible"/>
                                      </p:to>
                                    </p:set>
                                    <p:anim calcmode="lin" valueType="num">
                                      <p:cBhvr>
                                        <p:cTn id="140" dur="500" fill="hold"/>
                                        <p:tgtEl>
                                          <p:spTgt spid="59"/>
                                        </p:tgtEl>
                                        <p:attrNameLst>
                                          <p:attrName>ppt_w</p:attrName>
                                        </p:attrNameLst>
                                      </p:cBhvr>
                                      <p:tavLst>
                                        <p:tav tm="0">
                                          <p:val>
                                            <p:fltVal val="0"/>
                                          </p:val>
                                        </p:tav>
                                        <p:tav tm="100000">
                                          <p:val>
                                            <p:strVal val="#ppt_w"/>
                                          </p:val>
                                        </p:tav>
                                      </p:tavLst>
                                    </p:anim>
                                    <p:anim calcmode="lin" valueType="num">
                                      <p:cBhvr>
                                        <p:cTn id="141" dur="500" fill="hold"/>
                                        <p:tgtEl>
                                          <p:spTgt spid="59"/>
                                        </p:tgtEl>
                                        <p:attrNameLst>
                                          <p:attrName>ppt_h</p:attrName>
                                        </p:attrNameLst>
                                      </p:cBhvr>
                                      <p:tavLst>
                                        <p:tav tm="0">
                                          <p:val>
                                            <p:fltVal val="0"/>
                                          </p:val>
                                        </p:tav>
                                        <p:tav tm="100000">
                                          <p:val>
                                            <p:strVal val="#ppt_h"/>
                                          </p:val>
                                        </p:tav>
                                      </p:tavLst>
                                    </p:anim>
                                    <p:animEffect transition="in" filter="fade">
                                      <p:cBhvr>
                                        <p:cTn id="142" dur="500"/>
                                        <p:tgtEl>
                                          <p:spTgt spid="59"/>
                                        </p:tgtEl>
                                      </p:cBhvr>
                                    </p:animEffect>
                                  </p:childTnLst>
                                </p:cTn>
                              </p:par>
                            </p:childTnLst>
                          </p:cTn>
                        </p:par>
                        <p:par>
                          <p:cTn id="143" fill="hold">
                            <p:stCondLst>
                              <p:cond delay="9690"/>
                            </p:stCondLst>
                            <p:childTnLst>
                              <p:par>
                                <p:cTn id="144" presetID="53" presetClass="entr" presetSubtype="16" fill="hold" grpId="0" nodeType="afterEffect">
                                  <p:stCondLst>
                                    <p:cond delay="0"/>
                                  </p:stCondLst>
                                  <p:childTnLst>
                                    <p:set>
                                      <p:cBhvr>
                                        <p:cTn id="145" dur="1" fill="hold">
                                          <p:stCondLst>
                                            <p:cond delay="0"/>
                                          </p:stCondLst>
                                        </p:cTn>
                                        <p:tgtEl>
                                          <p:spTgt spid="29"/>
                                        </p:tgtEl>
                                        <p:attrNameLst>
                                          <p:attrName>style.visibility</p:attrName>
                                        </p:attrNameLst>
                                      </p:cBhvr>
                                      <p:to>
                                        <p:strVal val="visible"/>
                                      </p:to>
                                    </p:set>
                                    <p:anim calcmode="lin" valueType="num">
                                      <p:cBhvr>
                                        <p:cTn id="146" dur="500" fill="hold"/>
                                        <p:tgtEl>
                                          <p:spTgt spid="29"/>
                                        </p:tgtEl>
                                        <p:attrNameLst>
                                          <p:attrName>ppt_w</p:attrName>
                                        </p:attrNameLst>
                                      </p:cBhvr>
                                      <p:tavLst>
                                        <p:tav tm="0">
                                          <p:val>
                                            <p:fltVal val="0"/>
                                          </p:val>
                                        </p:tav>
                                        <p:tav tm="100000">
                                          <p:val>
                                            <p:strVal val="#ppt_w"/>
                                          </p:val>
                                        </p:tav>
                                      </p:tavLst>
                                    </p:anim>
                                    <p:anim calcmode="lin" valueType="num">
                                      <p:cBhvr>
                                        <p:cTn id="147" dur="500" fill="hold"/>
                                        <p:tgtEl>
                                          <p:spTgt spid="29"/>
                                        </p:tgtEl>
                                        <p:attrNameLst>
                                          <p:attrName>ppt_h</p:attrName>
                                        </p:attrNameLst>
                                      </p:cBhvr>
                                      <p:tavLst>
                                        <p:tav tm="0">
                                          <p:val>
                                            <p:fltVal val="0"/>
                                          </p:val>
                                        </p:tav>
                                        <p:tav tm="100000">
                                          <p:val>
                                            <p:strVal val="#ppt_h"/>
                                          </p:val>
                                        </p:tav>
                                      </p:tavLst>
                                    </p:anim>
                                    <p:animEffect transition="in" filter="fade">
                                      <p:cBhvr>
                                        <p:cTn id="148" dur="500"/>
                                        <p:tgtEl>
                                          <p:spTgt spid="29"/>
                                        </p:tgtEl>
                                      </p:cBhvr>
                                    </p:animEffect>
                                  </p:childTnLst>
                                </p:cTn>
                              </p:par>
                            </p:childTnLst>
                          </p:cTn>
                        </p:par>
                        <p:par>
                          <p:cTn id="149" fill="hold">
                            <p:stCondLst>
                              <p:cond delay="10190"/>
                            </p:stCondLst>
                            <p:childTnLst>
                              <p:par>
                                <p:cTn id="150" presetID="53" presetClass="entr" presetSubtype="16" fill="hold" grpId="0" nodeType="afterEffect">
                                  <p:stCondLst>
                                    <p:cond delay="0"/>
                                  </p:stCondLst>
                                  <p:iterate type="lt">
                                    <p:tmPct val="10000"/>
                                  </p:iterate>
                                  <p:childTnLst>
                                    <p:set>
                                      <p:cBhvr>
                                        <p:cTn id="151" dur="1" fill="hold">
                                          <p:stCondLst>
                                            <p:cond delay="0"/>
                                          </p:stCondLst>
                                        </p:cTn>
                                        <p:tgtEl>
                                          <p:spTgt spid="30"/>
                                        </p:tgtEl>
                                        <p:attrNameLst>
                                          <p:attrName>style.visibility</p:attrName>
                                        </p:attrNameLst>
                                      </p:cBhvr>
                                      <p:to>
                                        <p:strVal val="visible"/>
                                      </p:to>
                                    </p:set>
                                    <p:anim calcmode="lin" valueType="num">
                                      <p:cBhvr>
                                        <p:cTn id="152" dur="100" fill="hold"/>
                                        <p:tgtEl>
                                          <p:spTgt spid="30"/>
                                        </p:tgtEl>
                                        <p:attrNameLst>
                                          <p:attrName>ppt_w</p:attrName>
                                        </p:attrNameLst>
                                      </p:cBhvr>
                                      <p:tavLst>
                                        <p:tav tm="0">
                                          <p:val>
                                            <p:fltVal val="0"/>
                                          </p:val>
                                        </p:tav>
                                        <p:tav tm="100000">
                                          <p:val>
                                            <p:strVal val="#ppt_w"/>
                                          </p:val>
                                        </p:tav>
                                      </p:tavLst>
                                    </p:anim>
                                    <p:anim calcmode="lin" valueType="num">
                                      <p:cBhvr>
                                        <p:cTn id="153" dur="100" fill="hold"/>
                                        <p:tgtEl>
                                          <p:spTgt spid="30"/>
                                        </p:tgtEl>
                                        <p:attrNameLst>
                                          <p:attrName>ppt_h</p:attrName>
                                        </p:attrNameLst>
                                      </p:cBhvr>
                                      <p:tavLst>
                                        <p:tav tm="0">
                                          <p:val>
                                            <p:fltVal val="0"/>
                                          </p:val>
                                        </p:tav>
                                        <p:tav tm="100000">
                                          <p:val>
                                            <p:strVal val="#ppt_h"/>
                                          </p:val>
                                        </p:tav>
                                      </p:tavLst>
                                    </p:anim>
                                    <p:animEffect transition="in" filter="fade">
                                      <p:cBhvr>
                                        <p:cTn id="154" dur="1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24" grpId="0" animBg="1"/>
      <p:bldP spid="25" grpId="0"/>
      <p:bldP spid="26" grpId="0"/>
      <p:bldP spid="28" grpId="0"/>
      <p:bldP spid="29" grpId="0"/>
      <p:bldP spid="30" grpId="0"/>
      <p:bldP spid="31" grpId="0"/>
      <p:bldP spid="32" grpId="0"/>
      <p:bldP spid="33" grpId="0"/>
      <p:bldP spid="34" grpId="0"/>
      <p:bldP spid="35" grpId="0" animBg="1"/>
      <p:bldP spid="36" grpId="0" animBg="1"/>
      <p:bldP spid="37" grpId="0" animBg="1"/>
      <p:bldP spid="38" grpId="0" animBg="1"/>
      <p:bldP spid="39" grpId="0" animBg="1"/>
      <p:bldP spid="40" grpId="0" animBg="1"/>
      <p:bldP spid="41" grpId="0" animBg="1"/>
      <p:bldP spid="42" grpId="0" animBg="1"/>
      <p:bldP spid="4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3" y="218741"/>
            <a:ext cx="5980389"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Freeform 5"/>
          <p:cNvSpPr>
            <a:spLocks noEditPoints="1"/>
          </p:cNvSpPr>
          <p:nvPr/>
        </p:nvSpPr>
        <p:spPr bwMode="auto">
          <a:xfrm>
            <a:off x="5390050" y="2973018"/>
            <a:ext cx="1411902" cy="1411902"/>
          </a:xfrm>
          <a:custGeom>
            <a:avLst/>
            <a:gdLst>
              <a:gd name="T0" fmla="*/ 116 w 211"/>
              <a:gd name="T1" fmla="*/ 10 h 211"/>
              <a:gd name="T2" fmla="*/ 116 w 211"/>
              <a:gd name="T3" fmla="*/ 0 h 211"/>
              <a:gd name="T4" fmla="*/ 181 w 211"/>
              <a:gd name="T5" fmla="*/ 30 h 211"/>
              <a:gd name="T6" fmla="*/ 211 w 211"/>
              <a:gd name="T7" fmla="*/ 95 h 211"/>
              <a:gd name="T8" fmla="*/ 201 w 211"/>
              <a:gd name="T9" fmla="*/ 95 h 211"/>
              <a:gd name="T10" fmla="*/ 174 w 211"/>
              <a:gd name="T11" fmla="*/ 37 h 211"/>
              <a:gd name="T12" fmla="*/ 116 w 211"/>
              <a:gd name="T13" fmla="*/ 10 h 211"/>
              <a:gd name="T14" fmla="*/ 10 w 211"/>
              <a:gd name="T15" fmla="*/ 115 h 211"/>
              <a:gd name="T16" fmla="*/ 0 w 211"/>
              <a:gd name="T17" fmla="*/ 115 h 211"/>
              <a:gd name="T18" fmla="*/ 30 w 211"/>
              <a:gd name="T19" fmla="*/ 180 h 211"/>
              <a:gd name="T20" fmla="*/ 96 w 211"/>
              <a:gd name="T21" fmla="*/ 211 h 211"/>
              <a:gd name="T22" fmla="*/ 96 w 211"/>
              <a:gd name="T23" fmla="*/ 201 h 211"/>
              <a:gd name="T24" fmla="*/ 38 w 211"/>
              <a:gd name="T25" fmla="*/ 173 h 211"/>
              <a:gd name="T26" fmla="*/ 10 w 211"/>
              <a:gd name="T27" fmla="*/ 115 h 211"/>
              <a:gd name="T28" fmla="*/ 10 w 211"/>
              <a:gd name="T29" fmla="*/ 95 h 211"/>
              <a:gd name="T30" fmla="*/ 38 w 211"/>
              <a:gd name="T31" fmla="*/ 37 h 211"/>
              <a:gd name="T32" fmla="*/ 96 w 211"/>
              <a:gd name="T33" fmla="*/ 10 h 211"/>
              <a:gd name="T34" fmla="*/ 96 w 211"/>
              <a:gd name="T35" fmla="*/ 0 h 211"/>
              <a:gd name="T36" fmla="*/ 30 w 211"/>
              <a:gd name="T37" fmla="*/ 30 h 211"/>
              <a:gd name="T38" fmla="*/ 0 w 211"/>
              <a:gd name="T39" fmla="*/ 95 h 211"/>
              <a:gd name="T40" fmla="*/ 10 w 211"/>
              <a:gd name="T41" fmla="*/ 95 h 211"/>
              <a:gd name="T42" fmla="*/ 201 w 211"/>
              <a:gd name="T43" fmla="*/ 115 h 211"/>
              <a:gd name="T44" fmla="*/ 174 w 211"/>
              <a:gd name="T45" fmla="*/ 173 h 211"/>
              <a:gd name="T46" fmla="*/ 116 w 211"/>
              <a:gd name="T47" fmla="*/ 201 h 211"/>
              <a:gd name="T48" fmla="*/ 116 w 211"/>
              <a:gd name="T49" fmla="*/ 211 h 211"/>
              <a:gd name="T50" fmla="*/ 181 w 211"/>
              <a:gd name="T51" fmla="*/ 180 h 211"/>
              <a:gd name="T52" fmla="*/ 211 w 211"/>
              <a:gd name="T53" fmla="*/ 115 h 211"/>
              <a:gd name="T54" fmla="*/ 201 w 211"/>
              <a:gd name="T55" fmla="*/ 115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11" h="211">
                <a:moveTo>
                  <a:pt x="116" y="10"/>
                </a:moveTo>
                <a:cubicBezTo>
                  <a:pt x="116" y="0"/>
                  <a:pt x="116" y="0"/>
                  <a:pt x="116" y="0"/>
                </a:cubicBezTo>
                <a:cubicBezTo>
                  <a:pt x="139" y="2"/>
                  <a:pt x="163" y="12"/>
                  <a:pt x="181" y="30"/>
                </a:cubicBezTo>
                <a:cubicBezTo>
                  <a:pt x="199" y="48"/>
                  <a:pt x="209" y="72"/>
                  <a:pt x="211" y="95"/>
                </a:cubicBezTo>
                <a:cubicBezTo>
                  <a:pt x="201" y="95"/>
                  <a:pt x="201" y="95"/>
                  <a:pt x="201" y="95"/>
                </a:cubicBezTo>
                <a:cubicBezTo>
                  <a:pt x="199" y="74"/>
                  <a:pt x="190" y="53"/>
                  <a:pt x="174" y="37"/>
                </a:cubicBezTo>
                <a:cubicBezTo>
                  <a:pt x="157" y="21"/>
                  <a:pt x="137" y="12"/>
                  <a:pt x="116" y="10"/>
                </a:cubicBezTo>
                <a:close/>
                <a:moveTo>
                  <a:pt x="10" y="115"/>
                </a:moveTo>
                <a:cubicBezTo>
                  <a:pt x="0" y="115"/>
                  <a:pt x="0" y="115"/>
                  <a:pt x="0" y="115"/>
                </a:cubicBezTo>
                <a:cubicBezTo>
                  <a:pt x="2" y="139"/>
                  <a:pt x="12" y="162"/>
                  <a:pt x="30" y="180"/>
                </a:cubicBezTo>
                <a:cubicBezTo>
                  <a:pt x="49" y="199"/>
                  <a:pt x="72" y="209"/>
                  <a:pt x="96" y="211"/>
                </a:cubicBezTo>
                <a:cubicBezTo>
                  <a:pt x="96" y="201"/>
                  <a:pt x="96" y="201"/>
                  <a:pt x="96" y="201"/>
                </a:cubicBezTo>
                <a:cubicBezTo>
                  <a:pt x="74" y="199"/>
                  <a:pt x="54" y="189"/>
                  <a:pt x="38" y="173"/>
                </a:cubicBezTo>
                <a:cubicBezTo>
                  <a:pt x="21" y="157"/>
                  <a:pt x="12" y="137"/>
                  <a:pt x="10" y="115"/>
                </a:cubicBezTo>
                <a:close/>
                <a:moveTo>
                  <a:pt x="10" y="95"/>
                </a:moveTo>
                <a:cubicBezTo>
                  <a:pt x="12" y="74"/>
                  <a:pt x="21" y="53"/>
                  <a:pt x="38" y="37"/>
                </a:cubicBezTo>
                <a:cubicBezTo>
                  <a:pt x="54" y="21"/>
                  <a:pt x="74" y="12"/>
                  <a:pt x="96" y="10"/>
                </a:cubicBezTo>
                <a:cubicBezTo>
                  <a:pt x="96" y="0"/>
                  <a:pt x="96" y="0"/>
                  <a:pt x="96" y="0"/>
                </a:cubicBezTo>
                <a:cubicBezTo>
                  <a:pt x="72" y="2"/>
                  <a:pt x="49" y="12"/>
                  <a:pt x="30" y="30"/>
                </a:cubicBezTo>
                <a:cubicBezTo>
                  <a:pt x="12" y="48"/>
                  <a:pt x="2" y="72"/>
                  <a:pt x="0" y="95"/>
                </a:cubicBezTo>
                <a:lnTo>
                  <a:pt x="10" y="95"/>
                </a:lnTo>
                <a:close/>
                <a:moveTo>
                  <a:pt x="201" y="115"/>
                </a:moveTo>
                <a:cubicBezTo>
                  <a:pt x="199" y="137"/>
                  <a:pt x="190" y="157"/>
                  <a:pt x="174" y="173"/>
                </a:cubicBezTo>
                <a:cubicBezTo>
                  <a:pt x="157" y="189"/>
                  <a:pt x="137" y="199"/>
                  <a:pt x="116" y="201"/>
                </a:cubicBezTo>
                <a:cubicBezTo>
                  <a:pt x="116" y="211"/>
                  <a:pt x="116" y="211"/>
                  <a:pt x="116" y="211"/>
                </a:cubicBezTo>
                <a:cubicBezTo>
                  <a:pt x="139" y="209"/>
                  <a:pt x="163" y="199"/>
                  <a:pt x="181" y="180"/>
                </a:cubicBezTo>
                <a:cubicBezTo>
                  <a:pt x="199" y="162"/>
                  <a:pt x="209" y="139"/>
                  <a:pt x="211" y="115"/>
                </a:cubicBezTo>
                <a:lnTo>
                  <a:pt x="201" y="115"/>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solidFill>
                <a:prstClr val="black"/>
              </a:solidFill>
              <a:ea typeface="微软雅黑"/>
            </a:endParaRPr>
          </a:p>
        </p:txBody>
      </p:sp>
      <p:sp>
        <p:nvSpPr>
          <p:cNvPr id="5" name="Freeform 6"/>
          <p:cNvSpPr>
            <a:spLocks/>
          </p:cNvSpPr>
          <p:nvPr/>
        </p:nvSpPr>
        <p:spPr bwMode="auto">
          <a:xfrm>
            <a:off x="4673957" y="2250752"/>
            <a:ext cx="1358107" cy="1358107"/>
          </a:xfrm>
          <a:custGeom>
            <a:avLst/>
            <a:gdLst>
              <a:gd name="T0" fmla="*/ 95 w 203"/>
              <a:gd name="T1" fmla="*/ 203 h 203"/>
              <a:gd name="T2" fmla="*/ 129 w 203"/>
              <a:gd name="T3" fmla="*/ 130 h 203"/>
              <a:gd name="T4" fmla="*/ 203 w 203"/>
              <a:gd name="T5" fmla="*/ 96 h 203"/>
              <a:gd name="T6" fmla="*/ 203 w 203"/>
              <a:gd name="T7" fmla="*/ 0 h 203"/>
              <a:gd name="T8" fmla="*/ 77 w 203"/>
              <a:gd name="T9" fmla="*/ 48 h 203"/>
              <a:gd name="T10" fmla="*/ 40 w 203"/>
              <a:gd name="T11" fmla="*/ 41 h 203"/>
              <a:gd name="T12" fmla="*/ 48 w 203"/>
              <a:gd name="T13" fmla="*/ 78 h 203"/>
              <a:gd name="T14" fmla="*/ 0 w 203"/>
              <a:gd name="T15" fmla="*/ 203 h 203"/>
              <a:gd name="T16" fmla="*/ 95 w 203"/>
              <a:gd name="T17" fmla="*/ 203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3" h="203">
                <a:moveTo>
                  <a:pt x="95" y="203"/>
                </a:moveTo>
                <a:cubicBezTo>
                  <a:pt x="97" y="177"/>
                  <a:pt x="109" y="150"/>
                  <a:pt x="129" y="130"/>
                </a:cubicBezTo>
                <a:cubicBezTo>
                  <a:pt x="150" y="109"/>
                  <a:pt x="176" y="98"/>
                  <a:pt x="203" y="96"/>
                </a:cubicBezTo>
                <a:cubicBezTo>
                  <a:pt x="203" y="0"/>
                  <a:pt x="203" y="0"/>
                  <a:pt x="203" y="0"/>
                </a:cubicBezTo>
                <a:cubicBezTo>
                  <a:pt x="158" y="2"/>
                  <a:pt x="114" y="18"/>
                  <a:pt x="77" y="48"/>
                </a:cubicBezTo>
                <a:cubicBezTo>
                  <a:pt x="40" y="41"/>
                  <a:pt x="40" y="41"/>
                  <a:pt x="40" y="41"/>
                </a:cubicBezTo>
                <a:cubicBezTo>
                  <a:pt x="48" y="78"/>
                  <a:pt x="48" y="78"/>
                  <a:pt x="48" y="78"/>
                </a:cubicBezTo>
                <a:cubicBezTo>
                  <a:pt x="18" y="114"/>
                  <a:pt x="2" y="159"/>
                  <a:pt x="0" y="203"/>
                </a:cubicBezTo>
                <a:lnTo>
                  <a:pt x="95" y="203"/>
                </a:lnTo>
                <a:close/>
              </a:path>
            </a:pathLst>
          </a:custGeom>
          <a:solidFill>
            <a:schemeClr val="accent1"/>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6" name="Freeform 7"/>
          <p:cNvSpPr>
            <a:spLocks/>
          </p:cNvSpPr>
          <p:nvPr/>
        </p:nvSpPr>
        <p:spPr bwMode="auto">
          <a:xfrm>
            <a:off x="4673957" y="3742905"/>
            <a:ext cx="1358107" cy="1358107"/>
          </a:xfrm>
          <a:custGeom>
            <a:avLst/>
            <a:gdLst>
              <a:gd name="T0" fmla="*/ 203 w 203"/>
              <a:gd name="T1" fmla="*/ 108 h 203"/>
              <a:gd name="T2" fmla="*/ 129 w 203"/>
              <a:gd name="T3" fmla="*/ 74 h 203"/>
              <a:gd name="T4" fmla="*/ 95 w 203"/>
              <a:gd name="T5" fmla="*/ 0 h 203"/>
              <a:gd name="T6" fmla="*/ 0 w 203"/>
              <a:gd name="T7" fmla="*/ 0 h 203"/>
              <a:gd name="T8" fmla="*/ 48 w 203"/>
              <a:gd name="T9" fmla="*/ 126 h 203"/>
              <a:gd name="T10" fmla="*/ 40 w 203"/>
              <a:gd name="T11" fmla="*/ 162 h 203"/>
              <a:gd name="T12" fmla="*/ 77 w 203"/>
              <a:gd name="T13" fmla="*/ 155 h 203"/>
              <a:gd name="T14" fmla="*/ 203 w 203"/>
              <a:gd name="T15" fmla="*/ 203 h 203"/>
              <a:gd name="T16" fmla="*/ 203 w 203"/>
              <a:gd name="T17" fmla="*/ 10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3" h="203">
                <a:moveTo>
                  <a:pt x="203" y="108"/>
                </a:moveTo>
                <a:cubicBezTo>
                  <a:pt x="176" y="105"/>
                  <a:pt x="150" y="94"/>
                  <a:pt x="129" y="74"/>
                </a:cubicBezTo>
                <a:cubicBezTo>
                  <a:pt x="109" y="53"/>
                  <a:pt x="98" y="27"/>
                  <a:pt x="95" y="0"/>
                </a:cubicBezTo>
                <a:cubicBezTo>
                  <a:pt x="0" y="0"/>
                  <a:pt x="0" y="0"/>
                  <a:pt x="0" y="0"/>
                </a:cubicBezTo>
                <a:cubicBezTo>
                  <a:pt x="2" y="45"/>
                  <a:pt x="18" y="89"/>
                  <a:pt x="48" y="126"/>
                </a:cubicBezTo>
                <a:cubicBezTo>
                  <a:pt x="40" y="162"/>
                  <a:pt x="40" y="162"/>
                  <a:pt x="40" y="162"/>
                </a:cubicBezTo>
                <a:cubicBezTo>
                  <a:pt x="77" y="155"/>
                  <a:pt x="77" y="155"/>
                  <a:pt x="77" y="155"/>
                </a:cubicBezTo>
                <a:cubicBezTo>
                  <a:pt x="114" y="185"/>
                  <a:pt x="158" y="201"/>
                  <a:pt x="203" y="203"/>
                </a:cubicBezTo>
                <a:lnTo>
                  <a:pt x="203" y="108"/>
                </a:lnTo>
                <a:close/>
              </a:path>
            </a:pathLst>
          </a:custGeom>
          <a:solidFill>
            <a:schemeClr val="accent2"/>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7" name="Freeform 8"/>
          <p:cNvSpPr>
            <a:spLocks/>
          </p:cNvSpPr>
          <p:nvPr/>
        </p:nvSpPr>
        <p:spPr bwMode="auto">
          <a:xfrm>
            <a:off x="6166111" y="2250752"/>
            <a:ext cx="1351933" cy="1358107"/>
          </a:xfrm>
          <a:custGeom>
            <a:avLst/>
            <a:gdLst>
              <a:gd name="T0" fmla="*/ 127 w 202"/>
              <a:gd name="T1" fmla="*/ 50 h 203"/>
              <a:gd name="T2" fmla="*/ 0 w 202"/>
              <a:gd name="T3" fmla="*/ 0 h 203"/>
              <a:gd name="T4" fmla="*/ 0 w 202"/>
              <a:gd name="T5" fmla="*/ 96 h 203"/>
              <a:gd name="T6" fmla="*/ 73 w 202"/>
              <a:gd name="T7" fmla="*/ 130 h 203"/>
              <a:gd name="T8" fmla="*/ 107 w 202"/>
              <a:gd name="T9" fmla="*/ 203 h 203"/>
              <a:gd name="T10" fmla="*/ 202 w 202"/>
              <a:gd name="T11" fmla="*/ 203 h 203"/>
              <a:gd name="T12" fmla="*/ 156 w 202"/>
              <a:gd name="T13" fmla="*/ 79 h 203"/>
              <a:gd name="T14" fmla="*/ 163 w 202"/>
              <a:gd name="T15" fmla="*/ 42 h 203"/>
              <a:gd name="T16" fmla="*/ 127 w 202"/>
              <a:gd name="T17" fmla="*/ 50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2" h="203">
                <a:moveTo>
                  <a:pt x="127" y="50"/>
                </a:moveTo>
                <a:cubicBezTo>
                  <a:pt x="90" y="19"/>
                  <a:pt x="45" y="3"/>
                  <a:pt x="0" y="0"/>
                </a:cubicBezTo>
                <a:cubicBezTo>
                  <a:pt x="0" y="96"/>
                  <a:pt x="0" y="96"/>
                  <a:pt x="0" y="96"/>
                </a:cubicBezTo>
                <a:cubicBezTo>
                  <a:pt x="26" y="98"/>
                  <a:pt x="53" y="109"/>
                  <a:pt x="73" y="130"/>
                </a:cubicBezTo>
                <a:cubicBezTo>
                  <a:pt x="94" y="150"/>
                  <a:pt x="105" y="177"/>
                  <a:pt x="107" y="203"/>
                </a:cubicBezTo>
                <a:cubicBezTo>
                  <a:pt x="202" y="203"/>
                  <a:pt x="202" y="203"/>
                  <a:pt x="202" y="203"/>
                </a:cubicBezTo>
                <a:cubicBezTo>
                  <a:pt x="200" y="159"/>
                  <a:pt x="185" y="115"/>
                  <a:pt x="156" y="79"/>
                </a:cubicBezTo>
                <a:cubicBezTo>
                  <a:pt x="163" y="42"/>
                  <a:pt x="163" y="42"/>
                  <a:pt x="163" y="42"/>
                </a:cubicBezTo>
                <a:lnTo>
                  <a:pt x="127" y="50"/>
                </a:lnTo>
                <a:close/>
              </a:path>
            </a:pathLst>
          </a:custGeom>
          <a:solidFill>
            <a:schemeClr val="accent4"/>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8" name="Freeform 9"/>
          <p:cNvSpPr>
            <a:spLocks/>
          </p:cNvSpPr>
          <p:nvPr/>
        </p:nvSpPr>
        <p:spPr bwMode="auto">
          <a:xfrm>
            <a:off x="6166111" y="3742905"/>
            <a:ext cx="1351933" cy="1358107"/>
          </a:xfrm>
          <a:custGeom>
            <a:avLst/>
            <a:gdLst>
              <a:gd name="T0" fmla="*/ 107 w 202"/>
              <a:gd name="T1" fmla="*/ 0 h 203"/>
              <a:gd name="T2" fmla="*/ 73 w 202"/>
              <a:gd name="T3" fmla="*/ 74 h 203"/>
              <a:gd name="T4" fmla="*/ 0 w 202"/>
              <a:gd name="T5" fmla="*/ 108 h 203"/>
              <a:gd name="T6" fmla="*/ 0 w 202"/>
              <a:gd name="T7" fmla="*/ 203 h 203"/>
              <a:gd name="T8" fmla="*/ 123 w 202"/>
              <a:gd name="T9" fmla="*/ 157 h 203"/>
              <a:gd name="T10" fmla="*/ 161 w 202"/>
              <a:gd name="T11" fmla="*/ 164 h 203"/>
              <a:gd name="T12" fmla="*/ 153 w 202"/>
              <a:gd name="T13" fmla="*/ 127 h 203"/>
              <a:gd name="T14" fmla="*/ 202 w 202"/>
              <a:gd name="T15" fmla="*/ 0 h 203"/>
              <a:gd name="T16" fmla="*/ 107 w 202"/>
              <a:gd name="T17" fmla="*/ 0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2" h="203">
                <a:moveTo>
                  <a:pt x="107" y="0"/>
                </a:moveTo>
                <a:cubicBezTo>
                  <a:pt x="105" y="27"/>
                  <a:pt x="93" y="53"/>
                  <a:pt x="73" y="74"/>
                </a:cubicBezTo>
                <a:cubicBezTo>
                  <a:pt x="53" y="94"/>
                  <a:pt x="26" y="105"/>
                  <a:pt x="0" y="108"/>
                </a:cubicBezTo>
                <a:cubicBezTo>
                  <a:pt x="0" y="203"/>
                  <a:pt x="0" y="203"/>
                  <a:pt x="0" y="203"/>
                </a:cubicBezTo>
                <a:cubicBezTo>
                  <a:pt x="44" y="201"/>
                  <a:pt x="87" y="186"/>
                  <a:pt x="123" y="157"/>
                </a:cubicBezTo>
                <a:cubicBezTo>
                  <a:pt x="161" y="164"/>
                  <a:pt x="161" y="164"/>
                  <a:pt x="161" y="164"/>
                </a:cubicBezTo>
                <a:cubicBezTo>
                  <a:pt x="153" y="127"/>
                  <a:pt x="153" y="127"/>
                  <a:pt x="153" y="127"/>
                </a:cubicBezTo>
                <a:cubicBezTo>
                  <a:pt x="184" y="90"/>
                  <a:pt x="200" y="46"/>
                  <a:pt x="202" y="0"/>
                </a:cubicBezTo>
                <a:lnTo>
                  <a:pt x="107" y="0"/>
                </a:lnTo>
                <a:close/>
              </a:path>
            </a:pathLst>
          </a:custGeom>
          <a:solidFill>
            <a:schemeClr val="accent3"/>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9" name="矩形 3"/>
          <p:cNvSpPr>
            <a:spLocks noChangeArrowheads="1"/>
          </p:cNvSpPr>
          <p:nvPr/>
        </p:nvSpPr>
        <p:spPr bwMode="auto">
          <a:xfrm>
            <a:off x="5534992" y="3198829"/>
            <a:ext cx="1095243" cy="954107"/>
          </a:xfrm>
          <a:prstGeom prst="rect">
            <a:avLst/>
          </a:prstGeom>
        </p:spPr>
        <p:txBody>
          <a:bodyPr wrap="square">
            <a:spAutoFit/>
          </a:bodyPr>
          <a:lstStyle/>
          <a:p>
            <a:pPr algn="ctr"/>
            <a:r>
              <a:rPr lang="zh-CN" altLang="en-US" sz="2800" b="1" kern="100" dirty="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sym typeface="Impact" pitchFamily="34" charset="0"/>
              </a:rPr>
              <a:t>Add a title.</a:t>
            </a:r>
          </a:p>
        </p:txBody>
      </p:sp>
      <p:sp>
        <p:nvSpPr>
          <p:cNvPr id="10" name="TextBox 17"/>
          <p:cNvSpPr txBox="1"/>
          <p:nvPr/>
        </p:nvSpPr>
        <p:spPr>
          <a:xfrm>
            <a:off x="5025557" y="2614690"/>
            <a:ext cx="477871" cy="630227"/>
          </a:xfrm>
          <a:prstGeom prst="rect">
            <a:avLst/>
          </a:prstGeom>
          <a:noFill/>
        </p:spPr>
        <p:txBody>
          <a:bodyPr wrap="none" lIns="75493" tIns="37746" rIns="75493" bIns="37746" rtlCol="0" anchor="ctr">
            <a:spAutoFit/>
          </a:bodyPr>
          <a:lstStyle/>
          <a:p>
            <a:r>
              <a:rPr lang="en-US" altLang="zh-CN" sz="3600" dirty="0">
                <a:solidFill>
                  <a:schemeClr val="bg1"/>
                </a:solidFill>
                <a:latin typeface="微软雅黑" pitchFamily="34" charset="-122"/>
                <a:ea typeface="微软雅黑" pitchFamily="34" charset="-122"/>
              </a:rPr>
              <a:t>A.</a:t>
            </a:r>
            <a:endParaRPr lang="zh-CN" altLang="en-US" sz="3600" dirty="0">
              <a:solidFill>
                <a:schemeClr val="bg1"/>
              </a:solidFill>
              <a:latin typeface="微软雅黑" pitchFamily="34" charset="-122"/>
              <a:ea typeface="微软雅黑" pitchFamily="34" charset="-122"/>
            </a:endParaRPr>
          </a:p>
        </p:txBody>
      </p:sp>
      <p:sp>
        <p:nvSpPr>
          <p:cNvPr id="11" name="TextBox 18"/>
          <p:cNvSpPr txBox="1"/>
          <p:nvPr/>
        </p:nvSpPr>
        <p:spPr>
          <a:xfrm>
            <a:off x="6714696" y="2614691"/>
            <a:ext cx="442605" cy="630227"/>
          </a:xfrm>
          <a:prstGeom prst="rect">
            <a:avLst/>
          </a:prstGeom>
          <a:noFill/>
        </p:spPr>
        <p:txBody>
          <a:bodyPr wrap="none" lIns="75493" tIns="37746" rIns="75493" bIns="37746" rtlCol="0" anchor="ctr">
            <a:spAutoFit/>
          </a:bodyPr>
          <a:lstStyle/>
          <a:p>
            <a:r>
              <a:rPr lang="en-US" altLang="zh-CN" sz="3600" dirty="0">
                <a:solidFill>
                  <a:schemeClr val="bg1"/>
                </a:solidFill>
                <a:latin typeface="微软雅黑" pitchFamily="34" charset="-122"/>
                <a:ea typeface="微软雅黑" pitchFamily="34" charset="-122"/>
              </a:rPr>
              <a:t>B.</a:t>
            </a:r>
            <a:endParaRPr lang="zh-CN" altLang="en-US" sz="3600" dirty="0">
              <a:solidFill>
                <a:schemeClr val="bg1"/>
              </a:solidFill>
              <a:latin typeface="微软雅黑" pitchFamily="34" charset="-122"/>
              <a:ea typeface="微软雅黑" pitchFamily="34" charset="-122"/>
            </a:endParaRPr>
          </a:p>
        </p:txBody>
      </p:sp>
      <p:sp>
        <p:nvSpPr>
          <p:cNvPr id="12" name="TextBox 19"/>
          <p:cNvSpPr txBox="1"/>
          <p:nvPr/>
        </p:nvSpPr>
        <p:spPr>
          <a:xfrm>
            <a:off x="5030922" y="4128768"/>
            <a:ext cx="461841" cy="630227"/>
          </a:xfrm>
          <a:prstGeom prst="rect">
            <a:avLst/>
          </a:prstGeom>
          <a:noFill/>
        </p:spPr>
        <p:txBody>
          <a:bodyPr wrap="none" lIns="75493" tIns="37746" rIns="75493" bIns="37746" rtlCol="0" anchor="ctr">
            <a:spAutoFit/>
          </a:bodyPr>
          <a:lstStyle/>
          <a:p>
            <a:r>
              <a:rPr lang="en-US" altLang="zh-CN" sz="3600" dirty="0">
                <a:solidFill>
                  <a:schemeClr val="bg1"/>
                </a:solidFill>
                <a:latin typeface="微软雅黑" pitchFamily="34" charset="-122"/>
                <a:ea typeface="微软雅黑" pitchFamily="34" charset="-122"/>
              </a:rPr>
              <a:t>C.</a:t>
            </a:r>
            <a:endParaRPr lang="zh-CN" altLang="en-US" sz="3600" dirty="0">
              <a:solidFill>
                <a:schemeClr val="bg1"/>
              </a:solidFill>
              <a:latin typeface="微软雅黑" pitchFamily="34" charset="-122"/>
              <a:ea typeface="微软雅黑" pitchFamily="34" charset="-122"/>
            </a:endParaRPr>
          </a:p>
        </p:txBody>
      </p:sp>
      <p:sp>
        <p:nvSpPr>
          <p:cNvPr id="13" name="TextBox 19"/>
          <p:cNvSpPr txBox="1"/>
          <p:nvPr/>
        </p:nvSpPr>
        <p:spPr>
          <a:xfrm>
            <a:off x="6684149" y="4128768"/>
            <a:ext cx="503519" cy="630227"/>
          </a:xfrm>
          <a:prstGeom prst="rect">
            <a:avLst/>
          </a:prstGeom>
          <a:noFill/>
        </p:spPr>
        <p:txBody>
          <a:bodyPr wrap="none" lIns="75493" tIns="37746" rIns="75493" bIns="37746" rtlCol="0" anchor="ctr">
            <a:spAutoFit/>
          </a:bodyPr>
          <a:lstStyle/>
          <a:p>
            <a:r>
              <a:rPr lang="en-US" altLang="zh-CN" sz="3600" dirty="0">
                <a:solidFill>
                  <a:schemeClr val="bg1"/>
                </a:solidFill>
                <a:latin typeface="微软雅黑" pitchFamily="34" charset="-122"/>
                <a:ea typeface="微软雅黑" pitchFamily="34" charset="-122"/>
              </a:rPr>
              <a:t>D.</a:t>
            </a:r>
            <a:endParaRPr lang="zh-CN" altLang="en-US" sz="3600" dirty="0">
              <a:solidFill>
                <a:schemeClr val="bg1"/>
              </a:solidFill>
              <a:latin typeface="微软雅黑" pitchFamily="34" charset="-122"/>
              <a:ea typeface="微软雅黑" pitchFamily="34" charset="-122"/>
            </a:endParaRPr>
          </a:p>
        </p:txBody>
      </p:sp>
      <p:sp>
        <p:nvSpPr>
          <p:cNvPr id="14" name="矩形 13"/>
          <p:cNvSpPr/>
          <p:nvPr/>
        </p:nvSpPr>
        <p:spPr>
          <a:xfrm>
            <a:off x="1443892" y="1809750"/>
            <a:ext cx="3054265" cy="461665"/>
          </a:xfrm>
          <a:prstGeom prst="rect">
            <a:avLst/>
          </a:prstGeom>
        </p:spPr>
        <p:txBody>
          <a:bodyPr wrap="square">
            <a:spAutoFit/>
          </a:bodyPr>
          <a:lstStyle/>
          <a:p>
            <a:r>
              <a:rPr lang="zh-CN" altLang="en-US" sz="2400" b="1" dirty="0">
                <a:solidFill>
                  <a:schemeClr val="accent1"/>
                </a:solidFill>
                <a:latin typeface="微软雅黑" panose="020B0503020204020204" pitchFamily="34" charset="-122"/>
                <a:ea typeface="微软雅黑" panose="020B0503020204020204" pitchFamily="34" charset="-122"/>
              </a:rPr>
              <a:t>Add a title.</a:t>
            </a:r>
          </a:p>
        </p:txBody>
      </p:sp>
      <p:sp>
        <p:nvSpPr>
          <p:cNvPr id="15" name="矩形 14"/>
          <p:cNvSpPr/>
          <p:nvPr/>
        </p:nvSpPr>
        <p:spPr>
          <a:xfrm>
            <a:off x="1443892" y="2242389"/>
            <a:ext cx="3054265"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6" name="矩形 15"/>
          <p:cNvSpPr/>
          <p:nvPr/>
        </p:nvSpPr>
        <p:spPr>
          <a:xfrm>
            <a:off x="7748512" y="1809750"/>
            <a:ext cx="3054265" cy="461665"/>
          </a:xfrm>
          <a:prstGeom prst="rect">
            <a:avLst/>
          </a:prstGeom>
        </p:spPr>
        <p:txBody>
          <a:bodyPr wrap="square">
            <a:spAutoFit/>
          </a:bodyPr>
          <a:lstStyle/>
          <a:p>
            <a:r>
              <a:rPr lang="zh-CN" altLang="en-US" sz="2400" b="1" dirty="0">
                <a:solidFill>
                  <a:schemeClr val="accent1"/>
                </a:solidFill>
                <a:latin typeface="微软雅黑" panose="020B0503020204020204" pitchFamily="34" charset="-122"/>
                <a:ea typeface="微软雅黑" panose="020B0503020204020204" pitchFamily="34" charset="-122"/>
              </a:rPr>
              <a:t>Add a title.</a:t>
            </a:r>
          </a:p>
        </p:txBody>
      </p:sp>
      <p:sp>
        <p:nvSpPr>
          <p:cNvPr id="17" name="矩形 16"/>
          <p:cNvSpPr/>
          <p:nvPr/>
        </p:nvSpPr>
        <p:spPr>
          <a:xfrm>
            <a:off x="7748512" y="2242389"/>
            <a:ext cx="3054265"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8" name="矩形 17"/>
          <p:cNvSpPr/>
          <p:nvPr/>
        </p:nvSpPr>
        <p:spPr>
          <a:xfrm>
            <a:off x="1443892" y="4041498"/>
            <a:ext cx="3054265" cy="461665"/>
          </a:xfrm>
          <a:prstGeom prst="rect">
            <a:avLst/>
          </a:prstGeom>
        </p:spPr>
        <p:txBody>
          <a:bodyPr wrap="square">
            <a:spAutoFit/>
          </a:bodyPr>
          <a:lstStyle/>
          <a:p>
            <a:r>
              <a:rPr lang="zh-CN" altLang="en-US" sz="2400" b="1" dirty="0">
                <a:solidFill>
                  <a:schemeClr val="accent1"/>
                </a:solidFill>
                <a:latin typeface="微软雅黑" panose="020B0503020204020204" pitchFamily="34" charset="-122"/>
                <a:ea typeface="微软雅黑" panose="020B0503020204020204" pitchFamily="34" charset="-122"/>
              </a:rPr>
              <a:t>Add a title.</a:t>
            </a:r>
          </a:p>
        </p:txBody>
      </p:sp>
      <p:sp>
        <p:nvSpPr>
          <p:cNvPr id="19" name="矩形 18"/>
          <p:cNvSpPr/>
          <p:nvPr/>
        </p:nvSpPr>
        <p:spPr>
          <a:xfrm>
            <a:off x="1443892" y="4474137"/>
            <a:ext cx="3054265"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20" name="矩形 19"/>
          <p:cNvSpPr/>
          <p:nvPr/>
        </p:nvSpPr>
        <p:spPr>
          <a:xfrm>
            <a:off x="7748512" y="4041498"/>
            <a:ext cx="3054265" cy="461665"/>
          </a:xfrm>
          <a:prstGeom prst="rect">
            <a:avLst/>
          </a:prstGeom>
        </p:spPr>
        <p:txBody>
          <a:bodyPr wrap="square">
            <a:spAutoFit/>
          </a:bodyPr>
          <a:lstStyle/>
          <a:p>
            <a:r>
              <a:rPr lang="zh-CN" altLang="en-US" sz="2400" b="1" dirty="0">
                <a:solidFill>
                  <a:schemeClr val="accent1"/>
                </a:solidFill>
                <a:latin typeface="微软雅黑" panose="020B0503020204020204" pitchFamily="34" charset="-122"/>
                <a:ea typeface="微软雅黑" panose="020B0503020204020204" pitchFamily="34" charset="-122"/>
              </a:rPr>
              <a:t>Add a title.</a:t>
            </a:r>
          </a:p>
        </p:txBody>
      </p:sp>
      <p:sp>
        <p:nvSpPr>
          <p:cNvPr id="21" name="矩形 20"/>
          <p:cNvSpPr/>
          <p:nvPr/>
        </p:nvSpPr>
        <p:spPr>
          <a:xfrm>
            <a:off x="7748512" y="4474137"/>
            <a:ext cx="3054265"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Tree>
    <p:extLst>
      <p:ext uri="{BB962C8B-B14F-4D97-AF65-F5344CB8AC3E}">
        <p14:creationId xmlns:p14="http://schemas.microsoft.com/office/powerpoint/2010/main" val="395247598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23" presetClass="entr" presetSubtype="36"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ppt_w</p:attrName>
                                        </p:attrNameLst>
                                      </p:cBhvr>
                                      <p:tavLst>
                                        <p:tav tm="0">
                                          <p:val>
                                            <p:strVal val="(6*min(max(#ppt_w*#ppt_h,.3),1)-7.4)/-.7*#ppt_w"/>
                                          </p:val>
                                        </p:tav>
                                        <p:tav tm="100000">
                                          <p:val>
                                            <p:strVal val="#ppt_w"/>
                                          </p:val>
                                        </p:tav>
                                      </p:tavLst>
                                    </p:anim>
                                    <p:anim calcmode="lin" valueType="num">
                                      <p:cBhvr>
                                        <p:cTn id="23" dur="500" fill="hold"/>
                                        <p:tgtEl>
                                          <p:spTgt spid="9"/>
                                        </p:tgtEl>
                                        <p:attrNameLst>
                                          <p:attrName>ppt_h</p:attrName>
                                        </p:attrNameLst>
                                      </p:cBhvr>
                                      <p:tavLst>
                                        <p:tav tm="0">
                                          <p:val>
                                            <p:strVal val="(6*min(max(#ppt_w*#ppt_h,.3),1)-7.4)/-.7*#ppt_h"/>
                                          </p:val>
                                        </p:tav>
                                        <p:tav tm="100000">
                                          <p:val>
                                            <p:strVal val="#ppt_h"/>
                                          </p:val>
                                        </p:tav>
                                      </p:tavLst>
                                    </p:anim>
                                    <p:anim calcmode="lin" valueType="num">
                                      <p:cBhvr>
                                        <p:cTn id="24" dur="500" fill="hold"/>
                                        <p:tgtEl>
                                          <p:spTgt spid="9"/>
                                        </p:tgtEl>
                                        <p:attrNameLst>
                                          <p:attrName>ppt_x</p:attrName>
                                        </p:attrNameLst>
                                      </p:cBhvr>
                                      <p:tavLst>
                                        <p:tav tm="0">
                                          <p:val>
                                            <p:fltVal val="0.5"/>
                                          </p:val>
                                        </p:tav>
                                        <p:tav tm="100000">
                                          <p:val>
                                            <p:strVal val="#ppt_x"/>
                                          </p:val>
                                        </p:tav>
                                      </p:tavLst>
                                    </p:anim>
                                    <p:anim calcmode="lin" valueType="num">
                                      <p:cBhvr>
                                        <p:cTn id="25" dur="500" fill="hold"/>
                                        <p:tgtEl>
                                          <p:spTgt spid="9"/>
                                        </p:tgtEl>
                                        <p:attrNameLst>
                                          <p:attrName>ppt_y</p:attrName>
                                        </p:attrNameLst>
                                      </p:cBhvr>
                                      <p:tavLst>
                                        <p:tav tm="0">
                                          <p:val>
                                            <p:strVal val="1+(6*min(max(#ppt_w*#ppt_h,.3),1)-7.4)/-.7*#ppt_h/2"/>
                                          </p:val>
                                        </p:tav>
                                        <p:tav tm="100000">
                                          <p:val>
                                            <p:strVal val="#ppt_y"/>
                                          </p:val>
                                        </p:tav>
                                      </p:tavLst>
                                    </p:anim>
                                  </p:childTnLst>
                                </p:cTn>
                              </p:par>
                            </p:childTnLst>
                          </p:cTn>
                        </p:par>
                        <p:par>
                          <p:cTn id="26" fill="hold">
                            <p:stCondLst>
                              <p:cond delay="1500"/>
                            </p:stCondLst>
                            <p:childTnLst>
                              <p:par>
                                <p:cTn id="27" presetID="53" presetClass="entr" presetSubtype="16" fill="hold" grpId="0" nodeType="after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250" fill="hold"/>
                                        <p:tgtEl>
                                          <p:spTgt spid="4"/>
                                        </p:tgtEl>
                                        <p:attrNameLst>
                                          <p:attrName>ppt_w</p:attrName>
                                        </p:attrNameLst>
                                      </p:cBhvr>
                                      <p:tavLst>
                                        <p:tav tm="0">
                                          <p:val>
                                            <p:fltVal val="0"/>
                                          </p:val>
                                        </p:tav>
                                        <p:tav tm="100000">
                                          <p:val>
                                            <p:strVal val="#ppt_w"/>
                                          </p:val>
                                        </p:tav>
                                      </p:tavLst>
                                    </p:anim>
                                    <p:anim calcmode="lin" valueType="num">
                                      <p:cBhvr>
                                        <p:cTn id="30" dur="250" fill="hold"/>
                                        <p:tgtEl>
                                          <p:spTgt spid="4"/>
                                        </p:tgtEl>
                                        <p:attrNameLst>
                                          <p:attrName>ppt_h</p:attrName>
                                        </p:attrNameLst>
                                      </p:cBhvr>
                                      <p:tavLst>
                                        <p:tav tm="0">
                                          <p:val>
                                            <p:fltVal val="0"/>
                                          </p:val>
                                        </p:tav>
                                        <p:tav tm="100000">
                                          <p:val>
                                            <p:strVal val="#ppt_h"/>
                                          </p:val>
                                        </p:tav>
                                      </p:tavLst>
                                    </p:anim>
                                    <p:animEffect transition="in" filter="fade">
                                      <p:cBhvr>
                                        <p:cTn id="31" dur="250"/>
                                        <p:tgtEl>
                                          <p:spTgt spid="4"/>
                                        </p:tgtEl>
                                      </p:cBhvr>
                                    </p:animEffect>
                                  </p:childTnLst>
                                </p:cTn>
                              </p:par>
                            </p:childTnLst>
                          </p:cTn>
                        </p:par>
                        <p:par>
                          <p:cTn id="32" fill="hold">
                            <p:stCondLst>
                              <p:cond delay="1750"/>
                            </p:stCondLst>
                            <p:childTnLst>
                              <p:par>
                                <p:cTn id="33" presetID="6" presetClass="emph" presetSubtype="0" decel="100000" fill="hold" grpId="1" nodeType="afterEffect">
                                  <p:stCondLst>
                                    <p:cond delay="0"/>
                                  </p:stCondLst>
                                  <p:childTnLst>
                                    <p:animScale>
                                      <p:cBhvr>
                                        <p:cTn id="34" dur="250" fill="hold"/>
                                        <p:tgtEl>
                                          <p:spTgt spid="4"/>
                                        </p:tgtEl>
                                      </p:cBhvr>
                                      <p:by x="110000" y="110000"/>
                                    </p:animScale>
                                  </p:childTnLst>
                                </p:cTn>
                              </p:par>
                            </p:childTnLst>
                          </p:cTn>
                        </p:par>
                        <p:par>
                          <p:cTn id="35" fill="hold">
                            <p:stCondLst>
                              <p:cond delay="2000"/>
                            </p:stCondLst>
                            <p:childTnLst>
                              <p:par>
                                <p:cTn id="36" presetID="6" presetClass="emph" presetSubtype="0" decel="100000" fill="hold" grpId="2" nodeType="afterEffect">
                                  <p:stCondLst>
                                    <p:cond delay="0"/>
                                  </p:stCondLst>
                                  <p:childTnLst>
                                    <p:animScale>
                                      <p:cBhvr>
                                        <p:cTn id="37" dur="250" fill="hold"/>
                                        <p:tgtEl>
                                          <p:spTgt spid="4"/>
                                        </p:tgtEl>
                                      </p:cBhvr>
                                      <p:by x="91000" y="91000"/>
                                    </p:animScale>
                                  </p:childTnLst>
                                </p:cTn>
                              </p:par>
                            </p:childTnLst>
                          </p:cTn>
                        </p:par>
                        <p:par>
                          <p:cTn id="38" fill="hold">
                            <p:stCondLst>
                              <p:cond delay="2250"/>
                            </p:stCondLst>
                            <p:childTnLst>
                              <p:par>
                                <p:cTn id="39" presetID="23" presetClass="entr" presetSubtype="528" fill="hold" grpId="0" nodeType="after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p:cTn id="41" dur="500" fill="hold"/>
                                        <p:tgtEl>
                                          <p:spTgt spid="5"/>
                                        </p:tgtEl>
                                        <p:attrNameLst>
                                          <p:attrName>ppt_w</p:attrName>
                                        </p:attrNameLst>
                                      </p:cBhvr>
                                      <p:tavLst>
                                        <p:tav tm="0">
                                          <p:val>
                                            <p:fltVal val="0"/>
                                          </p:val>
                                        </p:tav>
                                        <p:tav tm="100000">
                                          <p:val>
                                            <p:strVal val="#ppt_w"/>
                                          </p:val>
                                        </p:tav>
                                      </p:tavLst>
                                    </p:anim>
                                    <p:anim calcmode="lin" valueType="num">
                                      <p:cBhvr>
                                        <p:cTn id="42" dur="500" fill="hold"/>
                                        <p:tgtEl>
                                          <p:spTgt spid="5"/>
                                        </p:tgtEl>
                                        <p:attrNameLst>
                                          <p:attrName>ppt_h</p:attrName>
                                        </p:attrNameLst>
                                      </p:cBhvr>
                                      <p:tavLst>
                                        <p:tav tm="0">
                                          <p:val>
                                            <p:fltVal val="0"/>
                                          </p:val>
                                        </p:tav>
                                        <p:tav tm="100000">
                                          <p:val>
                                            <p:strVal val="#ppt_h"/>
                                          </p:val>
                                        </p:tav>
                                      </p:tavLst>
                                    </p:anim>
                                    <p:anim calcmode="lin" valueType="num">
                                      <p:cBhvr>
                                        <p:cTn id="43" dur="500" fill="hold"/>
                                        <p:tgtEl>
                                          <p:spTgt spid="5"/>
                                        </p:tgtEl>
                                        <p:attrNameLst>
                                          <p:attrName>ppt_x</p:attrName>
                                        </p:attrNameLst>
                                      </p:cBhvr>
                                      <p:tavLst>
                                        <p:tav tm="0">
                                          <p:val>
                                            <p:fltVal val="0.5"/>
                                          </p:val>
                                        </p:tav>
                                        <p:tav tm="100000">
                                          <p:val>
                                            <p:strVal val="#ppt_x"/>
                                          </p:val>
                                        </p:tav>
                                      </p:tavLst>
                                    </p:anim>
                                    <p:anim calcmode="lin" valueType="num">
                                      <p:cBhvr>
                                        <p:cTn id="44" dur="500" fill="hold"/>
                                        <p:tgtEl>
                                          <p:spTgt spid="5"/>
                                        </p:tgtEl>
                                        <p:attrNameLst>
                                          <p:attrName>ppt_y</p:attrName>
                                        </p:attrNameLst>
                                      </p:cBhvr>
                                      <p:tavLst>
                                        <p:tav tm="0">
                                          <p:val>
                                            <p:fltVal val="0.5"/>
                                          </p:val>
                                        </p:tav>
                                        <p:tav tm="100000">
                                          <p:val>
                                            <p:strVal val="#ppt_y"/>
                                          </p:val>
                                        </p:tav>
                                      </p:tavLst>
                                    </p:anim>
                                  </p:childTnLst>
                                </p:cTn>
                              </p:par>
                              <p:par>
                                <p:cTn id="45" presetID="23" presetClass="entr" presetSubtype="528" fill="hold" grpId="0" nodeType="withEffect">
                                  <p:stCondLst>
                                    <p:cond delay="250"/>
                                  </p:stCondLst>
                                  <p:childTnLst>
                                    <p:set>
                                      <p:cBhvr>
                                        <p:cTn id="46" dur="1" fill="hold">
                                          <p:stCondLst>
                                            <p:cond delay="0"/>
                                          </p:stCondLst>
                                        </p:cTn>
                                        <p:tgtEl>
                                          <p:spTgt spid="7"/>
                                        </p:tgtEl>
                                        <p:attrNameLst>
                                          <p:attrName>style.visibility</p:attrName>
                                        </p:attrNameLst>
                                      </p:cBhvr>
                                      <p:to>
                                        <p:strVal val="visible"/>
                                      </p:to>
                                    </p:set>
                                    <p:anim calcmode="lin" valueType="num">
                                      <p:cBhvr>
                                        <p:cTn id="47" dur="500" fill="hold"/>
                                        <p:tgtEl>
                                          <p:spTgt spid="7"/>
                                        </p:tgtEl>
                                        <p:attrNameLst>
                                          <p:attrName>ppt_w</p:attrName>
                                        </p:attrNameLst>
                                      </p:cBhvr>
                                      <p:tavLst>
                                        <p:tav tm="0">
                                          <p:val>
                                            <p:fltVal val="0"/>
                                          </p:val>
                                        </p:tav>
                                        <p:tav tm="100000">
                                          <p:val>
                                            <p:strVal val="#ppt_w"/>
                                          </p:val>
                                        </p:tav>
                                      </p:tavLst>
                                    </p:anim>
                                    <p:anim calcmode="lin" valueType="num">
                                      <p:cBhvr>
                                        <p:cTn id="48" dur="500" fill="hold"/>
                                        <p:tgtEl>
                                          <p:spTgt spid="7"/>
                                        </p:tgtEl>
                                        <p:attrNameLst>
                                          <p:attrName>ppt_h</p:attrName>
                                        </p:attrNameLst>
                                      </p:cBhvr>
                                      <p:tavLst>
                                        <p:tav tm="0">
                                          <p:val>
                                            <p:fltVal val="0"/>
                                          </p:val>
                                        </p:tav>
                                        <p:tav tm="100000">
                                          <p:val>
                                            <p:strVal val="#ppt_h"/>
                                          </p:val>
                                        </p:tav>
                                      </p:tavLst>
                                    </p:anim>
                                    <p:anim calcmode="lin" valueType="num">
                                      <p:cBhvr>
                                        <p:cTn id="49" dur="500" fill="hold"/>
                                        <p:tgtEl>
                                          <p:spTgt spid="7"/>
                                        </p:tgtEl>
                                        <p:attrNameLst>
                                          <p:attrName>ppt_x</p:attrName>
                                        </p:attrNameLst>
                                      </p:cBhvr>
                                      <p:tavLst>
                                        <p:tav tm="0">
                                          <p:val>
                                            <p:fltVal val="0.5"/>
                                          </p:val>
                                        </p:tav>
                                        <p:tav tm="100000">
                                          <p:val>
                                            <p:strVal val="#ppt_x"/>
                                          </p:val>
                                        </p:tav>
                                      </p:tavLst>
                                    </p:anim>
                                    <p:anim calcmode="lin" valueType="num">
                                      <p:cBhvr>
                                        <p:cTn id="50" dur="500" fill="hold"/>
                                        <p:tgtEl>
                                          <p:spTgt spid="7"/>
                                        </p:tgtEl>
                                        <p:attrNameLst>
                                          <p:attrName>ppt_y</p:attrName>
                                        </p:attrNameLst>
                                      </p:cBhvr>
                                      <p:tavLst>
                                        <p:tav tm="0">
                                          <p:val>
                                            <p:fltVal val="0.5"/>
                                          </p:val>
                                        </p:tav>
                                        <p:tav tm="100000">
                                          <p:val>
                                            <p:strVal val="#ppt_y"/>
                                          </p:val>
                                        </p:tav>
                                      </p:tavLst>
                                    </p:anim>
                                  </p:childTnLst>
                                </p:cTn>
                              </p:par>
                              <p:par>
                                <p:cTn id="51" presetID="23" presetClass="entr" presetSubtype="528" fill="hold" grpId="0" nodeType="withEffect">
                                  <p:stCondLst>
                                    <p:cond delay="500"/>
                                  </p:stCondLst>
                                  <p:childTnLst>
                                    <p:set>
                                      <p:cBhvr>
                                        <p:cTn id="52" dur="1" fill="hold">
                                          <p:stCondLst>
                                            <p:cond delay="0"/>
                                          </p:stCondLst>
                                        </p:cTn>
                                        <p:tgtEl>
                                          <p:spTgt spid="8"/>
                                        </p:tgtEl>
                                        <p:attrNameLst>
                                          <p:attrName>style.visibility</p:attrName>
                                        </p:attrNameLst>
                                      </p:cBhvr>
                                      <p:to>
                                        <p:strVal val="visible"/>
                                      </p:to>
                                    </p:set>
                                    <p:anim calcmode="lin" valueType="num">
                                      <p:cBhvr>
                                        <p:cTn id="53" dur="500" fill="hold"/>
                                        <p:tgtEl>
                                          <p:spTgt spid="8"/>
                                        </p:tgtEl>
                                        <p:attrNameLst>
                                          <p:attrName>ppt_w</p:attrName>
                                        </p:attrNameLst>
                                      </p:cBhvr>
                                      <p:tavLst>
                                        <p:tav tm="0">
                                          <p:val>
                                            <p:fltVal val="0"/>
                                          </p:val>
                                        </p:tav>
                                        <p:tav tm="100000">
                                          <p:val>
                                            <p:strVal val="#ppt_w"/>
                                          </p:val>
                                        </p:tav>
                                      </p:tavLst>
                                    </p:anim>
                                    <p:anim calcmode="lin" valueType="num">
                                      <p:cBhvr>
                                        <p:cTn id="54" dur="500" fill="hold"/>
                                        <p:tgtEl>
                                          <p:spTgt spid="8"/>
                                        </p:tgtEl>
                                        <p:attrNameLst>
                                          <p:attrName>ppt_h</p:attrName>
                                        </p:attrNameLst>
                                      </p:cBhvr>
                                      <p:tavLst>
                                        <p:tav tm="0">
                                          <p:val>
                                            <p:fltVal val="0"/>
                                          </p:val>
                                        </p:tav>
                                        <p:tav tm="100000">
                                          <p:val>
                                            <p:strVal val="#ppt_h"/>
                                          </p:val>
                                        </p:tav>
                                      </p:tavLst>
                                    </p:anim>
                                    <p:anim calcmode="lin" valueType="num">
                                      <p:cBhvr>
                                        <p:cTn id="55" dur="500" fill="hold"/>
                                        <p:tgtEl>
                                          <p:spTgt spid="8"/>
                                        </p:tgtEl>
                                        <p:attrNameLst>
                                          <p:attrName>ppt_x</p:attrName>
                                        </p:attrNameLst>
                                      </p:cBhvr>
                                      <p:tavLst>
                                        <p:tav tm="0">
                                          <p:val>
                                            <p:fltVal val="0.5"/>
                                          </p:val>
                                        </p:tav>
                                        <p:tav tm="100000">
                                          <p:val>
                                            <p:strVal val="#ppt_x"/>
                                          </p:val>
                                        </p:tav>
                                      </p:tavLst>
                                    </p:anim>
                                    <p:anim calcmode="lin" valueType="num">
                                      <p:cBhvr>
                                        <p:cTn id="56" dur="500" fill="hold"/>
                                        <p:tgtEl>
                                          <p:spTgt spid="8"/>
                                        </p:tgtEl>
                                        <p:attrNameLst>
                                          <p:attrName>ppt_y</p:attrName>
                                        </p:attrNameLst>
                                      </p:cBhvr>
                                      <p:tavLst>
                                        <p:tav tm="0">
                                          <p:val>
                                            <p:fltVal val="0.5"/>
                                          </p:val>
                                        </p:tav>
                                        <p:tav tm="100000">
                                          <p:val>
                                            <p:strVal val="#ppt_y"/>
                                          </p:val>
                                        </p:tav>
                                      </p:tavLst>
                                    </p:anim>
                                  </p:childTnLst>
                                </p:cTn>
                              </p:par>
                              <p:par>
                                <p:cTn id="57" presetID="23" presetClass="entr" presetSubtype="528" fill="hold" grpId="0" nodeType="withEffect">
                                  <p:stCondLst>
                                    <p:cond delay="750"/>
                                  </p:stCondLst>
                                  <p:childTnLst>
                                    <p:set>
                                      <p:cBhvr>
                                        <p:cTn id="58" dur="1" fill="hold">
                                          <p:stCondLst>
                                            <p:cond delay="0"/>
                                          </p:stCondLst>
                                        </p:cTn>
                                        <p:tgtEl>
                                          <p:spTgt spid="6"/>
                                        </p:tgtEl>
                                        <p:attrNameLst>
                                          <p:attrName>style.visibility</p:attrName>
                                        </p:attrNameLst>
                                      </p:cBhvr>
                                      <p:to>
                                        <p:strVal val="visible"/>
                                      </p:to>
                                    </p:set>
                                    <p:anim calcmode="lin" valueType="num">
                                      <p:cBhvr>
                                        <p:cTn id="59" dur="500" fill="hold"/>
                                        <p:tgtEl>
                                          <p:spTgt spid="6"/>
                                        </p:tgtEl>
                                        <p:attrNameLst>
                                          <p:attrName>ppt_w</p:attrName>
                                        </p:attrNameLst>
                                      </p:cBhvr>
                                      <p:tavLst>
                                        <p:tav tm="0">
                                          <p:val>
                                            <p:fltVal val="0"/>
                                          </p:val>
                                        </p:tav>
                                        <p:tav tm="100000">
                                          <p:val>
                                            <p:strVal val="#ppt_w"/>
                                          </p:val>
                                        </p:tav>
                                      </p:tavLst>
                                    </p:anim>
                                    <p:anim calcmode="lin" valueType="num">
                                      <p:cBhvr>
                                        <p:cTn id="60" dur="500" fill="hold"/>
                                        <p:tgtEl>
                                          <p:spTgt spid="6"/>
                                        </p:tgtEl>
                                        <p:attrNameLst>
                                          <p:attrName>ppt_h</p:attrName>
                                        </p:attrNameLst>
                                      </p:cBhvr>
                                      <p:tavLst>
                                        <p:tav tm="0">
                                          <p:val>
                                            <p:fltVal val="0"/>
                                          </p:val>
                                        </p:tav>
                                        <p:tav tm="100000">
                                          <p:val>
                                            <p:strVal val="#ppt_h"/>
                                          </p:val>
                                        </p:tav>
                                      </p:tavLst>
                                    </p:anim>
                                    <p:anim calcmode="lin" valueType="num">
                                      <p:cBhvr>
                                        <p:cTn id="61" dur="500" fill="hold"/>
                                        <p:tgtEl>
                                          <p:spTgt spid="6"/>
                                        </p:tgtEl>
                                        <p:attrNameLst>
                                          <p:attrName>ppt_x</p:attrName>
                                        </p:attrNameLst>
                                      </p:cBhvr>
                                      <p:tavLst>
                                        <p:tav tm="0">
                                          <p:val>
                                            <p:fltVal val="0.5"/>
                                          </p:val>
                                        </p:tav>
                                        <p:tav tm="100000">
                                          <p:val>
                                            <p:strVal val="#ppt_x"/>
                                          </p:val>
                                        </p:tav>
                                      </p:tavLst>
                                    </p:anim>
                                    <p:anim calcmode="lin" valueType="num">
                                      <p:cBhvr>
                                        <p:cTn id="62" dur="500" fill="hold"/>
                                        <p:tgtEl>
                                          <p:spTgt spid="6"/>
                                        </p:tgtEl>
                                        <p:attrNameLst>
                                          <p:attrName>ppt_y</p:attrName>
                                        </p:attrNameLst>
                                      </p:cBhvr>
                                      <p:tavLst>
                                        <p:tav tm="0">
                                          <p:val>
                                            <p:fltVal val="0.5"/>
                                          </p:val>
                                        </p:tav>
                                        <p:tav tm="100000">
                                          <p:val>
                                            <p:strVal val="#ppt_y"/>
                                          </p:val>
                                        </p:tav>
                                      </p:tavLst>
                                    </p:anim>
                                  </p:childTnLst>
                                </p:cTn>
                              </p:par>
                            </p:childTnLst>
                          </p:cTn>
                        </p:par>
                        <p:par>
                          <p:cTn id="63" fill="hold">
                            <p:stCondLst>
                              <p:cond delay="3500"/>
                            </p:stCondLst>
                            <p:childTnLst>
                              <p:par>
                                <p:cTn id="64" presetID="53" presetClass="entr" presetSubtype="16" fill="hold" grpId="0" nodeType="afterEffect">
                                  <p:stCondLst>
                                    <p:cond delay="0"/>
                                  </p:stCondLst>
                                  <p:childTnLst>
                                    <p:set>
                                      <p:cBhvr>
                                        <p:cTn id="65" dur="1" fill="hold">
                                          <p:stCondLst>
                                            <p:cond delay="0"/>
                                          </p:stCondLst>
                                        </p:cTn>
                                        <p:tgtEl>
                                          <p:spTgt spid="10"/>
                                        </p:tgtEl>
                                        <p:attrNameLst>
                                          <p:attrName>style.visibility</p:attrName>
                                        </p:attrNameLst>
                                      </p:cBhvr>
                                      <p:to>
                                        <p:strVal val="visible"/>
                                      </p:to>
                                    </p:set>
                                    <p:anim calcmode="lin" valueType="num">
                                      <p:cBhvr>
                                        <p:cTn id="66" dur="500" fill="hold"/>
                                        <p:tgtEl>
                                          <p:spTgt spid="10"/>
                                        </p:tgtEl>
                                        <p:attrNameLst>
                                          <p:attrName>ppt_w</p:attrName>
                                        </p:attrNameLst>
                                      </p:cBhvr>
                                      <p:tavLst>
                                        <p:tav tm="0">
                                          <p:val>
                                            <p:fltVal val="0"/>
                                          </p:val>
                                        </p:tav>
                                        <p:tav tm="100000">
                                          <p:val>
                                            <p:strVal val="#ppt_w"/>
                                          </p:val>
                                        </p:tav>
                                      </p:tavLst>
                                    </p:anim>
                                    <p:anim calcmode="lin" valueType="num">
                                      <p:cBhvr>
                                        <p:cTn id="67" dur="500" fill="hold"/>
                                        <p:tgtEl>
                                          <p:spTgt spid="10"/>
                                        </p:tgtEl>
                                        <p:attrNameLst>
                                          <p:attrName>ppt_h</p:attrName>
                                        </p:attrNameLst>
                                      </p:cBhvr>
                                      <p:tavLst>
                                        <p:tav tm="0">
                                          <p:val>
                                            <p:fltVal val="0"/>
                                          </p:val>
                                        </p:tav>
                                        <p:tav tm="100000">
                                          <p:val>
                                            <p:strVal val="#ppt_h"/>
                                          </p:val>
                                        </p:tav>
                                      </p:tavLst>
                                    </p:anim>
                                    <p:animEffect transition="in" filter="fade">
                                      <p:cBhvr>
                                        <p:cTn id="68" dur="500"/>
                                        <p:tgtEl>
                                          <p:spTgt spid="10"/>
                                        </p:tgtEl>
                                      </p:cBhvr>
                                    </p:animEffect>
                                  </p:childTnLst>
                                </p:cTn>
                              </p:par>
                            </p:childTnLst>
                          </p:cTn>
                        </p:par>
                        <p:par>
                          <p:cTn id="69" fill="hold">
                            <p:stCondLst>
                              <p:cond delay="4000"/>
                            </p:stCondLst>
                            <p:childTnLst>
                              <p:par>
                                <p:cTn id="70" presetID="53" presetClass="entr" presetSubtype="16" fill="hold" grpId="0" nodeType="afterEffect">
                                  <p:stCondLst>
                                    <p:cond delay="0"/>
                                  </p:stCondLst>
                                  <p:childTnLst>
                                    <p:set>
                                      <p:cBhvr>
                                        <p:cTn id="71" dur="1" fill="hold">
                                          <p:stCondLst>
                                            <p:cond delay="0"/>
                                          </p:stCondLst>
                                        </p:cTn>
                                        <p:tgtEl>
                                          <p:spTgt spid="14"/>
                                        </p:tgtEl>
                                        <p:attrNameLst>
                                          <p:attrName>style.visibility</p:attrName>
                                        </p:attrNameLst>
                                      </p:cBhvr>
                                      <p:to>
                                        <p:strVal val="visible"/>
                                      </p:to>
                                    </p:set>
                                    <p:anim calcmode="lin" valueType="num">
                                      <p:cBhvr>
                                        <p:cTn id="72" dur="500" fill="hold"/>
                                        <p:tgtEl>
                                          <p:spTgt spid="14"/>
                                        </p:tgtEl>
                                        <p:attrNameLst>
                                          <p:attrName>ppt_w</p:attrName>
                                        </p:attrNameLst>
                                      </p:cBhvr>
                                      <p:tavLst>
                                        <p:tav tm="0">
                                          <p:val>
                                            <p:fltVal val="0"/>
                                          </p:val>
                                        </p:tav>
                                        <p:tav tm="100000">
                                          <p:val>
                                            <p:strVal val="#ppt_w"/>
                                          </p:val>
                                        </p:tav>
                                      </p:tavLst>
                                    </p:anim>
                                    <p:anim calcmode="lin" valueType="num">
                                      <p:cBhvr>
                                        <p:cTn id="73" dur="500" fill="hold"/>
                                        <p:tgtEl>
                                          <p:spTgt spid="14"/>
                                        </p:tgtEl>
                                        <p:attrNameLst>
                                          <p:attrName>ppt_h</p:attrName>
                                        </p:attrNameLst>
                                      </p:cBhvr>
                                      <p:tavLst>
                                        <p:tav tm="0">
                                          <p:val>
                                            <p:fltVal val="0"/>
                                          </p:val>
                                        </p:tav>
                                        <p:tav tm="100000">
                                          <p:val>
                                            <p:strVal val="#ppt_h"/>
                                          </p:val>
                                        </p:tav>
                                      </p:tavLst>
                                    </p:anim>
                                    <p:animEffect transition="in" filter="fade">
                                      <p:cBhvr>
                                        <p:cTn id="74" dur="500"/>
                                        <p:tgtEl>
                                          <p:spTgt spid="14"/>
                                        </p:tgtEl>
                                      </p:cBhvr>
                                    </p:animEffect>
                                  </p:childTnLst>
                                </p:cTn>
                              </p:par>
                            </p:childTnLst>
                          </p:cTn>
                        </p:par>
                        <p:par>
                          <p:cTn id="75" fill="hold">
                            <p:stCondLst>
                              <p:cond delay="4500"/>
                            </p:stCondLst>
                            <p:childTnLst>
                              <p:par>
                                <p:cTn id="76" presetID="53" presetClass="entr" presetSubtype="16" fill="hold" grpId="0" nodeType="afterEffect">
                                  <p:stCondLst>
                                    <p:cond delay="0"/>
                                  </p:stCondLst>
                                  <p:iterate type="lt">
                                    <p:tmPct val="10000"/>
                                  </p:iterate>
                                  <p:childTnLst>
                                    <p:set>
                                      <p:cBhvr>
                                        <p:cTn id="77" dur="1" fill="hold">
                                          <p:stCondLst>
                                            <p:cond delay="0"/>
                                          </p:stCondLst>
                                        </p:cTn>
                                        <p:tgtEl>
                                          <p:spTgt spid="15"/>
                                        </p:tgtEl>
                                        <p:attrNameLst>
                                          <p:attrName>style.visibility</p:attrName>
                                        </p:attrNameLst>
                                      </p:cBhvr>
                                      <p:to>
                                        <p:strVal val="visible"/>
                                      </p:to>
                                    </p:set>
                                    <p:anim calcmode="lin" valueType="num">
                                      <p:cBhvr>
                                        <p:cTn id="78" dur="100" fill="hold"/>
                                        <p:tgtEl>
                                          <p:spTgt spid="15"/>
                                        </p:tgtEl>
                                        <p:attrNameLst>
                                          <p:attrName>ppt_w</p:attrName>
                                        </p:attrNameLst>
                                      </p:cBhvr>
                                      <p:tavLst>
                                        <p:tav tm="0">
                                          <p:val>
                                            <p:fltVal val="0"/>
                                          </p:val>
                                        </p:tav>
                                        <p:tav tm="100000">
                                          <p:val>
                                            <p:strVal val="#ppt_w"/>
                                          </p:val>
                                        </p:tav>
                                      </p:tavLst>
                                    </p:anim>
                                    <p:anim calcmode="lin" valueType="num">
                                      <p:cBhvr>
                                        <p:cTn id="79" dur="100" fill="hold"/>
                                        <p:tgtEl>
                                          <p:spTgt spid="15"/>
                                        </p:tgtEl>
                                        <p:attrNameLst>
                                          <p:attrName>ppt_h</p:attrName>
                                        </p:attrNameLst>
                                      </p:cBhvr>
                                      <p:tavLst>
                                        <p:tav tm="0">
                                          <p:val>
                                            <p:fltVal val="0"/>
                                          </p:val>
                                        </p:tav>
                                        <p:tav tm="100000">
                                          <p:val>
                                            <p:strVal val="#ppt_h"/>
                                          </p:val>
                                        </p:tav>
                                      </p:tavLst>
                                    </p:anim>
                                    <p:animEffect transition="in" filter="fade">
                                      <p:cBhvr>
                                        <p:cTn id="80" dur="100"/>
                                        <p:tgtEl>
                                          <p:spTgt spid="15"/>
                                        </p:tgtEl>
                                      </p:cBhvr>
                                    </p:animEffect>
                                  </p:childTnLst>
                                </p:cTn>
                              </p:par>
                            </p:childTnLst>
                          </p:cTn>
                        </p:par>
                        <p:par>
                          <p:cTn id="81" fill="hold">
                            <p:stCondLst>
                              <p:cond delay="4860"/>
                            </p:stCondLst>
                            <p:childTnLst>
                              <p:par>
                                <p:cTn id="82" presetID="53" presetClass="entr" presetSubtype="16" fill="hold" grpId="0" nodeType="afterEffect">
                                  <p:stCondLst>
                                    <p:cond delay="0"/>
                                  </p:stCondLst>
                                  <p:childTnLst>
                                    <p:set>
                                      <p:cBhvr>
                                        <p:cTn id="83" dur="1" fill="hold">
                                          <p:stCondLst>
                                            <p:cond delay="0"/>
                                          </p:stCondLst>
                                        </p:cTn>
                                        <p:tgtEl>
                                          <p:spTgt spid="11"/>
                                        </p:tgtEl>
                                        <p:attrNameLst>
                                          <p:attrName>style.visibility</p:attrName>
                                        </p:attrNameLst>
                                      </p:cBhvr>
                                      <p:to>
                                        <p:strVal val="visible"/>
                                      </p:to>
                                    </p:set>
                                    <p:anim calcmode="lin" valueType="num">
                                      <p:cBhvr>
                                        <p:cTn id="84" dur="500" fill="hold"/>
                                        <p:tgtEl>
                                          <p:spTgt spid="11"/>
                                        </p:tgtEl>
                                        <p:attrNameLst>
                                          <p:attrName>ppt_w</p:attrName>
                                        </p:attrNameLst>
                                      </p:cBhvr>
                                      <p:tavLst>
                                        <p:tav tm="0">
                                          <p:val>
                                            <p:fltVal val="0"/>
                                          </p:val>
                                        </p:tav>
                                        <p:tav tm="100000">
                                          <p:val>
                                            <p:strVal val="#ppt_w"/>
                                          </p:val>
                                        </p:tav>
                                      </p:tavLst>
                                    </p:anim>
                                    <p:anim calcmode="lin" valueType="num">
                                      <p:cBhvr>
                                        <p:cTn id="85" dur="500" fill="hold"/>
                                        <p:tgtEl>
                                          <p:spTgt spid="11"/>
                                        </p:tgtEl>
                                        <p:attrNameLst>
                                          <p:attrName>ppt_h</p:attrName>
                                        </p:attrNameLst>
                                      </p:cBhvr>
                                      <p:tavLst>
                                        <p:tav tm="0">
                                          <p:val>
                                            <p:fltVal val="0"/>
                                          </p:val>
                                        </p:tav>
                                        <p:tav tm="100000">
                                          <p:val>
                                            <p:strVal val="#ppt_h"/>
                                          </p:val>
                                        </p:tav>
                                      </p:tavLst>
                                    </p:anim>
                                    <p:animEffect transition="in" filter="fade">
                                      <p:cBhvr>
                                        <p:cTn id="86" dur="500"/>
                                        <p:tgtEl>
                                          <p:spTgt spid="11"/>
                                        </p:tgtEl>
                                      </p:cBhvr>
                                    </p:animEffect>
                                  </p:childTnLst>
                                </p:cTn>
                              </p:par>
                            </p:childTnLst>
                          </p:cTn>
                        </p:par>
                        <p:par>
                          <p:cTn id="87" fill="hold">
                            <p:stCondLst>
                              <p:cond delay="5360"/>
                            </p:stCondLst>
                            <p:childTnLst>
                              <p:par>
                                <p:cTn id="88" presetID="53" presetClass="entr" presetSubtype="16" fill="hold" grpId="0" nodeType="afterEffect">
                                  <p:stCondLst>
                                    <p:cond delay="0"/>
                                  </p:stCondLst>
                                  <p:childTnLst>
                                    <p:set>
                                      <p:cBhvr>
                                        <p:cTn id="89" dur="1" fill="hold">
                                          <p:stCondLst>
                                            <p:cond delay="0"/>
                                          </p:stCondLst>
                                        </p:cTn>
                                        <p:tgtEl>
                                          <p:spTgt spid="16"/>
                                        </p:tgtEl>
                                        <p:attrNameLst>
                                          <p:attrName>style.visibility</p:attrName>
                                        </p:attrNameLst>
                                      </p:cBhvr>
                                      <p:to>
                                        <p:strVal val="visible"/>
                                      </p:to>
                                    </p:set>
                                    <p:anim calcmode="lin" valueType="num">
                                      <p:cBhvr>
                                        <p:cTn id="90" dur="500" fill="hold"/>
                                        <p:tgtEl>
                                          <p:spTgt spid="16"/>
                                        </p:tgtEl>
                                        <p:attrNameLst>
                                          <p:attrName>ppt_w</p:attrName>
                                        </p:attrNameLst>
                                      </p:cBhvr>
                                      <p:tavLst>
                                        <p:tav tm="0">
                                          <p:val>
                                            <p:fltVal val="0"/>
                                          </p:val>
                                        </p:tav>
                                        <p:tav tm="100000">
                                          <p:val>
                                            <p:strVal val="#ppt_w"/>
                                          </p:val>
                                        </p:tav>
                                      </p:tavLst>
                                    </p:anim>
                                    <p:anim calcmode="lin" valueType="num">
                                      <p:cBhvr>
                                        <p:cTn id="91" dur="500" fill="hold"/>
                                        <p:tgtEl>
                                          <p:spTgt spid="16"/>
                                        </p:tgtEl>
                                        <p:attrNameLst>
                                          <p:attrName>ppt_h</p:attrName>
                                        </p:attrNameLst>
                                      </p:cBhvr>
                                      <p:tavLst>
                                        <p:tav tm="0">
                                          <p:val>
                                            <p:fltVal val="0"/>
                                          </p:val>
                                        </p:tav>
                                        <p:tav tm="100000">
                                          <p:val>
                                            <p:strVal val="#ppt_h"/>
                                          </p:val>
                                        </p:tav>
                                      </p:tavLst>
                                    </p:anim>
                                    <p:animEffect transition="in" filter="fade">
                                      <p:cBhvr>
                                        <p:cTn id="92" dur="500"/>
                                        <p:tgtEl>
                                          <p:spTgt spid="16"/>
                                        </p:tgtEl>
                                      </p:cBhvr>
                                    </p:animEffect>
                                  </p:childTnLst>
                                </p:cTn>
                              </p:par>
                            </p:childTnLst>
                          </p:cTn>
                        </p:par>
                        <p:par>
                          <p:cTn id="93" fill="hold">
                            <p:stCondLst>
                              <p:cond delay="5860"/>
                            </p:stCondLst>
                            <p:childTnLst>
                              <p:par>
                                <p:cTn id="94" presetID="53" presetClass="entr" presetSubtype="16" fill="hold" grpId="0" nodeType="afterEffect">
                                  <p:stCondLst>
                                    <p:cond delay="0"/>
                                  </p:stCondLst>
                                  <p:iterate type="lt">
                                    <p:tmPct val="10000"/>
                                  </p:iterate>
                                  <p:childTnLst>
                                    <p:set>
                                      <p:cBhvr>
                                        <p:cTn id="95" dur="1" fill="hold">
                                          <p:stCondLst>
                                            <p:cond delay="0"/>
                                          </p:stCondLst>
                                        </p:cTn>
                                        <p:tgtEl>
                                          <p:spTgt spid="17"/>
                                        </p:tgtEl>
                                        <p:attrNameLst>
                                          <p:attrName>style.visibility</p:attrName>
                                        </p:attrNameLst>
                                      </p:cBhvr>
                                      <p:to>
                                        <p:strVal val="visible"/>
                                      </p:to>
                                    </p:set>
                                    <p:anim calcmode="lin" valueType="num">
                                      <p:cBhvr>
                                        <p:cTn id="96" dur="100" fill="hold"/>
                                        <p:tgtEl>
                                          <p:spTgt spid="17"/>
                                        </p:tgtEl>
                                        <p:attrNameLst>
                                          <p:attrName>ppt_w</p:attrName>
                                        </p:attrNameLst>
                                      </p:cBhvr>
                                      <p:tavLst>
                                        <p:tav tm="0">
                                          <p:val>
                                            <p:fltVal val="0"/>
                                          </p:val>
                                        </p:tav>
                                        <p:tav tm="100000">
                                          <p:val>
                                            <p:strVal val="#ppt_w"/>
                                          </p:val>
                                        </p:tav>
                                      </p:tavLst>
                                    </p:anim>
                                    <p:anim calcmode="lin" valueType="num">
                                      <p:cBhvr>
                                        <p:cTn id="97" dur="100" fill="hold"/>
                                        <p:tgtEl>
                                          <p:spTgt spid="17"/>
                                        </p:tgtEl>
                                        <p:attrNameLst>
                                          <p:attrName>ppt_h</p:attrName>
                                        </p:attrNameLst>
                                      </p:cBhvr>
                                      <p:tavLst>
                                        <p:tav tm="0">
                                          <p:val>
                                            <p:fltVal val="0"/>
                                          </p:val>
                                        </p:tav>
                                        <p:tav tm="100000">
                                          <p:val>
                                            <p:strVal val="#ppt_h"/>
                                          </p:val>
                                        </p:tav>
                                      </p:tavLst>
                                    </p:anim>
                                    <p:animEffect transition="in" filter="fade">
                                      <p:cBhvr>
                                        <p:cTn id="98" dur="100"/>
                                        <p:tgtEl>
                                          <p:spTgt spid="17"/>
                                        </p:tgtEl>
                                      </p:cBhvr>
                                    </p:animEffect>
                                  </p:childTnLst>
                                </p:cTn>
                              </p:par>
                            </p:childTnLst>
                          </p:cTn>
                        </p:par>
                        <p:par>
                          <p:cTn id="99" fill="hold">
                            <p:stCondLst>
                              <p:cond delay="6220"/>
                            </p:stCondLst>
                            <p:childTnLst>
                              <p:par>
                                <p:cTn id="100" presetID="53" presetClass="entr" presetSubtype="16" fill="hold" grpId="0" nodeType="afterEffect">
                                  <p:stCondLst>
                                    <p:cond delay="0"/>
                                  </p:stCondLst>
                                  <p:childTnLst>
                                    <p:set>
                                      <p:cBhvr>
                                        <p:cTn id="101" dur="1" fill="hold">
                                          <p:stCondLst>
                                            <p:cond delay="0"/>
                                          </p:stCondLst>
                                        </p:cTn>
                                        <p:tgtEl>
                                          <p:spTgt spid="12"/>
                                        </p:tgtEl>
                                        <p:attrNameLst>
                                          <p:attrName>style.visibility</p:attrName>
                                        </p:attrNameLst>
                                      </p:cBhvr>
                                      <p:to>
                                        <p:strVal val="visible"/>
                                      </p:to>
                                    </p:set>
                                    <p:anim calcmode="lin" valueType="num">
                                      <p:cBhvr>
                                        <p:cTn id="102" dur="500" fill="hold"/>
                                        <p:tgtEl>
                                          <p:spTgt spid="12"/>
                                        </p:tgtEl>
                                        <p:attrNameLst>
                                          <p:attrName>ppt_w</p:attrName>
                                        </p:attrNameLst>
                                      </p:cBhvr>
                                      <p:tavLst>
                                        <p:tav tm="0">
                                          <p:val>
                                            <p:fltVal val="0"/>
                                          </p:val>
                                        </p:tav>
                                        <p:tav tm="100000">
                                          <p:val>
                                            <p:strVal val="#ppt_w"/>
                                          </p:val>
                                        </p:tav>
                                      </p:tavLst>
                                    </p:anim>
                                    <p:anim calcmode="lin" valueType="num">
                                      <p:cBhvr>
                                        <p:cTn id="103" dur="500" fill="hold"/>
                                        <p:tgtEl>
                                          <p:spTgt spid="12"/>
                                        </p:tgtEl>
                                        <p:attrNameLst>
                                          <p:attrName>ppt_h</p:attrName>
                                        </p:attrNameLst>
                                      </p:cBhvr>
                                      <p:tavLst>
                                        <p:tav tm="0">
                                          <p:val>
                                            <p:fltVal val="0"/>
                                          </p:val>
                                        </p:tav>
                                        <p:tav tm="100000">
                                          <p:val>
                                            <p:strVal val="#ppt_h"/>
                                          </p:val>
                                        </p:tav>
                                      </p:tavLst>
                                    </p:anim>
                                    <p:animEffect transition="in" filter="fade">
                                      <p:cBhvr>
                                        <p:cTn id="104" dur="500"/>
                                        <p:tgtEl>
                                          <p:spTgt spid="12"/>
                                        </p:tgtEl>
                                      </p:cBhvr>
                                    </p:animEffect>
                                  </p:childTnLst>
                                </p:cTn>
                              </p:par>
                            </p:childTnLst>
                          </p:cTn>
                        </p:par>
                        <p:par>
                          <p:cTn id="105" fill="hold">
                            <p:stCondLst>
                              <p:cond delay="6720"/>
                            </p:stCondLst>
                            <p:childTnLst>
                              <p:par>
                                <p:cTn id="106" presetID="53" presetClass="entr" presetSubtype="16" fill="hold" grpId="0" nodeType="afterEffect">
                                  <p:stCondLst>
                                    <p:cond delay="0"/>
                                  </p:stCondLst>
                                  <p:childTnLst>
                                    <p:set>
                                      <p:cBhvr>
                                        <p:cTn id="107" dur="1" fill="hold">
                                          <p:stCondLst>
                                            <p:cond delay="0"/>
                                          </p:stCondLst>
                                        </p:cTn>
                                        <p:tgtEl>
                                          <p:spTgt spid="18"/>
                                        </p:tgtEl>
                                        <p:attrNameLst>
                                          <p:attrName>style.visibility</p:attrName>
                                        </p:attrNameLst>
                                      </p:cBhvr>
                                      <p:to>
                                        <p:strVal val="visible"/>
                                      </p:to>
                                    </p:set>
                                    <p:anim calcmode="lin" valueType="num">
                                      <p:cBhvr>
                                        <p:cTn id="108" dur="500" fill="hold"/>
                                        <p:tgtEl>
                                          <p:spTgt spid="18"/>
                                        </p:tgtEl>
                                        <p:attrNameLst>
                                          <p:attrName>ppt_w</p:attrName>
                                        </p:attrNameLst>
                                      </p:cBhvr>
                                      <p:tavLst>
                                        <p:tav tm="0">
                                          <p:val>
                                            <p:fltVal val="0"/>
                                          </p:val>
                                        </p:tav>
                                        <p:tav tm="100000">
                                          <p:val>
                                            <p:strVal val="#ppt_w"/>
                                          </p:val>
                                        </p:tav>
                                      </p:tavLst>
                                    </p:anim>
                                    <p:anim calcmode="lin" valueType="num">
                                      <p:cBhvr>
                                        <p:cTn id="109" dur="500" fill="hold"/>
                                        <p:tgtEl>
                                          <p:spTgt spid="18"/>
                                        </p:tgtEl>
                                        <p:attrNameLst>
                                          <p:attrName>ppt_h</p:attrName>
                                        </p:attrNameLst>
                                      </p:cBhvr>
                                      <p:tavLst>
                                        <p:tav tm="0">
                                          <p:val>
                                            <p:fltVal val="0"/>
                                          </p:val>
                                        </p:tav>
                                        <p:tav tm="100000">
                                          <p:val>
                                            <p:strVal val="#ppt_h"/>
                                          </p:val>
                                        </p:tav>
                                      </p:tavLst>
                                    </p:anim>
                                    <p:animEffect transition="in" filter="fade">
                                      <p:cBhvr>
                                        <p:cTn id="110" dur="500"/>
                                        <p:tgtEl>
                                          <p:spTgt spid="18"/>
                                        </p:tgtEl>
                                      </p:cBhvr>
                                    </p:animEffect>
                                  </p:childTnLst>
                                </p:cTn>
                              </p:par>
                            </p:childTnLst>
                          </p:cTn>
                        </p:par>
                        <p:par>
                          <p:cTn id="111" fill="hold">
                            <p:stCondLst>
                              <p:cond delay="7220"/>
                            </p:stCondLst>
                            <p:childTnLst>
                              <p:par>
                                <p:cTn id="112" presetID="53" presetClass="entr" presetSubtype="16" fill="hold" grpId="0" nodeType="afterEffect">
                                  <p:stCondLst>
                                    <p:cond delay="0"/>
                                  </p:stCondLst>
                                  <p:iterate type="lt">
                                    <p:tmPct val="10000"/>
                                  </p:iterate>
                                  <p:childTnLst>
                                    <p:set>
                                      <p:cBhvr>
                                        <p:cTn id="113" dur="1" fill="hold">
                                          <p:stCondLst>
                                            <p:cond delay="0"/>
                                          </p:stCondLst>
                                        </p:cTn>
                                        <p:tgtEl>
                                          <p:spTgt spid="19"/>
                                        </p:tgtEl>
                                        <p:attrNameLst>
                                          <p:attrName>style.visibility</p:attrName>
                                        </p:attrNameLst>
                                      </p:cBhvr>
                                      <p:to>
                                        <p:strVal val="visible"/>
                                      </p:to>
                                    </p:set>
                                    <p:anim calcmode="lin" valueType="num">
                                      <p:cBhvr>
                                        <p:cTn id="114" dur="100" fill="hold"/>
                                        <p:tgtEl>
                                          <p:spTgt spid="19"/>
                                        </p:tgtEl>
                                        <p:attrNameLst>
                                          <p:attrName>ppt_w</p:attrName>
                                        </p:attrNameLst>
                                      </p:cBhvr>
                                      <p:tavLst>
                                        <p:tav tm="0">
                                          <p:val>
                                            <p:fltVal val="0"/>
                                          </p:val>
                                        </p:tav>
                                        <p:tav tm="100000">
                                          <p:val>
                                            <p:strVal val="#ppt_w"/>
                                          </p:val>
                                        </p:tav>
                                      </p:tavLst>
                                    </p:anim>
                                    <p:anim calcmode="lin" valueType="num">
                                      <p:cBhvr>
                                        <p:cTn id="115" dur="100" fill="hold"/>
                                        <p:tgtEl>
                                          <p:spTgt spid="19"/>
                                        </p:tgtEl>
                                        <p:attrNameLst>
                                          <p:attrName>ppt_h</p:attrName>
                                        </p:attrNameLst>
                                      </p:cBhvr>
                                      <p:tavLst>
                                        <p:tav tm="0">
                                          <p:val>
                                            <p:fltVal val="0"/>
                                          </p:val>
                                        </p:tav>
                                        <p:tav tm="100000">
                                          <p:val>
                                            <p:strVal val="#ppt_h"/>
                                          </p:val>
                                        </p:tav>
                                      </p:tavLst>
                                    </p:anim>
                                    <p:animEffect transition="in" filter="fade">
                                      <p:cBhvr>
                                        <p:cTn id="116" dur="100"/>
                                        <p:tgtEl>
                                          <p:spTgt spid="19"/>
                                        </p:tgtEl>
                                      </p:cBhvr>
                                    </p:animEffect>
                                  </p:childTnLst>
                                </p:cTn>
                              </p:par>
                            </p:childTnLst>
                          </p:cTn>
                        </p:par>
                        <p:par>
                          <p:cTn id="117" fill="hold">
                            <p:stCondLst>
                              <p:cond delay="7580"/>
                            </p:stCondLst>
                            <p:childTnLst>
                              <p:par>
                                <p:cTn id="118" presetID="53" presetClass="entr" presetSubtype="16" fill="hold" grpId="0" nodeType="afterEffect">
                                  <p:stCondLst>
                                    <p:cond delay="0"/>
                                  </p:stCondLst>
                                  <p:childTnLst>
                                    <p:set>
                                      <p:cBhvr>
                                        <p:cTn id="119" dur="1" fill="hold">
                                          <p:stCondLst>
                                            <p:cond delay="0"/>
                                          </p:stCondLst>
                                        </p:cTn>
                                        <p:tgtEl>
                                          <p:spTgt spid="13"/>
                                        </p:tgtEl>
                                        <p:attrNameLst>
                                          <p:attrName>style.visibility</p:attrName>
                                        </p:attrNameLst>
                                      </p:cBhvr>
                                      <p:to>
                                        <p:strVal val="visible"/>
                                      </p:to>
                                    </p:set>
                                    <p:anim calcmode="lin" valueType="num">
                                      <p:cBhvr>
                                        <p:cTn id="120" dur="500" fill="hold"/>
                                        <p:tgtEl>
                                          <p:spTgt spid="13"/>
                                        </p:tgtEl>
                                        <p:attrNameLst>
                                          <p:attrName>ppt_w</p:attrName>
                                        </p:attrNameLst>
                                      </p:cBhvr>
                                      <p:tavLst>
                                        <p:tav tm="0">
                                          <p:val>
                                            <p:fltVal val="0"/>
                                          </p:val>
                                        </p:tav>
                                        <p:tav tm="100000">
                                          <p:val>
                                            <p:strVal val="#ppt_w"/>
                                          </p:val>
                                        </p:tav>
                                      </p:tavLst>
                                    </p:anim>
                                    <p:anim calcmode="lin" valueType="num">
                                      <p:cBhvr>
                                        <p:cTn id="121" dur="500" fill="hold"/>
                                        <p:tgtEl>
                                          <p:spTgt spid="13"/>
                                        </p:tgtEl>
                                        <p:attrNameLst>
                                          <p:attrName>ppt_h</p:attrName>
                                        </p:attrNameLst>
                                      </p:cBhvr>
                                      <p:tavLst>
                                        <p:tav tm="0">
                                          <p:val>
                                            <p:fltVal val="0"/>
                                          </p:val>
                                        </p:tav>
                                        <p:tav tm="100000">
                                          <p:val>
                                            <p:strVal val="#ppt_h"/>
                                          </p:val>
                                        </p:tav>
                                      </p:tavLst>
                                    </p:anim>
                                    <p:animEffect transition="in" filter="fade">
                                      <p:cBhvr>
                                        <p:cTn id="122" dur="500"/>
                                        <p:tgtEl>
                                          <p:spTgt spid="13"/>
                                        </p:tgtEl>
                                      </p:cBhvr>
                                    </p:animEffect>
                                  </p:childTnLst>
                                </p:cTn>
                              </p:par>
                            </p:childTnLst>
                          </p:cTn>
                        </p:par>
                        <p:par>
                          <p:cTn id="123" fill="hold">
                            <p:stCondLst>
                              <p:cond delay="8080"/>
                            </p:stCondLst>
                            <p:childTnLst>
                              <p:par>
                                <p:cTn id="124" presetID="53" presetClass="entr" presetSubtype="16" fill="hold" grpId="0" nodeType="afterEffect">
                                  <p:stCondLst>
                                    <p:cond delay="0"/>
                                  </p:stCondLst>
                                  <p:childTnLst>
                                    <p:set>
                                      <p:cBhvr>
                                        <p:cTn id="125" dur="1" fill="hold">
                                          <p:stCondLst>
                                            <p:cond delay="0"/>
                                          </p:stCondLst>
                                        </p:cTn>
                                        <p:tgtEl>
                                          <p:spTgt spid="20"/>
                                        </p:tgtEl>
                                        <p:attrNameLst>
                                          <p:attrName>style.visibility</p:attrName>
                                        </p:attrNameLst>
                                      </p:cBhvr>
                                      <p:to>
                                        <p:strVal val="visible"/>
                                      </p:to>
                                    </p:set>
                                    <p:anim calcmode="lin" valueType="num">
                                      <p:cBhvr>
                                        <p:cTn id="126" dur="500" fill="hold"/>
                                        <p:tgtEl>
                                          <p:spTgt spid="20"/>
                                        </p:tgtEl>
                                        <p:attrNameLst>
                                          <p:attrName>ppt_w</p:attrName>
                                        </p:attrNameLst>
                                      </p:cBhvr>
                                      <p:tavLst>
                                        <p:tav tm="0">
                                          <p:val>
                                            <p:fltVal val="0"/>
                                          </p:val>
                                        </p:tav>
                                        <p:tav tm="100000">
                                          <p:val>
                                            <p:strVal val="#ppt_w"/>
                                          </p:val>
                                        </p:tav>
                                      </p:tavLst>
                                    </p:anim>
                                    <p:anim calcmode="lin" valueType="num">
                                      <p:cBhvr>
                                        <p:cTn id="127" dur="500" fill="hold"/>
                                        <p:tgtEl>
                                          <p:spTgt spid="20"/>
                                        </p:tgtEl>
                                        <p:attrNameLst>
                                          <p:attrName>ppt_h</p:attrName>
                                        </p:attrNameLst>
                                      </p:cBhvr>
                                      <p:tavLst>
                                        <p:tav tm="0">
                                          <p:val>
                                            <p:fltVal val="0"/>
                                          </p:val>
                                        </p:tav>
                                        <p:tav tm="100000">
                                          <p:val>
                                            <p:strVal val="#ppt_h"/>
                                          </p:val>
                                        </p:tav>
                                      </p:tavLst>
                                    </p:anim>
                                    <p:animEffect transition="in" filter="fade">
                                      <p:cBhvr>
                                        <p:cTn id="128" dur="500"/>
                                        <p:tgtEl>
                                          <p:spTgt spid="20"/>
                                        </p:tgtEl>
                                      </p:cBhvr>
                                    </p:animEffect>
                                  </p:childTnLst>
                                </p:cTn>
                              </p:par>
                            </p:childTnLst>
                          </p:cTn>
                        </p:par>
                        <p:par>
                          <p:cTn id="129" fill="hold">
                            <p:stCondLst>
                              <p:cond delay="8580"/>
                            </p:stCondLst>
                            <p:childTnLst>
                              <p:par>
                                <p:cTn id="130" presetID="53" presetClass="entr" presetSubtype="16" fill="hold" grpId="0" nodeType="afterEffect">
                                  <p:stCondLst>
                                    <p:cond delay="0"/>
                                  </p:stCondLst>
                                  <p:iterate type="lt">
                                    <p:tmPct val="10000"/>
                                  </p:iterate>
                                  <p:childTnLst>
                                    <p:set>
                                      <p:cBhvr>
                                        <p:cTn id="131" dur="1" fill="hold">
                                          <p:stCondLst>
                                            <p:cond delay="0"/>
                                          </p:stCondLst>
                                        </p:cTn>
                                        <p:tgtEl>
                                          <p:spTgt spid="21"/>
                                        </p:tgtEl>
                                        <p:attrNameLst>
                                          <p:attrName>style.visibility</p:attrName>
                                        </p:attrNameLst>
                                      </p:cBhvr>
                                      <p:to>
                                        <p:strVal val="visible"/>
                                      </p:to>
                                    </p:set>
                                    <p:anim calcmode="lin" valueType="num">
                                      <p:cBhvr>
                                        <p:cTn id="132" dur="100" fill="hold"/>
                                        <p:tgtEl>
                                          <p:spTgt spid="21"/>
                                        </p:tgtEl>
                                        <p:attrNameLst>
                                          <p:attrName>ppt_w</p:attrName>
                                        </p:attrNameLst>
                                      </p:cBhvr>
                                      <p:tavLst>
                                        <p:tav tm="0">
                                          <p:val>
                                            <p:fltVal val="0"/>
                                          </p:val>
                                        </p:tav>
                                        <p:tav tm="100000">
                                          <p:val>
                                            <p:strVal val="#ppt_w"/>
                                          </p:val>
                                        </p:tav>
                                      </p:tavLst>
                                    </p:anim>
                                    <p:anim calcmode="lin" valueType="num">
                                      <p:cBhvr>
                                        <p:cTn id="133" dur="100" fill="hold"/>
                                        <p:tgtEl>
                                          <p:spTgt spid="21"/>
                                        </p:tgtEl>
                                        <p:attrNameLst>
                                          <p:attrName>ppt_h</p:attrName>
                                        </p:attrNameLst>
                                      </p:cBhvr>
                                      <p:tavLst>
                                        <p:tav tm="0">
                                          <p:val>
                                            <p:fltVal val="0"/>
                                          </p:val>
                                        </p:tav>
                                        <p:tav tm="100000">
                                          <p:val>
                                            <p:strVal val="#ppt_h"/>
                                          </p:val>
                                        </p:tav>
                                      </p:tavLst>
                                    </p:anim>
                                    <p:animEffect transition="in" filter="fade">
                                      <p:cBhvr>
                                        <p:cTn id="134" dur="1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animBg="1"/>
      <p:bldP spid="4" grpId="1" animBg="1"/>
      <p:bldP spid="4" grpId="2" animBg="1"/>
      <p:bldP spid="5" grpId="0" animBg="1"/>
      <p:bldP spid="6" grpId="0" animBg="1"/>
      <p:bldP spid="7" grpId="0" animBg="1"/>
      <p:bldP spid="8" grpId="0" animBg="1"/>
      <p:bldP spid="9" grpId="0"/>
      <p:bldP spid="10" grpId="0"/>
      <p:bldP spid="11" grpId="0"/>
      <p:bldP spid="12" grpId="0"/>
      <p:bldP spid="13" grpId="0"/>
      <p:bldP spid="14" grpId="0"/>
      <p:bldP spid="15" grpId="0"/>
      <p:bldP spid="16" grpId="0"/>
      <p:bldP spid="17" grpId="0"/>
      <p:bldP spid="18" grpId="0"/>
      <p:bldP spid="19" grpId="0"/>
      <p:bldP spid="20" grpId="0"/>
      <p:bldP spid="2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4" y="218741"/>
            <a:ext cx="5861120"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L-Shape 58"/>
          <p:cNvSpPr/>
          <p:nvPr/>
        </p:nvSpPr>
        <p:spPr bwMode="auto">
          <a:xfrm rot="16200000" flipH="1">
            <a:off x="8873457" y="990287"/>
            <a:ext cx="1390952" cy="2310994"/>
          </a:xfrm>
          <a:prstGeom prst="corner">
            <a:avLst>
              <a:gd name="adj1" fmla="val 16120"/>
              <a:gd name="adj2" fmla="val 16110"/>
            </a:avLst>
          </a:prstGeom>
          <a:solidFill>
            <a:schemeClr val="accent4"/>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5" name="L-Shape 60"/>
          <p:cNvSpPr/>
          <p:nvPr/>
        </p:nvSpPr>
        <p:spPr bwMode="auto">
          <a:xfrm rot="16200000" flipH="1">
            <a:off x="6558169" y="1977046"/>
            <a:ext cx="1390951" cy="2310994"/>
          </a:xfrm>
          <a:prstGeom prst="corner">
            <a:avLst>
              <a:gd name="adj1" fmla="val 16120"/>
              <a:gd name="adj2" fmla="val 16110"/>
            </a:avLst>
          </a:prstGeom>
          <a:solidFill>
            <a:schemeClr val="accent3"/>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6" name="L-Shape 62"/>
          <p:cNvSpPr/>
          <p:nvPr/>
        </p:nvSpPr>
        <p:spPr bwMode="auto">
          <a:xfrm rot="16200000" flipH="1">
            <a:off x="1927591" y="3950562"/>
            <a:ext cx="1390952" cy="2310994"/>
          </a:xfrm>
          <a:prstGeom prst="corner">
            <a:avLst>
              <a:gd name="adj1" fmla="val 16120"/>
              <a:gd name="adj2" fmla="val 16110"/>
            </a:avLst>
          </a:prstGeom>
          <a:solidFill>
            <a:schemeClr val="accent1"/>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7" name="L-Shape 68"/>
          <p:cNvSpPr/>
          <p:nvPr/>
        </p:nvSpPr>
        <p:spPr bwMode="auto">
          <a:xfrm rot="16200000" flipH="1">
            <a:off x="4242880" y="2963804"/>
            <a:ext cx="1390951" cy="2310994"/>
          </a:xfrm>
          <a:prstGeom prst="corner">
            <a:avLst>
              <a:gd name="adj1" fmla="val 16120"/>
              <a:gd name="adj2" fmla="val 16110"/>
            </a:avLst>
          </a:prstGeom>
          <a:solidFill>
            <a:schemeClr val="accent2"/>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8" name="文本框 7"/>
          <p:cNvSpPr txBox="1"/>
          <p:nvPr/>
        </p:nvSpPr>
        <p:spPr>
          <a:xfrm>
            <a:off x="1609317" y="4707899"/>
            <a:ext cx="1868803" cy="738664"/>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9" name="文本框 8"/>
          <p:cNvSpPr txBox="1"/>
          <p:nvPr/>
        </p:nvSpPr>
        <p:spPr>
          <a:xfrm>
            <a:off x="1633067" y="3947498"/>
            <a:ext cx="2122376" cy="400110"/>
          </a:xfrm>
          <a:prstGeom prst="rect">
            <a:avLst/>
          </a:prstGeom>
          <a:noFill/>
        </p:spPr>
        <p:txBody>
          <a:bodyPr wrap="square" rtlCol="0">
            <a:spAutoFit/>
          </a:bodyPr>
          <a:lstStyle/>
          <a:p>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10" name="文本框 9"/>
          <p:cNvSpPr txBox="1"/>
          <p:nvPr/>
        </p:nvSpPr>
        <p:spPr>
          <a:xfrm>
            <a:off x="3944062" y="3718085"/>
            <a:ext cx="1868803" cy="738664"/>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11" name="文本框 10"/>
          <p:cNvSpPr txBox="1"/>
          <p:nvPr/>
        </p:nvSpPr>
        <p:spPr>
          <a:xfrm>
            <a:off x="3967812" y="2957684"/>
            <a:ext cx="2126041" cy="400110"/>
          </a:xfrm>
          <a:prstGeom prst="rect">
            <a:avLst/>
          </a:prstGeom>
          <a:noFill/>
        </p:spPr>
        <p:txBody>
          <a:bodyPr wrap="square" rtlCol="0">
            <a:spAutoFit/>
          </a:bodyPr>
          <a:lstStyle/>
          <a:p>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12" name="文本框 11"/>
          <p:cNvSpPr txBox="1"/>
          <p:nvPr/>
        </p:nvSpPr>
        <p:spPr>
          <a:xfrm>
            <a:off x="6255057" y="2732432"/>
            <a:ext cx="1868803" cy="738664"/>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13" name="文本框 12"/>
          <p:cNvSpPr txBox="1"/>
          <p:nvPr/>
        </p:nvSpPr>
        <p:spPr>
          <a:xfrm>
            <a:off x="6278807" y="1972031"/>
            <a:ext cx="2130335" cy="400110"/>
          </a:xfrm>
          <a:prstGeom prst="rect">
            <a:avLst/>
          </a:prstGeom>
          <a:noFill/>
        </p:spPr>
        <p:txBody>
          <a:bodyPr wrap="square" rtlCol="0">
            <a:spAutoFit/>
          </a:bodyPr>
          <a:lstStyle/>
          <a:p>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14" name="文本框 13"/>
          <p:cNvSpPr txBox="1"/>
          <p:nvPr/>
        </p:nvSpPr>
        <p:spPr>
          <a:xfrm>
            <a:off x="8563517" y="1739349"/>
            <a:ext cx="1868803" cy="738664"/>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15" name="文本框 14"/>
          <p:cNvSpPr txBox="1"/>
          <p:nvPr/>
        </p:nvSpPr>
        <p:spPr>
          <a:xfrm>
            <a:off x="8587267" y="978948"/>
            <a:ext cx="2137163" cy="400110"/>
          </a:xfrm>
          <a:prstGeom prst="rect">
            <a:avLst/>
          </a:prstGeom>
          <a:noFill/>
        </p:spPr>
        <p:txBody>
          <a:bodyPr wrap="square" rtlCol="0">
            <a:spAutoFit/>
          </a:bodyPr>
          <a:lstStyle/>
          <a:p>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16" name="Freeform 5"/>
          <p:cNvSpPr>
            <a:spLocks noEditPoints="1"/>
          </p:cNvSpPr>
          <p:nvPr/>
        </p:nvSpPr>
        <p:spPr bwMode="auto">
          <a:xfrm>
            <a:off x="3041314" y="1657055"/>
            <a:ext cx="449704" cy="448757"/>
          </a:xfrm>
          <a:custGeom>
            <a:avLst/>
            <a:gdLst>
              <a:gd name="T0" fmla="*/ 2070 w 4140"/>
              <a:gd name="T1" fmla="*/ 0 h 4140"/>
              <a:gd name="T2" fmla="*/ 3534 w 4140"/>
              <a:gd name="T3" fmla="*/ 606 h 4140"/>
              <a:gd name="T4" fmla="*/ 4140 w 4140"/>
              <a:gd name="T5" fmla="*/ 2070 h 4140"/>
              <a:gd name="T6" fmla="*/ 3534 w 4140"/>
              <a:gd name="T7" fmla="*/ 3534 h 4140"/>
              <a:gd name="T8" fmla="*/ 2070 w 4140"/>
              <a:gd name="T9" fmla="*/ 4140 h 4140"/>
              <a:gd name="T10" fmla="*/ 607 w 4140"/>
              <a:gd name="T11" fmla="*/ 3534 h 4140"/>
              <a:gd name="T12" fmla="*/ 0 w 4140"/>
              <a:gd name="T13" fmla="*/ 2070 h 4140"/>
              <a:gd name="T14" fmla="*/ 607 w 4140"/>
              <a:gd name="T15" fmla="*/ 606 h 4140"/>
              <a:gd name="T16" fmla="*/ 2070 w 4140"/>
              <a:gd name="T17" fmla="*/ 0 h 4140"/>
              <a:gd name="T18" fmla="*/ 2685 w 4140"/>
              <a:gd name="T19" fmla="*/ 1455 h 4140"/>
              <a:gd name="T20" fmla="*/ 2070 w 4140"/>
              <a:gd name="T21" fmla="*/ 1200 h 4140"/>
              <a:gd name="T22" fmla="*/ 1455 w 4140"/>
              <a:gd name="T23" fmla="*/ 1455 h 4140"/>
              <a:gd name="T24" fmla="*/ 1200 w 4140"/>
              <a:gd name="T25" fmla="*/ 2070 h 4140"/>
              <a:gd name="T26" fmla="*/ 1455 w 4140"/>
              <a:gd name="T27" fmla="*/ 2685 h 4140"/>
              <a:gd name="T28" fmla="*/ 2070 w 4140"/>
              <a:gd name="T29" fmla="*/ 2940 h 4140"/>
              <a:gd name="T30" fmla="*/ 2685 w 4140"/>
              <a:gd name="T31" fmla="*/ 2685 h 4140"/>
              <a:gd name="T32" fmla="*/ 2940 w 4140"/>
              <a:gd name="T33" fmla="*/ 2070 h 4140"/>
              <a:gd name="T34" fmla="*/ 2685 w 4140"/>
              <a:gd name="T35" fmla="*/ 1455 h 4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40" h="4140">
                <a:moveTo>
                  <a:pt x="2070" y="0"/>
                </a:moveTo>
                <a:cubicBezTo>
                  <a:pt x="2642" y="0"/>
                  <a:pt x="3159" y="232"/>
                  <a:pt x="3534" y="606"/>
                </a:cubicBezTo>
                <a:cubicBezTo>
                  <a:pt x="3909" y="981"/>
                  <a:pt x="4140" y="1499"/>
                  <a:pt x="4140" y="2070"/>
                </a:cubicBezTo>
                <a:cubicBezTo>
                  <a:pt x="4140" y="2642"/>
                  <a:pt x="3909" y="3159"/>
                  <a:pt x="3534" y="3534"/>
                </a:cubicBezTo>
                <a:cubicBezTo>
                  <a:pt x="3159" y="3908"/>
                  <a:pt x="2642" y="4140"/>
                  <a:pt x="2070" y="4140"/>
                </a:cubicBezTo>
                <a:cubicBezTo>
                  <a:pt x="1499" y="4140"/>
                  <a:pt x="981" y="3908"/>
                  <a:pt x="607" y="3534"/>
                </a:cubicBezTo>
                <a:cubicBezTo>
                  <a:pt x="232" y="3159"/>
                  <a:pt x="0" y="2642"/>
                  <a:pt x="0" y="2070"/>
                </a:cubicBezTo>
                <a:cubicBezTo>
                  <a:pt x="0" y="1499"/>
                  <a:pt x="232" y="981"/>
                  <a:pt x="607" y="606"/>
                </a:cubicBezTo>
                <a:cubicBezTo>
                  <a:pt x="981" y="232"/>
                  <a:pt x="1499" y="0"/>
                  <a:pt x="2070" y="0"/>
                </a:cubicBezTo>
                <a:close/>
                <a:moveTo>
                  <a:pt x="2685" y="1455"/>
                </a:moveTo>
                <a:cubicBezTo>
                  <a:pt x="2528" y="1297"/>
                  <a:pt x="2310" y="1200"/>
                  <a:pt x="2070" y="1200"/>
                </a:cubicBezTo>
                <a:cubicBezTo>
                  <a:pt x="1830" y="1200"/>
                  <a:pt x="1612" y="1297"/>
                  <a:pt x="1455" y="1455"/>
                </a:cubicBezTo>
                <a:cubicBezTo>
                  <a:pt x="1298" y="1612"/>
                  <a:pt x="1200" y="1830"/>
                  <a:pt x="1200" y="2070"/>
                </a:cubicBezTo>
                <a:cubicBezTo>
                  <a:pt x="1200" y="2310"/>
                  <a:pt x="1298" y="2528"/>
                  <a:pt x="1455" y="2685"/>
                </a:cubicBezTo>
                <a:cubicBezTo>
                  <a:pt x="1612" y="2843"/>
                  <a:pt x="1830" y="2940"/>
                  <a:pt x="2070" y="2940"/>
                </a:cubicBezTo>
                <a:cubicBezTo>
                  <a:pt x="2310" y="2940"/>
                  <a:pt x="2528" y="2843"/>
                  <a:pt x="2685" y="2685"/>
                </a:cubicBezTo>
                <a:cubicBezTo>
                  <a:pt x="2843" y="2528"/>
                  <a:pt x="2940" y="2310"/>
                  <a:pt x="2940" y="2070"/>
                </a:cubicBezTo>
                <a:cubicBezTo>
                  <a:pt x="2940" y="1830"/>
                  <a:pt x="2843" y="1612"/>
                  <a:pt x="2685" y="1455"/>
                </a:cubicBezTo>
                <a:close/>
              </a:path>
            </a:pathLst>
          </a:custGeom>
          <a:solidFill>
            <a:schemeClr val="accent1"/>
          </a:solidFill>
          <a:ln>
            <a:noFill/>
          </a:ln>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vert="horz" wrap="square" lIns="91440" tIns="45720" rIns="91440" bIns="45720" numCol="1" anchor="t" anchorCtr="0" compatLnSpc="1">
            <a:prstTxWarp prst="textNoShape">
              <a:avLst/>
            </a:prstTxWarp>
          </a:bodyPr>
          <a:lstStyle/>
          <a:p>
            <a:endParaRPr lang="zh-CN" altLang="en-US"/>
          </a:p>
        </p:txBody>
      </p:sp>
      <p:sp>
        <p:nvSpPr>
          <p:cNvPr id="17" name="Freeform 6"/>
          <p:cNvSpPr>
            <a:spLocks/>
          </p:cNvSpPr>
          <p:nvPr/>
        </p:nvSpPr>
        <p:spPr bwMode="auto">
          <a:xfrm>
            <a:off x="2197348" y="1565598"/>
            <a:ext cx="969069" cy="1181364"/>
          </a:xfrm>
          <a:custGeom>
            <a:avLst/>
            <a:gdLst>
              <a:gd name="T0" fmla="*/ 1123 w 8917"/>
              <a:gd name="T1" fmla="*/ 5709 h 10898"/>
              <a:gd name="T2" fmla="*/ 281 w 8917"/>
              <a:gd name="T3" fmla="*/ 5777 h 10898"/>
              <a:gd name="T4" fmla="*/ 213 w 8917"/>
              <a:gd name="T5" fmla="*/ 4935 h 10898"/>
              <a:gd name="T6" fmla="*/ 8609 w 8917"/>
              <a:gd name="T7" fmla="*/ 5602 h 10898"/>
              <a:gd name="T8" fmla="*/ 8917 w 8917"/>
              <a:gd name="T9" fmla="*/ 6005 h 10898"/>
              <a:gd name="T10" fmla="*/ 8567 w 8917"/>
              <a:gd name="T11" fmla="*/ 6375 h 10898"/>
              <a:gd name="T12" fmla="*/ 4524 w 8917"/>
              <a:gd name="T13" fmla="*/ 10648 h 10898"/>
              <a:gd name="T14" fmla="*/ 3680 w 8917"/>
              <a:gd name="T15" fmla="*/ 10671 h 10898"/>
              <a:gd name="T16" fmla="*/ 3657 w 8917"/>
              <a:gd name="T17" fmla="*/ 9827 h 10898"/>
              <a:gd name="T18" fmla="*/ 7339 w 8917"/>
              <a:gd name="T19" fmla="*/ 5936 h 10898"/>
              <a:gd name="T20" fmla="*/ 1123 w 8917"/>
              <a:gd name="T21" fmla="*/ 5709 h 10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917" h="10898">
                <a:moveTo>
                  <a:pt x="1123" y="5709"/>
                </a:moveTo>
                <a:cubicBezTo>
                  <a:pt x="909" y="5960"/>
                  <a:pt x="532" y="5990"/>
                  <a:pt x="281" y="5777"/>
                </a:cubicBezTo>
                <a:cubicBezTo>
                  <a:pt x="30" y="5563"/>
                  <a:pt x="0" y="5186"/>
                  <a:pt x="213" y="4935"/>
                </a:cubicBezTo>
                <a:cubicBezTo>
                  <a:pt x="225" y="4921"/>
                  <a:pt x="4318" y="0"/>
                  <a:pt x="8609" y="5602"/>
                </a:cubicBezTo>
                <a:lnTo>
                  <a:pt x="8917" y="6005"/>
                </a:lnTo>
                <a:lnTo>
                  <a:pt x="8567" y="6375"/>
                </a:lnTo>
                <a:lnTo>
                  <a:pt x="4524" y="10648"/>
                </a:lnTo>
                <a:cubicBezTo>
                  <a:pt x="4297" y="10887"/>
                  <a:pt x="3920" y="10898"/>
                  <a:pt x="3680" y="10671"/>
                </a:cubicBezTo>
                <a:cubicBezTo>
                  <a:pt x="3441" y="10445"/>
                  <a:pt x="3430" y="10067"/>
                  <a:pt x="3657" y="9827"/>
                </a:cubicBezTo>
                <a:lnTo>
                  <a:pt x="7339" y="5936"/>
                </a:lnTo>
                <a:cubicBezTo>
                  <a:pt x="4082" y="2149"/>
                  <a:pt x="1131" y="5698"/>
                  <a:pt x="1123" y="5709"/>
                </a:cubicBezTo>
                <a:close/>
              </a:path>
            </a:pathLst>
          </a:custGeom>
          <a:solidFill>
            <a:schemeClr val="accent1"/>
          </a:solidFill>
          <a:ln>
            <a:noFill/>
          </a:ln>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vert="horz" wrap="square" lIns="91440" tIns="45720" rIns="91440" bIns="45720" numCol="1" anchor="t" anchorCtr="0" compatLnSpc="1">
            <a:prstTxWarp prst="textNoShape">
              <a:avLst/>
            </a:prstTxWarp>
          </a:bodyPr>
          <a:lstStyle/>
          <a:p>
            <a:endParaRPr lang="zh-CN" altLang="en-US"/>
          </a:p>
        </p:txBody>
      </p:sp>
      <p:sp>
        <p:nvSpPr>
          <p:cNvPr id="18" name="Freeform 7"/>
          <p:cNvSpPr>
            <a:spLocks/>
          </p:cNvSpPr>
          <p:nvPr/>
        </p:nvSpPr>
        <p:spPr bwMode="auto">
          <a:xfrm>
            <a:off x="2350408" y="2088279"/>
            <a:ext cx="513203" cy="1448627"/>
          </a:xfrm>
          <a:custGeom>
            <a:avLst/>
            <a:gdLst>
              <a:gd name="T0" fmla="*/ 3659 w 4726"/>
              <a:gd name="T1" fmla="*/ 223 h 13369"/>
              <a:gd name="T2" fmla="*/ 4503 w 4726"/>
              <a:gd name="T3" fmla="*/ 261 h 13369"/>
              <a:gd name="T4" fmla="*/ 4466 w 4726"/>
              <a:gd name="T5" fmla="*/ 1104 h 13369"/>
              <a:gd name="T6" fmla="*/ 2074 w 4726"/>
              <a:gd name="T7" fmla="*/ 3295 h 13369"/>
              <a:gd name="T8" fmla="*/ 1225 w 4726"/>
              <a:gd name="T9" fmla="*/ 4658 h 13369"/>
              <a:gd name="T10" fmla="*/ 2112 w 4726"/>
              <a:gd name="T11" fmla="*/ 6320 h 13369"/>
              <a:gd name="T12" fmla="*/ 4206 w 4726"/>
              <a:gd name="T13" fmla="*/ 11721 h 13369"/>
              <a:gd name="T14" fmla="*/ 4203 w 4726"/>
              <a:gd name="T15" fmla="*/ 12769 h 13369"/>
              <a:gd name="T16" fmla="*/ 3603 w 4726"/>
              <a:gd name="T17" fmla="*/ 13369 h 13369"/>
              <a:gd name="T18" fmla="*/ 3003 w 4726"/>
              <a:gd name="T19" fmla="*/ 12769 h 13369"/>
              <a:gd name="T20" fmla="*/ 3011 w 4726"/>
              <a:gd name="T21" fmla="*/ 11716 h 13369"/>
              <a:gd name="T22" fmla="*/ 1235 w 4726"/>
              <a:gd name="T23" fmla="*/ 7136 h 13369"/>
              <a:gd name="T24" fmla="*/ 30 w 4726"/>
              <a:gd name="T25" fmla="*/ 4616 h 13369"/>
              <a:gd name="T26" fmla="*/ 1268 w 4726"/>
              <a:gd name="T27" fmla="*/ 2414 h 13369"/>
              <a:gd name="T28" fmla="*/ 3659 w 4726"/>
              <a:gd name="T29" fmla="*/ 223 h 13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26" h="13369">
                <a:moveTo>
                  <a:pt x="3659" y="223"/>
                </a:moveTo>
                <a:cubicBezTo>
                  <a:pt x="3903" y="0"/>
                  <a:pt x="4281" y="17"/>
                  <a:pt x="4503" y="261"/>
                </a:cubicBezTo>
                <a:cubicBezTo>
                  <a:pt x="4726" y="504"/>
                  <a:pt x="4709" y="882"/>
                  <a:pt x="4466" y="1104"/>
                </a:cubicBezTo>
                <a:lnTo>
                  <a:pt x="2074" y="3295"/>
                </a:lnTo>
                <a:cubicBezTo>
                  <a:pt x="1544" y="3780"/>
                  <a:pt x="1242" y="4219"/>
                  <a:pt x="1225" y="4658"/>
                </a:cubicBezTo>
                <a:cubicBezTo>
                  <a:pt x="1208" y="5113"/>
                  <a:pt x="1484" y="5645"/>
                  <a:pt x="2112" y="6320"/>
                </a:cubicBezTo>
                <a:cubicBezTo>
                  <a:pt x="4230" y="8594"/>
                  <a:pt x="4229" y="8769"/>
                  <a:pt x="4206" y="11721"/>
                </a:cubicBezTo>
                <a:cubicBezTo>
                  <a:pt x="4205" y="11891"/>
                  <a:pt x="4203" y="12080"/>
                  <a:pt x="4203" y="12769"/>
                </a:cubicBezTo>
                <a:cubicBezTo>
                  <a:pt x="4203" y="13100"/>
                  <a:pt x="3935" y="13369"/>
                  <a:pt x="3603" y="13369"/>
                </a:cubicBezTo>
                <a:cubicBezTo>
                  <a:pt x="3272" y="13369"/>
                  <a:pt x="3003" y="13100"/>
                  <a:pt x="3003" y="12769"/>
                </a:cubicBezTo>
                <a:cubicBezTo>
                  <a:pt x="3003" y="12680"/>
                  <a:pt x="3007" y="12173"/>
                  <a:pt x="3011" y="11716"/>
                </a:cubicBezTo>
                <a:cubicBezTo>
                  <a:pt x="3030" y="9212"/>
                  <a:pt x="3031" y="9064"/>
                  <a:pt x="1235" y="7136"/>
                </a:cubicBezTo>
                <a:cubicBezTo>
                  <a:pt x="375" y="6211"/>
                  <a:pt x="0" y="5401"/>
                  <a:pt x="30" y="4616"/>
                </a:cubicBezTo>
                <a:cubicBezTo>
                  <a:pt x="60" y="3815"/>
                  <a:pt x="501" y="3116"/>
                  <a:pt x="1268" y="2414"/>
                </a:cubicBezTo>
                <a:lnTo>
                  <a:pt x="3659" y="223"/>
                </a:lnTo>
                <a:close/>
              </a:path>
            </a:pathLst>
          </a:custGeom>
          <a:solidFill>
            <a:schemeClr val="accent1"/>
          </a:solidFill>
          <a:ln>
            <a:noFill/>
          </a:ln>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vert="horz" wrap="square" lIns="91440" tIns="45720" rIns="91440" bIns="45720" numCol="1" anchor="t" anchorCtr="0" compatLnSpc="1">
            <a:prstTxWarp prst="textNoShape">
              <a:avLst/>
            </a:prstTxWarp>
          </a:bodyPr>
          <a:lstStyle/>
          <a:p>
            <a:endParaRPr lang="zh-CN" altLang="en-US"/>
          </a:p>
        </p:txBody>
      </p:sp>
      <p:sp>
        <p:nvSpPr>
          <p:cNvPr id="19" name="Freeform 8"/>
          <p:cNvSpPr>
            <a:spLocks/>
          </p:cNvSpPr>
          <p:nvPr/>
        </p:nvSpPr>
        <p:spPr bwMode="auto">
          <a:xfrm>
            <a:off x="1736744" y="2839840"/>
            <a:ext cx="720285" cy="426485"/>
          </a:xfrm>
          <a:custGeom>
            <a:avLst/>
            <a:gdLst>
              <a:gd name="T0" fmla="*/ 354 w 6628"/>
              <a:gd name="T1" fmla="*/ 1922 h 3936"/>
              <a:gd name="T2" fmla="*/ 181 w 6628"/>
              <a:gd name="T3" fmla="*/ 1093 h 3936"/>
              <a:gd name="T4" fmla="*/ 1010 w 6628"/>
              <a:gd name="T5" fmla="*/ 919 h 3936"/>
              <a:gd name="T6" fmla="*/ 5555 w 6628"/>
              <a:gd name="T7" fmla="*/ 227 h 3936"/>
              <a:gd name="T8" fmla="*/ 6401 w 6628"/>
              <a:gd name="T9" fmla="*/ 252 h 3936"/>
              <a:gd name="T10" fmla="*/ 6376 w 6628"/>
              <a:gd name="T11" fmla="*/ 1099 h 3936"/>
              <a:gd name="T12" fmla="*/ 354 w 6628"/>
              <a:gd name="T13" fmla="*/ 1922 h 3936"/>
            </a:gdLst>
            <a:ahLst/>
            <a:cxnLst>
              <a:cxn ang="0">
                <a:pos x="T0" y="T1"/>
              </a:cxn>
              <a:cxn ang="0">
                <a:pos x="T2" y="T3"/>
              </a:cxn>
              <a:cxn ang="0">
                <a:pos x="T4" y="T5"/>
              </a:cxn>
              <a:cxn ang="0">
                <a:pos x="T6" y="T7"/>
              </a:cxn>
              <a:cxn ang="0">
                <a:pos x="T8" y="T9"/>
              </a:cxn>
              <a:cxn ang="0">
                <a:pos x="T10" y="T11"/>
              </a:cxn>
              <a:cxn ang="0">
                <a:pos x="T12" y="T13"/>
              </a:cxn>
            </a:cxnLst>
            <a:rect l="0" t="0" r="r" b="b"/>
            <a:pathLst>
              <a:path w="6628" h="3936">
                <a:moveTo>
                  <a:pt x="354" y="1922"/>
                </a:moveTo>
                <a:cubicBezTo>
                  <a:pt x="77" y="1741"/>
                  <a:pt x="0" y="1370"/>
                  <a:pt x="181" y="1093"/>
                </a:cubicBezTo>
                <a:cubicBezTo>
                  <a:pt x="362" y="816"/>
                  <a:pt x="733" y="738"/>
                  <a:pt x="1010" y="919"/>
                </a:cubicBezTo>
                <a:cubicBezTo>
                  <a:pt x="1017" y="923"/>
                  <a:pt x="3227" y="2410"/>
                  <a:pt x="5555" y="227"/>
                </a:cubicBezTo>
                <a:cubicBezTo>
                  <a:pt x="5796" y="0"/>
                  <a:pt x="6175" y="12"/>
                  <a:pt x="6401" y="252"/>
                </a:cubicBezTo>
                <a:cubicBezTo>
                  <a:pt x="6628" y="493"/>
                  <a:pt x="6616" y="872"/>
                  <a:pt x="6376" y="1099"/>
                </a:cubicBezTo>
                <a:cubicBezTo>
                  <a:pt x="3351" y="3936"/>
                  <a:pt x="363" y="1928"/>
                  <a:pt x="354" y="1922"/>
                </a:cubicBezTo>
                <a:close/>
              </a:path>
            </a:pathLst>
          </a:custGeom>
          <a:solidFill>
            <a:schemeClr val="accent1"/>
          </a:solidFill>
          <a:ln>
            <a:noFill/>
          </a:ln>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vert="horz" wrap="square" lIns="91440" tIns="45720" rIns="91440" bIns="45720" numCol="1" anchor="t" anchorCtr="0" compatLnSpc="1">
            <a:prstTxWarp prst="textNoShape">
              <a:avLst/>
            </a:prstTxWarp>
          </a:bodyPr>
          <a:lstStyle/>
          <a:p>
            <a:endParaRPr lang="zh-CN" altLang="en-US"/>
          </a:p>
        </p:txBody>
      </p:sp>
      <p:sp>
        <p:nvSpPr>
          <p:cNvPr id="20" name="Freeform 9"/>
          <p:cNvSpPr>
            <a:spLocks/>
          </p:cNvSpPr>
          <p:nvPr/>
        </p:nvSpPr>
        <p:spPr bwMode="auto">
          <a:xfrm>
            <a:off x="3124715" y="2257926"/>
            <a:ext cx="641149" cy="399948"/>
          </a:xfrm>
          <a:custGeom>
            <a:avLst/>
            <a:gdLst>
              <a:gd name="T0" fmla="*/ 185 w 5902"/>
              <a:gd name="T1" fmla="*/ 1017 h 3689"/>
              <a:gd name="T2" fmla="*/ 347 w 5902"/>
              <a:gd name="T3" fmla="*/ 185 h 3689"/>
              <a:gd name="T4" fmla="*/ 1179 w 5902"/>
              <a:gd name="T5" fmla="*/ 346 h 3689"/>
              <a:gd name="T6" fmla="*/ 5045 w 5902"/>
              <a:gd name="T7" fmla="*/ 1421 h 3689"/>
              <a:gd name="T8" fmla="*/ 5799 w 5902"/>
              <a:gd name="T9" fmla="*/ 1806 h 3689"/>
              <a:gd name="T10" fmla="*/ 5415 w 5902"/>
              <a:gd name="T11" fmla="*/ 2560 h 3689"/>
              <a:gd name="T12" fmla="*/ 185 w 5902"/>
              <a:gd name="T13" fmla="*/ 1017 h 3689"/>
            </a:gdLst>
            <a:ahLst/>
            <a:cxnLst>
              <a:cxn ang="0">
                <a:pos x="T0" y="T1"/>
              </a:cxn>
              <a:cxn ang="0">
                <a:pos x="T2" y="T3"/>
              </a:cxn>
              <a:cxn ang="0">
                <a:pos x="T4" y="T5"/>
              </a:cxn>
              <a:cxn ang="0">
                <a:pos x="T6" y="T7"/>
              </a:cxn>
              <a:cxn ang="0">
                <a:pos x="T8" y="T9"/>
              </a:cxn>
              <a:cxn ang="0">
                <a:pos x="T10" y="T11"/>
              </a:cxn>
              <a:cxn ang="0">
                <a:pos x="T12" y="T13"/>
              </a:cxn>
            </a:cxnLst>
            <a:rect l="0" t="0" r="r" b="b"/>
            <a:pathLst>
              <a:path w="5902" h="3689">
                <a:moveTo>
                  <a:pt x="185" y="1017"/>
                </a:moveTo>
                <a:cubicBezTo>
                  <a:pt x="0" y="742"/>
                  <a:pt x="72" y="370"/>
                  <a:pt x="347" y="185"/>
                </a:cubicBezTo>
                <a:cubicBezTo>
                  <a:pt x="621" y="0"/>
                  <a:pt x="993" y="72"/>
                  <a:pt x="1179" y="346"/>
                </a:cubicBezTo>
                <a:cubicBezTo>
                  <a:pt x="1182" y="352"/>
                  <a:pt x="2446" y="2268"/>
                  <a:pt x="5045" y="1421"/>
                </a:cubicBezTo>
                <a:cubicBezTo>
                  <a:pt x="5359" y="1319"/>
                  <a:pt x="5697" y="1491"/>
                  <a:pt x="5799" y="1806"/>
                </a:cubicBezTo>
                <a:cubicBezTo>
                  <a:pt x="5902" y="2120"/>
                  <a:pt x="5729" y="2458"/>
                  <a:pt x="5415" y="2560"/>
                </a:cubicBezTo>
                <a:cubicBezTo>
                  <a:pt x="1949" y="3689"/>
                  <a:pt x="190" y="1024"/>
                  <a:pt x="185" y="1017"/>
                </a:cubicBezTo>
                <a:close/>
              </a:path>
            </a:pathLst>
          </a:custGeom>
          <a:solidFill>
            <a:schemeClr val="accent1"/>
          </a:solidFill>
          <a:ln>
            <a:noFill/>
          </a:ln>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vert="horz" wrap="square" lIns="91440" tIns="45720" rIns="91440" bIns="45720" numCol="1" anchor="t" anchorCtr="0" compatLnSpc="1">
            <a:prstTxWarp prst="textNoShape">
              <a:avLst/>
            </a:prstTxWarp>
          </a:bodyPr>
          <a:lstStyle/>
          <a:p>
            <a:endParaRPr lang="zh-CN" altLang="en-US"/>
          </a:p>
        </p:txBody>
      </p:sp>
      <p:sp>
        <p:nvSpPr>
          <p:cNvPr id="21" name="矩形 20"/>
          <p:cNvSpPr/>
          <p:nvPr/>
        </p:nvSpPr>
        <p:spPr>
          <a:xfrm>
            <a:off x="6066508" y="5468815"/>
            <a:ext cx="4944030" cy="307777"/>
          </a:xfrm>
          <a:prstGeom prst="rect">
            <a:avLst/>
          </a:prstGeom>
        </p:spPr>
        <p:txBody>
          <a:bodyPr wrap="square">
            <a:spAutoFit/>
          </a:bodyPr>
          <a:lstStyle/>
          <a:p>
            <a:pPr algn="just"/>
            <a:r>
              <a:rPr lang="zh-CN" altLang="en-US" sz="1400" b="1" dirty="0">
                <a:latin typeface="微软雅黑" panose="020B0503020204020204" pitchFamily="34" charset="-122"/>
                <a:ea typeface="微软雅黑" panose="020B0503020204020204" pitchFamily="34" charset="-122"/>
              </a:rPr>
              <a:t>Enter your text here, or copy your text here.</a:t>
            </a:r>
          </a:p>
        </p:txBody>
      </p:sp>
    </p:spTree>
    <p:extLst>
      <p:ext uri="{BB962C8B-B14F-4D97-AF65-F5344CB8AC3E}">
        <p14:creationId xmlns:p14="http://schemas.microsoft.com/office/powerpoint/2010/main" val="259659453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2" presetClass="entr" presetSubtype="4" fill="hold" nodeType="after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ppt_x"/>
                                          </p:val>
                                        </p:tav>
                                        <p:tav tm="100000">
                                          <p:val>
                                            <p:strVal val="#ppt_x"/>
                                          </p:val>
                                        </p:tav>
                                      </p:tavLst>
                                    </p:anim>
                                    <p:anim calcmode="lin" valueType="num">
                                      <p:cBhvr additive="base">
                                        <p:cTn id="23" dur="500" fill="hold"/>
                                        <p:tgtEl>
                                          <p:spTgt spid="6"/>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20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40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ppt_x"/>
                                          </p:val>
                                        </p:tav>
                                        <p:tav tm="100000">
                                          <p:val>
                                            <p:strVal val="#ppt_x"/>
                                          </p:val>
                                        </p:tav>
                                      </p:tavLst>
                                    </p:anim>
                                    <p:anim calcmode="lin" valueType="num">
                                      <p:cBhvr additive="base">
                                        <p:cTn id="31" dur="500" fill="hold"/>
                                        <p:tgtEl>
                                          <p:spTgt spid="5"/>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600"/>
                                  </p:stCondLst>
                                  <p:childTnLst>
                                    <p:set>
                                      <p:cBhvr>
                                        <p:cTn id="33" dur="1" fill="hold">
                                          <p:stCondLst>
                                            <p:cond delay="0"/>
                                          </p:stCondLst>
                                        </p:cTn>
                                        <p:tgtEl>
                                          <p:spTgt spid="4"/>
                                        </p:tgtEl>
                                        <p:attrNameLst>
                                          <p:attrName>style.visibility</p:attrName>
                                        </p:attrNameLst>
                                      </p:cBhvr>
                                      <p:to>
                                        <p:strVal val="visible"/>
                                      </p:to>
                                    </p:set>
                                    <p:anim calcmode="lin" valueType="num">
                                      <p:cBhvr additive="base">
                                        <p:cTn id="34" dur="500" fill="hold"/>
                                        <p:tgtEl>
                                          <p:spTgt spid="4"/>
                                        </p:tgtEl>
                                        <p:attrNameLst>
                                          <p:attrName>ppt_x</p:attrName>
                                        </p:attrNameLst>
                                      </p:cBhvr>
                                      <p:tavLst>
                                        <p:tav tm="0">
                                          <p:val>
                                            <p:strVal val="#ppt_x"/>
                                          </p:val>
                                        </p:tav>
                                        <p:tav tm="100000">
                                          <p:val>
                                            <p:strVal val="#ppt_x"/>
                                          </p:val>
                                        </p:tav>
                                      </p:tavLst>
                                    </p:anim>
                                    <p:anim calcmode="lin" valueType="num">
                                      <p:cBhvr additive="base">
                                        <p:cTn id="35" dur="500" fill="hold"/>
                                        <p:tgtEl>
                                          <p:spTgt spid="4"/>
                                        </p:tgtEl>
                                        <p:attrNameLst>
                                          <p:attrName>ppt_y</p:attrName>
                                        </p:attrNameLst>
                                      </p:cBhvr>
                                      <p:tavLst>
                                        <p:tav tm="0">
                                          <p:val>
                                            <p:strVal val="1+#ppt_h/2"/>
                                          </p:val>
                                        </p:tav>
                                        <p:tav tm="100000">
                                          <p:val>
                                            <p:strVal val="#ppt_y"/>
                                          </p:val>
                                        </p:tav>
                                      </p:tavLst>
                                    </p:anim>
                                  </p:childTnLst>
                                </p:cTn>
                              </p:par>
                            </p:childTnLst>
                          </p:cTn>
                        </p:par>
                        <p:par>
                          <p:cTn id="36" fill="hold">
                            <p:stCondLst>
                              <p:cond delay="2100"/>
                            </p:stCondLst>
                            <p:childTnLst>
                              <p:par>
                                <p:cTn id="37" presetID="21" presetClass="entr" presetSubtype="1" fill="hold" grpId="0"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heel(1)">
                                      <p:cBhvr>
                                        <p:cTn id="39" dur="500"/>
                                        <p:tgtEl>
                                          <p:spTgt spid="16"/>
                                        </p:tgtEl>
                                      </p:cBhvr>
                                    </p:animEffect>
                                  </p:childTnLst>
                                </p:cTn>
                              </p:par>
                            </p:childTnLst>
                          </p:cTn>
                        </p:par>
                        <p:par>
                          <p:cTn id="40" fill="hold">
                            <p:stCondLst>
                              <p:cond delay="2600"/>
                            </p:stCondLst>
                            <p:childTnLst>
                              <p:par>
                                <p:cTn id="41" presetID="22" presetClass="entr" presetSubtype="4"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wipe(down)">
                                      <p:cBhvr>
                                        <p:cTn id="43" dur="500"/>
                                        <p:tgtEl>
                                          <p:spTgt spid="17"/>
                                        </p:tgtEl>
                                      </p:cBhvr>
                                    </p:animEffect>
                                  </p:childTnLst>
                                </p:cTn>
                              </p:par>
                            </p:childTnLst>
                          </p:cTn>
                        </p:par>
                        <p:par>
                          <p:cTn id="44" fill="hold">
                            <p:stCondLst>
                              <p:cond delay="3100"/>
                            </p:stCondLst>
                            <p:childTnLst>
                              <p:par>
                                <p:cTn id="45" presetID="22" presetClass="entr" presetSubtype="8"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left)">
                                      <p:cBhvr>
                                        <p:cTn id="47" dur="500"/>
                                        <p:tgtEl>
                                          <p:spTgt spid="20"/>
                                        </p:tgtEl>
                                      </p:cBhvr>
                                    </p:animEffect>
                                  </p:childTnLst>
                                </p:cTn>
                              </p:par>
                            </p:childTnLst>
                          </p:cTn>
                        </p:par>
                        <p:par>
                          <p:cTn id="48" fill="hold">
                            <p:stCondLst>
                              <p:cond delay="3600"/>
                            </p:stCondLst>
                            <p:childTnLst>
                              <p:par>
                                <p:cTn id="49" presetID="22" presetClass="entr" presetSubtype="1" fill="hold" grpId="0" nodeType="after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wipe(up)">
                                      <p:cBhvr>
                                        <p:cTn id="51" dur="500"/>
                                        <p:tgtEl>
                                          <p:spTgt spid="18"/>
                                        </p:tgtEl>
                                      </p:cBhvr>
                                    </p:animEffect>
                                  </p:childTnLst>
                                </p:cTn>
                              </p:par>
                            </p:childTnLst>
                          </p:cTn>
                        </p:par>
                        <p:par>
                          <p:cTn id="52" fill="hold">
                            <p:stCondLst>
                              <p:cond delay="4100"/>
                            </p:stCondLst>
                            <p:childTnLst>
                              <p:par>
                                <p:cTn id="53" presetID="22" presetClass="entr" presetSubtype="2" fill="hold" grpId="0"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wipe(right)">
                                      <p:cBhvr>
                                        <p:cTn id="55" dur="500"/>
                                        <p:tgtEl>
                                          <p:spTgt spid="19"/>
                                        </p:tgtEl>
                                      </p:cBhvr>
                                    </p:animEffect>
                                  </p:childTnLst>
                                </p:cTn>
                              </p:par>
                            </p:childTnLst>
                          </p:cTn>
                        </p:par>
                        <p:par>
                          <p:cTn id="56" fill="hold">
                            <p:stCondLst>
                              <p:cond delay="4600"/>
                            </p:stCondLst>
                            <p:childTnLst>
                              <p:par>
                                <p:cTn id="57" presetID="42" presetClass="entr" presetSubtype="0" fill="hold" grpId="0" nodeType="after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fade">
                                      <p:cBhvr>
                                        <p:cTn id="59" dur="500"/>
                                        <p:tgtEl>
                                          <p:spTgt spid="9"/>
                                        </p:tgtEl>
                                      </p:cBhvr>
                                    </p:animEffect>
                                    <p:anim calcmode="lin" valueType="num">
                                      <p:cBhvr>
                                        <p:cTn id="60" dur="500" fill="hold"/>
                                        <p:tgtEl>
                                          <p:spTgt spid="9"/>
                                        </p:tgtEl>
                                        <p:attrNameLst>
                                          <p:attrName>ppt_x</p:attrName>
                                        </p:attrNameLst>
                                      </p:cBhvr>
                                      <p:tavLst>
                                        <p:tav tm="0">
                                          <p:val>
                                            <p:strVal val="#ppt_x"/>
                                          </p:val>
                                        </p:tav>
                                        <p:tav tm="100000">
                                          <p:val>
                                            <p:strVal val="#ppt_x"/>
                                          </p:val>
                                        </p:tav>
                                      </p:tavLst>
                                    </p:anim>
                                    <p:anim calcmode="lin" valueType="num">
                                      <p:cBhvr>
                                        <p:cTn id="61" dur="500" fill="hold"/>
                                        <p:tgtEl>
                                          <p:spTgt spid="9"/>
                                        </p:tgtEl>
                                        <p:attrNameLst>
                                          <p:attrName>ppt_y</p:attrName>
                                        </p:attrNameLst>
                                      </p:cBhvr>
                                      <p:tavLst>
                                        <p:tav tm="0">
                                          <p:val>
                                            <p:strVal val="#ppt_y+.1"/>
                                          </p:val>
                                        </p:tav>
                                        <p:tav tm="100000">
                                          <p:val>
                                            <p:strVal val="#ppt_y"/>
                                          </p:val>
                                        </p:tav>
                                      </p:tavLst>
                                    </p:anim>
                                  </p:childTnLst>
                                </p:cTn>
                              </p:par>
                            </p:childTnLst>
                          </p:cTn>
                        </p:par>
                        <p:par>
                          <p:cTn id="62" fill="hold">
                            <p:stCondLst>
                              <p:cond delay="5100"/>
                            </p:stCondLst>
                            <p:childTnLst>
                              <p:par>
                                <p:cTn id="63" presetID="53" presetClass="entr" presetSubtype="16" fill="hold" grpId="0" nodeType="afterEffect">
                                  <p:stCondLst>
                                    <p:cond delay="0"/>
                                  </p:stCondLst>
                                  <p:iterate type="lt">
                                    <p:tmPct val="10000"/>
                                  </p:iterate>
                                  <p:childTnLst>
                                    <p:set>
                                      <p:cBhvr>
                                        <p:cTn id="64" dur="1" fill="hold">
                                          <p:stCondLst>
                                            <p:cond delay="0"/>
                                          </p:stCondLst>
                                        </p:cTn>
                                        <p:tgtEl>
                                          <p:spTgt spid="8"/>
                                        </p:tgtEl>
                                        <p:attrNameLst>
                                          <p:attrName>style.visibility</p:attrName>
                                        </p:attrNameLst>
                                      </p:cBhvr>
                                      <p:to>
                                        <p:strVal val="visible"/>
                                      </p:to>
                                    </p:set>
                                    <p:anim calcmode="lin" valueType="num">
                                      <p:cBhvr>
                                        <p:cTn id="65" dur="250" fill="hold"/>
                                        <p:tgtEl>
                                          <p:spTgt spid="8"/>
                                        </p:tgtEl>
                                        <p:attrNameLst>
                                          <p:attrName>ppt_w</p:attrName>
                                        </p:attrNameLst>
                                      </p:cBhvr>
                                      <p:tavLst>
                                        <p:tav tm="0">
                                          <p:val>
                                            <p:fltVal val="0"/>
                                          </p:val>
                                        </p:tav>
                                        <p:tav tm="100000">
                                          <p:val>
                                            <p:strVal val="#ppt_w"/>
                                          </p:val>
                                        </p:tav>
                                      </p:tavLst>
                                    </p:anim>
                                    <p:anim calcmode="lin" valueType="num">
                                      <p:cBhvr>
                                        <p:cTn id="66" dur="250" fill="hold"/>
                                        <p:tgtEl>
                                          <p:spTgt spid="8"/>
                                        </p:tgtEl>
                                        <p:attrNameLst>
                                          <p:attrName>ppt_h</p:attrName>
                                        </p:attrNameLst>
                                      </p:cBhvr>
                                      <p:tavLst>
                                        <p:tav tm="0">
                                          <p:val>
                                            <p:fltVal val="0"/>
                                          </p:val>
                                        </p:tav>
                                        <p:tav tm="100000">
                                          <p:val>
                                            <p:strVal val="#ppt_h"/>
                                          </p:val>
                                        </p:tav>
                                      </p:tavLst>
                                    </p:anim>
                                    <p:animEffect transition="in" filter="fade">
                                      <p:cBhvr>
                                        <p:cTn id="67" dur="250"/>
                                        <p:tgtEl>
                                          <p:spTgt spid="8"/>
                                        </p:tgtEl>
                                      </p:cBhvr>
                                    </p:animEffect>
                                  </p:childTnLst>
                                </p:cTn>
                              </p:par>
                            </p:childTnLst>
                          </p:cTn>
                        </p:par>
                        <p:par>
                          <p:cTn id="68" fill="hold">
                            <p:stCondLst>
                              <p:cond delay="5925"/>
                            </p:stCondLst>
                            <p:childTnLst>
                              <p:par>
                                <p:cTn id="69" presetID="42" presetClass="entr" presetSubtype="0" fill="hold" grpId="0" nodeType="afterEffect">
                                  <p:stCondLst>
                                    <p:cond delay="0"/>
                                  </p:stCondLst>
                                  <p:childTnLst>
                                    <p:set>
                                      <p:cBhvr>
                                        <p:cTn id="70" dur="1" fill="hold">
                                          <p:stCondLst>
                                            <p:cond delay="0"/>
                                          </p:stCondLst>
                                        </p:cTn>
                                        <p:tgtEl>
                                          <p:spTgt spid="11"/>
                                        </p:tgtEl>
                                        <p:attrNameLst>
                                          <p:attrName>style.visibility</p:attrName>
                                        </p:attrNameLst>
                                      </p:cBhvr>
                                      <p:to>
                                        <p:strVal val="visible"/>
                                      </p:to>
                                    </p:set>
                                    <p:animEffect transition="in" filter="fade">
                                      <p:cBhvr>
                                        <p:cTn id="71" dur="500"/>
                                        <p:tgtEl>
                                          <p:spTgt spid="11"/>
                                        </p:tgtEl>
                                      </p:cBhvr>
                                    </p:animEffect>
                                    <p:anim calcmode="lin" valueType="num">
                                      <p:cBhvr>
                                        <p:cTn id="72" dur="500" fill="hold"/>
                                        <p:tgtEl>
                                          <p:spTgt spid="11"/>
                                        </p:tgtEl>
                                        <p:attrNameLst>
                                          <p:attrName>ppt_x</p:attrName>
                                        </p:attrNameLst>
                                      </p:cBhvr>
                                      <p:tavLst>
                                        <p:tav tm="0">
                                          <p:val>
                                            <p:strVal val="#ppt_x"/>
                                          </p:val>
                                        </p:tav>
                                        <p:tav tm="100000">
                                          <p:val>
                                            <p:strVal val="#ppt_x"/>
                                          </p:val>
                                        </p:tav>
                                      </p:tavLst>
                                    </p:anim>
                                    <p:anim calcmode="lin" valueType="num">
                                      <p:cBhvr>
                                        <p:cTn id="73" dur="500" fill="hold"/>
                                        <p:tgtEl>
                                          <p:spTgt spid="11"/>
                                        </p:tgtEl>
                                        <p:attrNameLst>
                                          <p:attrName>ppt_y</p:attrName>
                                        </p:attrNameLst>
                                      </p:cBhvr>
                                      <p:tavLst>
                                        <p:tav tm="0">
                                          <p:val>
                                            <p:strVal val="#ppt_y+.1"/>
                                          </p:val>
                                        </p:tav>
                                        <p:tav tm="100000">
                                          <p:val>
                                            <p:strVal val="#ppt_y"/>
                                          </p:val>
                                        </p:tav>
                                      </p:tavLst>
                                    </p:anim>
                                  </p:childTnLst>
                                </p:cTn>
                              </p:par>
                            </p:childTnLst>
                          </p:cTn>
                        </p:par>
                        <p:par>
                          <p:cTn id="74" fill="hold">
                            <p:stCondLst>
                              <p:cond delay="6425"/>
                            </p:stCondLst>
                            <p:childTnLst>
                              <p:par>
                                <p:cTn id="75" presetID="53" presetClass="entr" presetSubtype="16" fill="hold" grpId="0" nodeType="afterEffect">
                                  <p:stCondLst>
                                    <p:cond delay="0"/>
                                  </p:stCondLst>
                                  <p:iterate type="lt">
                                    <p:tmPct val="10000"/>
                                  </p:iterate>
                                  <p:childTnLst>
                                    <p:set>
                                      <p:cBhvr>
                                        <p:cTn id="76" dur="1" fill="hold">
                                          <p:stCondLst>
                                            <p:cond delay="0"/>
                                          </p:stCondLst>
                                        </p:cTn>
                                        <p:tgtEl>
                                          <p:spTgt spid="10"/>
                                        </p:tgtEl>
                                        <p:attrNameLst>
                                          <p:attrName>style.visibility</p:attrName>
                                        </p:attrNameLst>
                                      </p:cBhvr>
                                      <p:to>
                                        <p:strVal val="visible"/>
                                      </p:to>
                                    </p:set>
                                    <p:anim calcmode="lin" valueType="num">
                                      <p:cBhvr>
                                        <p:cTn id="77" dur="250" fill="hold"/>
                                        <p:tgtEl>
                                          <p:spTgt spid="10"/>
                                        </p:tgtEl>
                                        <p:attrNameLst>
                                          <p:attrName>ppt_w</p:attrName>
                                        </p:attrNameLst>
                                      </p:cBhvr>
                                      <p:tavLst>
                                        <p:tav tm="0">
                                          <p:val>
                                            <p:fltVal val="0"/>
                                          </p:val>
                                        </p:tav>
                                        <p:tav tm="100000">
                                          <p:val>
                                            <p:strVal val="#ppt_w"/>
                                          </p:val>
                                        </p:tav>
                                      </p:tavLst>
                                    </p:anim>
                                    <p:anim calcmode="lin" valueType="num">
                                      <p:cBhvr>
                                        <p:cTn id="78" dur="250" fill="hold"/>
                                        <p:tgtEl>
                                          <p:spTgt spid="10"/>
                                        </p:tgtEl>
                                        <p:attrNameLst>
                                          <p:attrName>ppt_h</p:attrName>
                                        </p:attrNameLst>
                                      </p:cBhvr>
                                      <p:tavLst>
                                        <p:tav tm="0">
                                          <p:val>
                                            <p:fltVal val="0"/>
                                          </p:val>
                                        </p:tav>
                                        <p:tav tm="100000">
                                          <p:val>
                                            <p:strVal val="#ppt_h"/>
                                          </p:val>
                                        </p:tav>
                                      </p:tavLst>
                                    </p:anim>
                                    <p:animEffect transition="in" filter="fade">
                                      <p:cBhvr>
                                        <p:cTn id="79" dur="250"/>
                                        <p:tgtEl>
                                          <p:spTgt spid="10"/>
                                        </p:tgtEl>
                                      </p:cBhvr>
                                    </p:animEffect>
                                  </p:childTnLst>
                                </p:cTn>
                              </p:par>
                            </p:childTnLst>
                          </p:cTn>
                        </p:par>
                        <p:par>
                          <p:cTn id="80" fill="hold">
                            <p:stCondLst>
                              <p:cond delay="7250"/>
                            </p:stCondLst>
                            <p:childTnLst>
                              <p:par>
                                <p:cTn id="81" presetID="42" presetClass="entr" presetSubtype="0" fill="hold" grpId="0" nodeType="afterEffect">
                                  <p:stCondLst>
                                    <p:cond delay="0"/>
                                  </p:stCondLst>
                                  <p:childTnLst>
                                    <p:set>
                                      <p:cBhvr>
                                        <p:cTn id="82" dur="1" fill="hold">
                                          <p:stCondLst>
                                            <p:cond delay="0"/>
                                          </p:stCondLst>
                                        </p:cTn>
                                        <p:tgtEl>
                                          <p:spTgt spid="13"/>
                                        </p:tgtEl>
                                        <p:attrNameLst>
                                          <p:attrName>style.visibility</p:attrName>
                                        </p:attrNameLst>
                                      </p:cBhvr>
                                      <p:to>
                                        <p:strVal val="visible"/>
                                      </p:to>
                                    </p:set>
                                    <p:animEffect transition="in" filter="fade">
                                      <p:cBhvr>
                                        <p:cTn id="83" dur="500"/>
                                        <p:tgtEl>
                                          <p:spTgt spid="13"/>
                                        </p:tgtEl>
                                      </p:cBhvr>
                                    </p:animEffect>
                                    <p:anim calcmode="lin" valueType="num">
                                      <p:cBhvr>
                                        <p:cTn id="84" dur="500" fill="hold"/>
                                        <p:tgtEl>
                                          <p:spTgt spid="13"/>
                                        </p:tgtEl>
                                        <p:attrNameLst>
                                          <p:attrName>ppt_x</p:attrName>
                                        </p:attrNameLst>
                                      </p:cBhvr>
                                      <p:tavLst>
                                        <p:tav tm="0">
                                          <p:val>
                                            <p:strVal val="#ppt_x"/>
                                          </p:val>
                                        </p:tav>
                                        <p:tav tm="100000">
                                          <p:val>
                                            <p:strVal val="#ppt_x"/>
                                          </p:val>
                                        </p:tav>
                                      </p:tavLst>
                                    </p:anim>
                                    <p:anim calcmode="lin" valueType="num">
                                      <p:cBhvr>
                                        <p:cTn id="85" dur="500" fill="hold"/>
                                        <p:tgtEl>
                                          <p:spTgt spid="13"/>
                                        </p:tgtEl>
                                        <p:attrNameLst>
                                          <p:attrName>ppt_y</p:attrName>
                                        </p:attrNameLst>
                                      </p:cBhvr>
                                      <p:tavLst>
                                        <p:tav tm="0">
                                          <p:val>
                                            <p:strVal val="#ppt_y+.1"/>
                                          </p:val>
                                        </p:tav>
                                        <p:tav tm="100000">
                                          <p:val>
                                            <p:strVal val="#ppt_y"/>
                                          </p:val>
                                        </p:tav>
                                      </p:tavLst>
                                    </p:anim>
                                  </p:childTnLst>
                                </p:cTn>
                              </p:par>
                            </p:childTnLst>
                          </p:cTn>
                        </p:par>
                        <p:par>
                          <p:cTn id="86" fill="hold">
                            <p:stCondLst>
                              <p:cond delay="7750"/>
                            </p:stCondLst>
                            <p:childTnLst>
                              <p:par>
                                <p:cTn id="87" presetID="53" presetClass="entr" presetSubtype="16" fill="hold" grpId="0" nodeType="afterEffect">
                                  <p:stCondLst>
                                    <p:cond delay="0"/>
                                  </p:stCondLst>
                                  <p:iterate type="lt">
                                    <p:tmPct val="10000"/>
                                  </p:iterate>
                                  <p:childTnLst>
                                    <p:set>
                                      <p:cBhvr>
                                        <p:cTn id="88" dur="1" fill="hold">
                                          <p:stCondLst>
                                            <p:cond delay="0"/>
                                          </p:stCondLst>
                                        </p:cTn>
                                        <p:tgtEl>
                                          <p:spTgt spid="12"/>
                                        </p:tgtEl>
                                        <p:attrNameLst>
                                          <p:attrName>style.visibility</p:attrName>
                                        </p:attrNameLst>
                                      </p:cBhvr>
                                      <p:to>
                                        <p:strVal val="visible"/>
                                      </p:to>
                                    </p:set>
                                    <p:anim calcmode="lin" valueType="num">
                                      <p:cBhvr>
                                        <p:cTn id="89" dur="250" fill="hold"/>
                                        <p:tgtEl>
                                          <p:spTgt spid="12"/>
                                        </p:tgtEl>
                                        <p:attrNameLst>
                                          <p:attrName>ppt_w</p:attrName>
                                        </p:attrNameLst>
                                      </p:cBhvr>
                                      <p:tavLst>
                                        <p:tav tm="0">
                                          <p:val>
                                            <p:fltVal val="0"/>
                                          </p:val>
                                        </p:tav>
                                        <p:tav tm="100000">
                                          <p:val>
                                            <p:strVal val="#ppt_w"/>
                                          </p:val>
                                        </p:tav>
                                      </p:tavLst>
                                    </p:anim>
                                    <p:anim calcmode="lin" valueType="num">
                                      <p:cBhvr>
                                        <p:cTn id="90" dur="250" fill="hold"/>
                                        <p:tgtEl>
                                          <p:spTgt spid="12"/>
                                        </p:tgtEl>
                                        <p:attrNameLst>
                                          <p:attrName>ppt_h</p:attrName>
                                        </p:attrNameLst>
                                      </p:cBhvr>
                                      <p:tavLst>
                                        <p:tav tm="0">
                                          <p:val>
                                            <p:fltVal val="0"/>
                                          </p:val>
                                        </p:tav>
                                        <p:tav tm="100000">
                                          <p:val>
                                            <p:strVal val="#ppt_h"/>
                                          </p:val>
                                        </p:tav>
                                      </p:tavLst>
                                    </p:anim>
                                    <p:animEffect transition="in" filter="fade">
                                      <p:cBhvr>
                                        <p:cTn id="91" dur="250"/>
                                        <p:tgtEl>
                                          <p:spTgt spid="12"/>
                                        </p:tgtEl>
                                      </p:cBhvr>
                                    </p:animEffect>
                                  </p:childTnLst>
                                </p:cTn>
                              </p:par>
                            </p:childTnLst>
                          </p:cTn>
                        </p:par>
                        <p:par>
                          <p:cTn id="92" fill="hold">
                            <p:stCondLst>
                              <p:cond delay="8575"/>
                            </p:stCondLst>
                            <p:childTnLst>
                              <p:par>
                                <p:cTn id="93" presetID="42" presetClass="entr" presetSubtype="0"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fade">
                                      <p:cBhvr>
                                        <p:cTn id="95" dur="500"/>
                                        <p:tgtEl>
                                          <p:spTgt spid="15"/>
                                        </p:tgtEl>
                                      </p:cBhvr>
                                    </p:animEffect>
                                    <p:anim calcmode="lin" valueType="num">
                                      <p:cBhvr>
                                        <p:cTn id="96" dur="500" fill="hold"/>
                                        <p:tgtEl>
                                          <p:spTgt spid="15"/>
                                        </p:tgtEl>
                                        <p:attrNameLst>
                                          <p:attrName>ppt_x</p:attrName>
                                        </p:attrNameLst>
                                      </p:cBhvr>
                                      <p:tavLst>
                                        <p:tav tm="0">
                                          <p:val>
                                            <p:strVal val="#ppt_x"/>
                                          </p:val>
                                        </p:tav>
                                        <p:tav tm="100000">
                                          <p:val>
                                            <p:strVal val="#ppt_x"/>
                                          </p:val>
                                        </p:tav>
                                      </p:tavLst>
                                    </p:anim>
                                    <p:anim calcmode="lin" valueType="num">
                                      <p:cBhvr>
                                        <p:cTn id="97" dur="500" fill="hold"/>
                                        <p:tgtEl>
                                          <p:spTgt spid="15"/>
                                        </p:tgtEl>
                                        <p:attrNameLst>
                                          <p:attrName>ppt_y</p:attrName>
                                        </p:attrNameLst>
                                      </p:cBhvr>
                                      <p:tavLst>
                                        <p:tav tm="0">
                                          <p:val>
                                            <p:strVal val="#ppt_y+.1"/>
                                          </p:val>
                                        </p:tav>
                                        <p:tav tm="100000">
                                          <p:val>
                                            <p:strVal val="#ppt_y"/>
                                          </p:val>
                                        </p:tav>
                                      </p:tavLst>
                                    </p:anim>
                                  </p:childTnLst>
                                </p:cTn>
                              </p:par>
                            </p:childTnLst>
                          </p:cTn>
                        </p:par>
                        <p:par>
                          <p:cTn id="98" fill="hold">
                            <p:stCondLst>
                              <p:cond delay="9075"/>
                            </p:stCondLst>
                            <p:childTnLst>
                              <p:par>
                                <p:cTn id="99" presetID="53" presetClass="entr" presetSubtype="16" fill="hold" grpId="0" nodeType="afterEffect">
                                  <p:stCondLst>
                                    <p:cond delay="0"/>
                                  </p:stCondLst>
                                  <p:iterate type="lt">
                                    <p:tmPct val="10000"/>
                                  </p:iterate>
                                  <p:childTnLst>
                                    <p:set>
                                      <p:cBhvr>
                                        <p:cTn id="100" dur="1" fill="hold">
                                          <p:stCondLst>
                                            <p:cond delay="0"/>
                                          </p:stCondLst>
                                        </p:cTn>
                                        <p:tgtEl>
                                          <p:spTgt spid="14"/>
                                        </p:tgtEl>
                                        <p:attrNameLst>
                                          <p:attrName>style.visibility</p:attrName>
                                        </p:attrNameLst>
                                      </p:cBhvr>
                                      <p:to>
                                        <p:strVal val="visible"/>
                                      </p:to>
                                    </p:set>
                                    <p:anim calcmode="lin" valueType="num">
                                      <p:cBhvr>
                                        <p:cTn id="101" dur="250" fill="hold"/>
                                        <p:tgtEl>
                                          <p:spTgt spid="14"/>
                                        </p:tgtEl>
                                        <p:attrNameLst>
                                          <p:attrName>ppt_w</p:attrName>
                                        </p:attrNameLst>
                                      </p:cBhvr>
                                      <p:tavLst>
                                        <p:tav tm="0">
                                          <p:val>
                                            <p:fltVal val="0"/>
                                          </p:val>
                                        </p:tav>
                                        <p:tav tm="100000">
                                          <p:val>
                                            <p:strVal val="#ppt_w"/>
                                          </p:val>
                                        </p:tav>
                                      </p:tavLst>
                                    </p:anim>
                                    <p:anim calcmode="lin" valueType="num">
                                      <p:cBhvr>
                                        <p:cTn id="102" dur="250" fill="hold"/>
                                        <p:tgtEl>
                                          <p:spTgt spid="14"/>
                                        </p:tgtEl>
                                        <p:attrNameLst>
                                          <p:attrName>ppt_h</p:attrName>
                                        </p:attrNameLst>
                                      </p:cBhvr>
                                      <p:tavLst>
                                        <p:tav tm="0">
                                          <p:val>
                                            <p:fltVal val="0"/>
                                          </p:val>
                                        </p:tav>
                                        <p:tav tm="100000">
                                          <p:val>
                                            <p:strVal val="#ppt_h"/>
                                          </p:val>
                                        </p:tav>
                                      </p:tavLst>
                                    </p:anim>
                                    <p:animEffect transition="in" filter="fade">
                                      <p:cBhvr>
                                        <p:cTn id="103" dur="250"/>
                                        <p:tgtEl>
                                          <p:spTgt spid="14"/>
                                        </p:tgtEl>
                                      </p:cBhvr>
                                    </p:animEffect>
                                  </p:childTnLst>
                                </p:cTn>
                              </p:par>
                            </p:childTnLst>
                          </p:cTn>
                        </p:par>
                        <p:par>
                          <p:cTn id="104" fill="hold">
                            <p:stCondLst>
                              <p:cond delay="9900"/>
                            </p:stCondLst>
                            <p:childTnLst>
                              <p:par>
                                <p:cTn id="105" presetID="53" presetClass="entr" presetSubtype="16" fill="hold" grpId="0" nodeType="afterEffect">
                                  <p:stCondLst>
                                    <p:cond delay="0"/>
                                  </p:stCondLst>
                                  <p:iterate type="lt">
                                    <p:tmPct val="10000"/>
                                  </p:iterate>
                                  <p:childTnLst>
                                    <p:set>
                                      <p:cBhvr>
                                        <p:cTn id="106" dur="1" fill="hold">
                                          <p:stCondLst>
                                            <p:cond delay="0"/>
                                          </p:stCondLst>
                                        </p:cTn>
                                        <p:tgtEl>
                                          <p:spTgt spid="21"/>
                                        </p:tgtEl>
                                        <p:attrNameLst>
                                          <p:attrName>style.visibility</p:attrName>
                                        </p:attrNameLst>
                                      </p:cBhvr>
                                      <p:to>
                                        <p:strVal val="visible"/>
                                      </p:to>
                                    </p:set>
                                    <p:anim calcmode="lin" valueType="num">
                                      <p:cBhvr>
                                        <p:cTn id="107" dur="250" fill="hold"/>
                                        <p:tgtEl>
                                          <p:spTgt spid="21"/>
                                        </p:tgtEl>
                                        <p:attrNameLst>
                                          <p:attrName>ppt_w</p:attrName>
                                        </p:attrNameLst>
                                      </p:cBhvr>
                                      <p:tavLst>
                                        <p:tav tm="0">
                                          <p:val>
                                            <p:fltVal val="0"/>
                                          </p:val>
                                        </p:tav>
                                        <p:tav tm="100000">
                                          <p:val>
                                            <p:strVal val="#ppt_w"/>
                                          </p:val>
                                        </p:tav>
                                      </p:tavLst>
                                    </p:anim>
                                    <p:anim calcmode="lin" valueType="num">
                                      <p:cBhvr>
                                        <p:cTn id="108" dur="250" fill="hold"/>
                                        <p:tgtEl>
                                          <p:spTgt spid="21"/>
                                        </p:tgtEl>
                                        <p:attrNameLst>
                                          <p:attrName>ppt_h</p:attrName>
                                        </p:attrNameLst>
                                      </p:cBhvr>
                                      <p:tavLst>
                                        <p:tav tm="0">
                                          <p:val>
                                            <p:fltVal val="0"/>
                                          </p:val>
                                        </p:tav>
                                        <p:tav tm="100000">
                                          <p:val>
                                            <p:strVal val="#ppt_h"/>
                                          </p:val>
                                        </p:tav>
                                      </p:tavLst>
                                    </p:anim>
                                    <p:animEffect transition="in" filter="fade">
                                      <p:cBhvr>
                                        <p:cTn id="109" dur="25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8" grpId="0"/>
      <p:bldP spid="9" grpId="0"/>
      <p:bldP spid="10" grpId="0"/>
      <p:bldP spid="11" grpId="0"/>
      <p:bldP spid="12" grpId="0"/>
      <p:bldP spid="13" grpId="0"/>
      <p:bldP spid="14" grpId="0"/>
      <p:bldP spid="15" grpId="0"/>
      <p:bldP spid="16" grpId="0" animBg="1"/>
      <p:bldP spid="17" grpId="0" animBg="1"/>
      <p:bldP spid="18" grpId="0" animBg="1"/>
      <p:bldP spid="19" grpId="0" animBg="1"/>
      <p:bldP spid="20" grpId="0" animBg="1"/>
      <p:bldP spid="2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4" y="218741"/>
            <a:ext cx="6139416"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33" name="矩形 32"/>
          <p:cNvSpPr/>
          <p:nvPr/>
        </p:nvSpPr>
        <p:spPr>
          <a:xfrm>
            <a:off x="1046886" y="2090780"/>
            <a:ext cx="3330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34" name="矩形 33"/>
          <p:cNvSpPr/>
          <p:nvPr/>
        </p:nvSpPr>
        <p:spPr>
          <a:xfrm>
            <a:off x="1046886" y="2558780"/>
            <a:ext cx="3330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35" name="矩形 34"/>
          <p:cNvSpPr/>
          <p:nvPr/>
        </p:nvSpPr>
        <p:spPr>
          <a:xfrm>
            <a:off x="1046886" y="3026780"/>
            <a:ext cx="3330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36" name="矩形 35"/>
          <p:cNvSpPr/>
          <p:nvPr/>
        </p:nvSpPr>
        <p:spPr>
          <a:xfrm>
            <a:off x="1046886" y="3494780"/>
            <a:ext cx="3330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37" name="矩形 36"/>
          <p:cNvSpPr/>
          <p:nvPr/>
        </p:nvSpPr>
        <p:spPr>
          <a:xfrm>
            <a:off x="1046886" y="3962780"/>
            <a:ext cx="3330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38" name="矩形 37"/>
          <p:cNvSpPr/>
          <p:nvPr/>
        </p:nvSpPr>
        <p:spPr>
          <a:xfrm>
            <a:off x="1046886" y="4430780"/>
            <a:ext cx="3330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39" name="矩形 38"/>
          <p:cNvSpPr/>
          <p:nvPr/>
        </p:nvSpPr>
        <p:spPr>
          <a:xfrm>
            <a:off x="4376886" y="2090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40" name="矩形 39"/>
          <p:cNvSpPr/>
          <p:nvPr/>
        </p:nvSpPr>
        <p:spPr>
          <a:xfrm>
            <a:off x="4376886" y="2558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41" name="矩形 40"/>
          <p:cNvSpPr/>
          <p:nvPr/>
        </p:nvSpPr>
        <p:spPr>
          <a:xfrm>
            <a:off x="4376886" y="3026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42" name="矩形 41"/>
          <p:cNvSpPr/>
          <p:nvPr/>
        </p:nvSpPr>
        <p:spPr>
          <a:xfrm>
            <a:off x="4376886" y="3494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43" name="矩形 42"/>
          <p:cNvSpPr/>
          <p:nvPr/>
        </p:nvSpPr>
        <p:spPr>
          <a:xfrm>
            <a:off x="4376886" y="3962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44" name="矩形 43"/>
          <p:cNvSpPr/>
          <p:nvPr/>
        </p:nvSpPr>
        <p:spPr>
          <a:xfrm>
            <a:off x="4376886" y="4430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45" name="矩形 44"/>
          <p:cNvSpPr/>
          <p:nvPr/>
        </p:nvSpPr>
        <p:spPr>
          <a:xfrm>
            <a:off x="1046886" y="5725160"/>
            <a:ext cx="10098000" cy="47625"/>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文本框 45"/>
          <p:cNvSpPr txBox="1"/>
          <p:nvPr/>
        </p:nvSpPr>
        <p:spPr>
          <a:xfrm>
            <a:off x="1779446" y="5059592"/>
            <a:ext cx="1864880" cy="461665"/>
          </a:xfrm>
          <a:prstGeom prst="rect">
            <a:avLst/>
          </a:prstGeom>
          <a:noFill/>
        </p:spPr>
        <p:txBody>
          <a:bodyPr wrap="square" rtlCol="0">
            <a:spAutoFit/>
          </a:bodyPr>
          <a:lstStyle/>
          <a:p>
            <a:pPr algn="ctr"/>
            <a:r>
              <a:rPr lang="zh-CN" altLang="en-US" sz="24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rPr>
              <a:t>total</a:t>
            </a:r>
          </a:p>
        </p:txBody>
      </p:sp>
      <p:sp>
        <p:nvSpPr>
          <p:cNvPr id="47" name="文本框 46"/>
          <p:cNvSpPr txBox="1"/>
          <p:nvPr/>
        </p:nvSpPr>
        <p:spPr>
          <a:xfrm>
            <a:off x="1241902" y="2140114"/>
            <a:ext cx="2939969" cy="369332"/>
          </a:xfrm>
          <a:prstGeom prst="rect">
            <a:avLst/>
          </a:prstGeom>
          <a:noFill/>
        </p:spPr>
        <p:txBody>
          <a:bodyPr wrap="square" rtlCol="0">
            <a:spAutoFit/>
          </a:bodyPr>
          <a:lstStyle/>
          <a:p>
            <a:pPr algn="ctr"/>
            <a:r>
              <a:rPr lang="zh-CN" altLang="en-US" b="1" dirty="0">
                <a:latin typeface="微软雅黑" panose="020B0503020204020204" pitchFamily="34" charset="-122"/>
                <a:ea typeface="微软雅黑" panose="020B0503020204020204" pitchFamily="34" charset="-122"/>
                <a:cs typeface="Aharoni" panose="02010803020104030203" pitchFamily="2" charset="-79"/>
              </a:rPr>
              <a:t>Add your text.</a:t>
            </a:r>
          </a:p>
        </p:txBody>
      </p:sp>
      <p:sp>
        <p:nvSpPr>
          <p:cNvPr id="48" name="文本框 47"/>
          <p:cNvSpPr txBox="1"/>
          <p:nvPr/>
        </p:nvSpPr>
        <p:spPr>
          <a:xfrm>
            <a:off x="1241902" y="2608114"/>
            <a:ext cx="2939969" cy="369332"/>
          </a:xfrm>
          <a:prstGeom prst="rect">
            <a:avLst/>
          </a:prstGeom>
          <a:noFill/>
        </p:spPr>
        <p:txBody>
          <a:bodyPr wrap="square" rtlCol="0">
            <a:spAutoFit/>
          </a:bodyPr>
          <a:lstStyle/>
          <a:p>
            <a:pPr algn="ctr"/>
            <a:r>
              <a:rPr lang="zh-CN" altLang="en-US" b="1" dirty="0">
                <a:latin typeface="微软雅黑" panose="020B0503020204020204" pitchFamily="34" charset="-122"/>
                <a:ea typeface="微软雅黑" panose="020B0503020204020204" pitchFamily="34" charset="-122"/>
                <a:cs typeface="Aharoni" panose="02010803020104030203" pitchFamily="2" charset="-79"/>
              </a:rPr>
              <a:t>Add your text.</a:t>
            </a:r>
          </a:p>
        </p:txBody>
      </p:sp>
      <p:sp>
        <p:nvSpPr>
          <p:cNvPr id="49" name="文本框 48"/>
          <p:cNvSpPr txBox="1"/>
          <p:nvPr/>
        </p:nvSpPr>
        <p:spPr>
          <a:xfrm>
            <a:off x="1241902" y="3076114"/>
            <a:ext cx="2939969" cy="369332"/>
          </a:xfrm>
          <a:prstGeom prst="rect">
            <a:avLst/>
          </a:prstGeom>
          <a:noFill/>
        </p:spPr>
        <p:txBody>
          <a:bodyPr wrap="square" rtlCol="0">
            <a:spAutoFit/>
          </a:bodyPr>
          <a:lstStyle/>
          <a:p>
            <a:pPr algn="ctr"/>
            <a:r>
              <a:rPr lang="zh-CN" altLang="en-US" b="1" dirty="0">
                <a:latin typeface="微软雅黑" panose="020B0503020204020204" pitchFamily="34" charset="-122"/>
                <a:ea typeface="微软雅黑" panose="020B0503020204020204" pitchFamily="34" charset="-122"/>
                <a:cs typeface="Aharoni" panose="02010803020104030203" pitchFamily="2" charset="-79"/>
              </a:rPr>
              <a:t>Add your text.</a:t>
            </a:r>
          </a:p>
        </p:txBody>
      </p:sp>
      <p:sp>
        <p:nvSpPr>
          <p:cNvPr id="50" name="文本框 49"/>
          <p:cNvSpPr txBox="1"/>
          <p:nvPr/>
        </p:nvSpPr>
        <p:spPr>
          <a:xfrm>
            <a:off x="1241902" y="3544114"/>
            <a:ext cx="2939969" cy="369332"/>
          </a:xfrm>
          <a:prstGeom prst="rect">
            <a:avLst/>
          </a:prstGeom>
          <a:noFill/>
        </p:spPr>
        <p:txBody>
          <a:bodyPr wrap="square" rtlCol="0">
            <a:spAutoFit/>
          </a:bodyPr>
          <a:lstStyle/>
          <a:p>
            <a:pPr algn="ctr"/>
            <a:r>
              <a:rPr lang="zh-CN" altLang="en-US" b="1" dirty="0">
                <a:latin typeface="微软雅黑" panose="020B0503020204020204" pitchFamily="34" charset="-122"/>
                <a:ea typeface="微软雅黑" panose="020B0503020204020204" pitchFamily="34" charset="-122"/>
                <a:cs typeface="Aharoni" panose="02010803020104030203" pitchFamily="2" charset="-79"/>
              </a:rPr>
              <a:t>Add your text.</a:t>
            </a:r>
          </a:p>
        </p:txBody>
      </p:sp>
      <p:sp>
        <p:nvSpPr>
          <p:cNvPr id="51" name="文本框 50"/>
          <p:cNvSpPr txBox="1"/>
          <p:nvPr/>
        </p:nvSpPr>
        <p:spPr>
          <a:xfrm>
            <a:off x="1241902" y="4012114"/>
            <a:ext cx="2939969" cy="369332"/>
          </a:xfrm>
          <a:prstGeom prst="rect">
            <a:avLst/>
          </a:prstGeom>
          <a:noFill/>
        </p:spPr>
        <p:txBody>
          <a:bodyPr wrap="square" rtlCol="0">
            <a:spAutoFit/>
          </a:bodyPr>
          <a:lstStyle/>
          <a:p>
            <a:pPr algn="ctr"/>
            <a:r>
              <a:rPr lang="zh-CN" altLang="en-US" b="1" dirty="0">
                <a:latin typeface="微软雅黑" panose="020B0503020204020204" pitchFamily="34" charset="-122"/>
                <a:ea typeface="微软雅黑" panose="020B0503020204020204" pitchFamily="34" charset="-122"/>
                <a:cs typeface="Aharoni" panose="02010803020104030203" pitchFamily="2" charset="-79"/>
              </a:rPr>
              <a:t>Add your text.</a:t>
            </a:r>
          </a:p>
        </p:txBody>
      </p:sp>
      <p:sp>
        <p:nvSpPr>
          <p:cNvPr id="52" name="文本框 51"/>
          <p:cNvSpPr txBox="1"/>
          <p:nvPr/>
        </p:nvSpPr>
        <p:spPr>
          <a:xfrm>
            <a:off x="1241902" y="4480114"/>
            <a:ext cx="2939969" cy="369332"/>
          </a:xfrm>
          <a:prstGeom prst="rect">
            <a:avLst/>
          </a:prstGeom>
          <a:noFill/>
        </p:spPr>
        <p:txBody>
          <a:bodyPr wrap="square" rtlCol="0">
            <a:spAutoFit/>
          </a:bodyPr>
          <a:lstStyle/>
          <a:p>
            <a:pPr algn="ctr"/>
            <a:r>
              <a:rPr lang="zh-CN" altLang="en-US" b="1" dirty="0">
                <a:latin typeface="微软雅黑" panose="020B0503020204020204" pitchFamily="34" charset="-122"/>
                <a:ea typeface="微软雅黑" panose="020B0503020204020204" pitchFamily="34" charset="-122"/>
                <a:cs typeface="Aharoni" panose="02010803020104030203" pitchFamily="2" charset="-79"/>
              </a:rPr>
              <a:t>Add your text.</a:t>
            </a:r>
          </a:p>
        </p:txBody>
      </p:sp>
      <p:sp>
        <p:nvSpPr>
          <p:cNvPr id="53" name="文本框 52"/>
          <p:cNvSpPr txBox="1"/>
          <p:nvPr/>
        </p:nvSpPr>
        <p:spPr>
          <a:xfrm>
            <a:off x="4594339" y="2140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1200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54" name="文本框 53"/>
          <p:cNvSpPr txBox="1"/>
          <p:nvPr/>
        </p:nvSpPr>
        <p:spPr>
          <a:xfrm>
            <a:off x="4594339" y="2608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1600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55" name="文本框 54"/>
          <p:cNvSpPr txBox="1"/>
          <p:nvPr/>
        </p:nvSpPr>
        <p:spPr>
          <a:xfrm>
            <a:off x="4594339" y="3076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1950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56" name="文本框 55"/>
          <p:cNvSpPr txBox="1"/>
          <p:nvPr/>
        </p:nvSpPr>
        <p:spPr>
          <a:xfrm>
            <a:off x="4523357" y="5059592"/>
            <a:ext cx="1399058" cy="461665"/>
          </a:xfrm>
          <a:prstGeom prst="rect">
            <a:avLst/>
          </a:prstGeom>
          <a:noFill/>
        </p:spPr>
        <p:txBody>
          <a:bodyPr wrap="square" rtlCol="0">
            <a:spAutoFit/>
          </a:bodyPr>
          <a:lstStyle/>
          <a:p>
            <a:pPr algn="ctr"/>
            <a:r>
              <a:rPr lang="en-US" altLang="zh-CN" sz="24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rPr>
              <a:t>9500</a:t>
            </a:r>
            <a:endParaRPr lang="zh-CN" altLang="en-US" sz="24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endParaRPr>
          </a:p>
        </p:txBody>
      </p:sp>
      <p:sp>
        <p:nvSpPr>
          <p:cNvPr id="57" name="文本框 56"/>
          <p:cNvSpPr txBox="1"/>
          <p:nvPr/>
        </p:nvSpPr>
        <p:spPr>
          <a:xfrm>
            <a:off x="4594339" y="3544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1200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58" name="文本框 57"/>
          <p:cNvSpPr txBox="1"/>
          <p:nvPr/>
        </p:nvSpPr>
        <p:spPr>
          <a:xfrm>
            <a:off x="4594339" y="4012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1600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59" name="文本框 58"/>
          <p:cNvSpPr txBox="1"/>
          <p:nvPr/>
        </p:nvSpPr>
        <p:spPr>
          <a:xfrm>
            <a:off x="4594339" y="4480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1950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60" name="矩形 59"/>
          <p:cNvSpPr/>
          <p:nvPr/>
        </p:nvSpPr>
        <p:spPr>
          <a:xfrm>
            <a:off x="1046886" y="1478780"/>
            <a:ext cx="3330000" cy="612000"/>
          </a:xfrm>
          <a:prstGeom prst="rect">
            <a:avLst/>
          </a:prstGeom>
          <a:solidFill>
            <a:schemeClr val="accent1"/>
          </a:solidFill>
          <a:ln w="12700">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61" name="矩形 60"/>
          <p:cNvSpPr/>
          <p:nvPr/>
        </p:nvSpPr>
        <p:spPr>
          <a:xfrm>
            <a:off x="4376886" y="1478780"/>
            <a:ext cx="1692000" cy="612000"/>
          </a:xfrm>
          <a:prstGeom prst="rect">
            <a:avLst/>
          </a:prstGeom>
          <a:solidFill>
            <a:schemeClr val="accent2"/>
          </a:solidFill>
          <a:ln w="12700">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62" name="矩形 61"/>
          <p:cNvSpPr/>
          <p:nvPr/>
        </p:nvSpPr>
        <p:spPr>
          <a:xfrm>
            <a:off x="6068886" y="1478780"/>
            <a:ext cx="1692000" cy="612000"/>
          </a:xfrm>
          <a:prstGeom prst="rect">
            <a:avLst/>
          </a:prstGeom>
          <a:solidFill>
            <a:schemeClr val="accent3"/>
          </a:solidFill>
          <a:ln w="12700">
            <a:solidFill>
              <a:schemeClr val="accent3"/>
            </a:solidFill>
          </a:ln>
        </p:spPr>
        <p:style>
          <a:lnRef idx="2">
            <a:schemeClr val="dk1"/>
          </a:lnRef>
          <a:fillRef idx="1">
            <a:schemeClr val="lt1"/>
          </a:fillRef>
          <a:effectRef idx="0">
            <a:schemeClr val="dk1"/>
          </a:effectRef>
          <a:fontRef idx="minor">
            <a:schemeClr val="dk1"/>
          </a:fontRef>
        </p:style>
        <p:txBody>
          <a:bodyPr lIns="117208" tIns="58604" rIns="117208" bIns="58604" rtlCol="0" anchor="ctr"/>
          <a:lstStyle/>
          <a:p>
            <a:pPr algn="ctr"/>
            <a:endParaRPr lang="zh-CN" altLang="en-US" sz="900">
              <a:solidFill>
                <a:schemeClr val="dk1"/>
              </a:solidFill>
              <a:latin typeface="微软雅黑" panose="020B0503020204020204" pitchFamily="34" charset="-122"/>
            </a:endParaRPr>
          </a:p>
        </p:txBody>
      </p:sp>
      <p:sp>
        <p:nvSpPr>
          <p:cNvPr id="63" name="矩形 62"/>
          <p:cNvSpPr/>
          <p:nvPr/>
        </p:nvSpPr>
        <p:spPr>
          <a:xfrm>
            <a:off x="7760886" y="1478780"/>
            <a:ext cx="1692000" cy="612000"/>
          </a:xfrm>
          <a:prstGeom prst="rect">
            <a:avLst/>
          </a:prstGeom>
          <a:solidFill>
            <a:schemeClr val="accent4"/>
          </a:solidFill>
          <a:ln w="1270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64" name="矩形 63"/>
          <p:cNvSpPr/>
          <p:nvPr/>
        </p:nvSpPr>
        <p:spPr>
          <a:xfrm>
            <a:off x="9452886" y="1478780"/>
            <a:ext cx="1692000" cy="612000"/>
          </a:xfrm>
          <a:prstGeom prst="rect">
            <a:avLst/>
          </a:prstGeom>
          <a:solidFill>
            <a:schemeClr val="accent5"/>
          </a:solidFill>
          <a:ln w="12700">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65" name="文本框 64"/>
          <p:cNvSpPr txBox="1"/>
          <p:nvPr/>
        </p:nvSpPr>
        <p:spPr>
          <a:xfrm>
            <a:off x="1779486" y="1553948"/>
            <a:ext cx="1864800" cy="461665"/>
          </a:xfrm>
          <a:prstGeom prst="rect">
            <a:avLst/>
          </a:prstGeom>
          <a:noFill/>
        </p:spPr>
        <p:txBody>
          <a:bodyPr wrap="square" rtlCol="0">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The item.</a:t>
            </a:r>
          </a:p>
        </p:txBody>
      </p:sp>
      <p:sp>
        <p:nvSpPr>
          <p:cNvPr id="66" name="文本框 65"/>
          <p:cNvSpPr txBox="1"/>
          <p:nvPr/>
        </p:nvSpPr>
        <p:spPr>
          <a:xfrm>
            <a:off x="4594338" y="1553948"/>
            <a:ext cx="1257096" cy="461665"/>
          </a:xfrm>
          <a:prstGeom prst="rect">
            <a:avLst/>
          </a:prstGeom>
          <a:noFill/>
        </p:spPr>
        <p:txBody>
          <a:bodyPr wrap="square" rtlCol="0">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Time.</a:t>
            </a:r>
            <a:r>
              <a:rPr lang="en-US" altLang="zh-CN" sz="24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1。</a:t>
            </a:r>
            <a:endParaRPr lang="zh-CN" altLang="en-US" sz="24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endParaRPr>
          </a:p>
        </p:txBody>
      </p:sp>
      <p:sp>
        <p:nvSpPr>
          <p:cNvPr id="67" name="文本框 66"/>
          <p:cNvSpPr txBox="1"/>
          <p:nvPr/>
        </p:nvSpPr>
        <p:spPr>
          <a:xfrm>
            <a:off x="6286338" y="1553948"/>
            <a:ext cx="1257096" cy="461665"/>
          </a:xfrm>
          <a:prstGeom prst="rect">
            <a:avLst/>
          </a:prstGeom>
          <a:noFill/>
        </p:spPr>
        <p:txBody>
          <a:bodyPr wrap="square" rtlCol="0">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Time.</a:t>
            </a:r>
            <a:r>
              <a:rPr lang="en-US" altLang="zh-CN" sz="24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2。</a:t>
            </a:r>
            <a:endParaRPr lang="zh-CN" altLang="en-US" sz="24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endParaRPr>
          </a:p>
        </p:txBody>
      </p:sp>
      <p:sp>
        <p:nvSpPr>
          <p:cNvPr id="68" name="文本框 67"/>
          <p:cNvSpPr txBox="1"/>
          <p:nvPr/>
        </p:nvSpPr>
        <p:spPr>
          <a:xfrm>
            <a:off x="7978338" y="1553948"/>
            <a:ext cx="1257096" cy="461665"/>
          </a:xfrm>
          <a:prstGeom prst="rect">
            <a:avLst/>
          </a:prstGeom>
          <a:noFill/>
        </p:spPr>
        <p:txBody>
          <a:bodyPr wrap="square" rtlCol="0">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Time.</a:t>
            </a:r>
            <a:r>
              <a:rPr lang="en-US" altLang="zh-CN" sz="24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3。</a:t>
            </a:r>
            <a:endParaRPr lang="zh-CN" altLang="en-US" sz="24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endParaRPr>
          </a:p>
        </p:txBody>
      </p:sp>
      <p:sp>
        <p:nvSpPr>
          <p:cNvPr id="69" name="文本框 68"/>
          <p:cNvSpPr txBox="1"/>
          <p:nvPr/>
        </p:nvSpPr>
        <p:spPr>
          <a:xfrm>
            <a:off x="9670338" y="1553948"/>
            <a:ext cx="1257096" cy="461665"/>
          </a:xfrm>
          <a:prstGeom prst="rect">
            <a:avLst/>
          </a:prstGeom>
          <a:noFill/>
        </p:spPr>
        <p:txBody>
          <a:bodyPr wrap="square" rtlCol="0">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Time.</a:t>
            </a:r>
            <a:r>
              <a:rPr lang="en-US" altLang="zh-CN" sz="24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4。</a:t>
            </a:r>
            <a:endParaRPr lang="zh-CN" altLang="en-US" sz="24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endParaRPr>
          </a:p>
        </p:txBody>
      </p:sp>
      <p:sp>
        <p:nvSpPr>
          <p:cNvPr id="70" name="矩形 69"/>
          <p:cNvSpPr/>
          <p:nvPr/>
        </p:nvSpPr>
        <p:spPr>
          <a:xfrm>
            <a:off x="6068886" y="2090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71" name="矩形 70"/>
          <p:cNvSpPr/>
          <p:nvPr/>
        </p:nvSpPr>
        <p:spPr>
          <a:xfrm>
            <a:off x="6068886" y="2558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72" name="矩形 71"/>
          <p:cNvSpPr/>
          <p:nvPr/>
        </p:nvSpPr>
        <p:spPr>
          <a:xfrm>
            <a:off x="6068886" y="3026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73" name="矩形 72"/>
          <p:cNvSpPr/>
          <p:nvPr/>
        </p:nvSpPr>
        <p:spPr>
          <a:xfrm>
            <a:off x="6068886" y="3494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74" name="矩形 73"/>
          <p:cNvSpPr/>
          <p:nvPr/>
        </p:nvSpPr>
        <p:spPr>
          <a:xfrm>
            <a:off x="6068886" y="3962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75" name="矩形 74"/>
          <p:cNvSpPr/>
          <p:nvPr/>
        </p:nvSpPr>
        <p:spPr>
          <a:xfrm>
            <a:off x="6068886" y="4430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76" name="文本框 75"/>
          <p:cNvSpPr txBox="1"/>
          <p:nvPr/>
        </p:nvSpPr>
        <p:spPr>
          <a:xfrm>
            <a:off x="6286339" y="2140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1200。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77" name="文本框 76"/>
          <p:cNvSpPr txBox="1"/>
          <p:nvPr/>
        </p:nvSpPr>
        <p:spPr>
          <a:xfrm>
            <a:off x="6286339" y="2608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1600。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78" name="文本框 77"/>
          <p:cNvSpPr txBox="1"/>
          <p:nvPr/>
        </p:nvSpPr>
        <p:spPr>
          <a:xfrm>
            <a:off x="6286339" y="3076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1950。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79" name="文本框 78"/>
          <p:cNvSpPr txBox="1"/>
          <p:nvPr/>
        </p:nvSpPr>
        <p:spPr>
          <a:xfrm>
            <a:off x="6215357" y="5059592"/>
            <a:ext cx="1399058" cy="461665"/>
          </a:xfrm>
          <a:prstGeom prst="rect">
            <a:avLst/>
          </a:prstGeom>
          <a:noFill/>
        </p:spPr>
        <p:txBody>
          <a:bodyPr wrap="square" rtlCol="0">
            <a:spAutoFit/>
          </a:bodyPr>
          <a:lstStyle/>
          <a:p>
            <a:pPr algn="ctr"/>
            <a:r>
              <a:rPr lang="en-US" altLang="zh-CN" sz="24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rPr>
              <a:t>9500</a:t>
            </a:r>
            <a:endParaRPr lang="zh-CN" altLang="en-US" sz="24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endParaRPr>
          </a:p>
        </p:txBody>
      </p:sp>
      <p:sp>
        <p:nvSpPr>
          <p:cNvPr id="80" name="文本框 79"/>
          <p:cNvSpPr txBox="1"/>
          <p:nvPr/>
        </p:nvSpPr>
        <p:spPr>
          <a:xfrm>
            <a:off x="6286339" y="3544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1200。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81" name="文本框 80"/>
          <p:cNvSpPr txBox="1"/>
          <p:nvPr/>
        </p:nvSpPr>
        <p:spPr>
          <a:xfrm>
            <a:off x="6286339" y="4012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1600。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82" name="文本框 81"/>
          <p:cNvSpPr txBox="1"/>
          <p:nvPr/>
        </p:nvSpPr>
        <p:spPr>
          <a:xfrm>
            <a:off x="6286339" y="4480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1950。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83" name="矩形 82"/>
          <p:cNvSpPr/>
          <p:nvPr/>
        </p:nvSpPr>
        <p:spPr>
          <a:xfrm>
            <a:off x="7760886" y="2090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84" name="矩形 83"/>
          <p:cNvSpPr/>
          <p:nvPr/>
        </p:nvSpPr>
        <p:spPr>
          <a:xfrm>
            <a:off x="7760886" y="2558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85" name="矩形 84"/>
          <p:cNvSpPr/>
          <p:nvPr/>
        </p:nvSpPr>
        <p:spPr>
          <a:xfrm>
            <a:off x="7760886" y="3026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86" name="矩形 85"/>
          <p:cNvSpPr/>
          <p:nvPr/>
        </p:nvSpPr>
        <p:spPr>
          <a:xfrm>
            <a:off x="7760886" y="3494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87" name="矩形 86"/>
          <p:cNvSpPr/>
          <p:nvPr/>
        </p:nvSpPr>
        <p:spPr>
          <a:xfrm>
            <a:off x="7760886" y="3962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88" name="矩形 87"/>
          <p:cNvSpPr/>
          <p:nvPr/>
        </p:nvSpPr>
        <p:spPr>
          <a:xfrm>
            <a:off x="7760886" y="4430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89" name="文本框 88"/>
          <p:cNvSpPr txBox="1"/>
          <p:nvPr/>
        </p:nvSpPr>
        <p:spPr>
          <a:xfrm>
            <a:off x="7978339" y="2140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1200。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90" name="文本框 89"/>
          <p:cNvSpPr txBox="1"/>
          <p:nvPr/>
        </p:nvSpPr>
        <p:spPr>
          <a:xfrm>
            <a:off x="7978339" y="2608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1600。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91" name="文本框 90"/>
          <p:cNvSpPr txBox="1"/>
          <p:nvPr/>
        </p:nvSpPr>
        <p:spPr>
          <a:xfrm>
            <a:off x="7978339" y="3076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1950。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92" name="文本框 91"/>
          <p:cNvSpPr txBox="1"/>
          <p:nvPr/>
        </p:nvSpPr>
        <p:spPr>
          <a:xfrm>
            <a:off x="7907357" y="5059592"/>
            <a:ext cx="1399058" cy="461665"/>
          </a:xfrm>
          <a:prstGeom prst="rect">
            <a:avLst/>
          </a:prstGeom>
          <a:noFill/>
        </p:spPr>
        <p:txBody>
          <a:bodyPr wrap="square" rtlCol="0">
            <a:spAutoFit/>
          </a:bodyPr>
          <a:lstStyle/>
          <a:p>
            <a:pPr algn="ctr"/>
            <a:r>
              <a:rPr lang="en-US" altLang="zh-CN" sz="24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rPr>
              <a:t>9500</a:t>
            </a:r>
            <a:endParaRPr lang="zh-CN" altLang="en-US" sz="24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endParaRPr>
          </a:p>
        </p:txBody>
      </p:sp>
      <p:sp>
        <p:nvSpPr>
          <p:cNvPr id="93" name="文本框 92"/>
          <p:cNvSpPr txBox="1"/>
          <p:nvPr/>
        </p:nvSpPr>
        <p:spPr>
          <a:xfrm>
            <a:off x="7978339" y="3544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1200。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94" name="文本框 93"/>
          <p:cNvSpPr txBox="1"/>
          <p:nvPr/>
        </p:nvSpPr>
        <p:spPr>
          <a:xfrm>
            <a:off x="7978339" y="4012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1600。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95" name="文本框 94"/>
          <p:cNvSpPr txBox="1"/>
          <p:nvPr/>
        </p:nvSpPr>
        <p:spPr>
          <a:xfrm>
            <a:off x="7978339" y="4480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1950。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96" name="矩形 95"/>
          <p:cNvSpPr/>
          <p:nvPr/>
        </p:nvSpPr>
        <p:spPr>
          <a:xfrm>
            <a:off x="9453115" y="2090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97" name="矩形 96"/>
          <p:cNvSpPr/>
          <p:nvPr/>
        </p:nvSpPr>
        <p:spPr>
          <a:xfrm>
            <a:off x="9453115" y="2558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98" name="矩形 97"/>
          <p:cNvSpPr/>
          <p:nvPr/>
        </p:nvSpPr>
        <p:spPr>
          <a:xfrm>
            <a:off x="9453115" y="3026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99" name="矩形 98"/>
          <p:cNvSpPr/>
          <p:nvPr/>
        </p:nvSpPr>
        <p:spPr>
          <a:xfrm>
            <a:off x="9453115" y="3494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100" name="矩形 99"/>
          <p:cNvSpPr/>
          <p:nvPr/>
        </p:nvSpPr>
        <p:spPr>
          <a:xfrm>
            <a:off x="9453115" y="3962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101" name="矩形 100"/>
          <p:cNvSpPr/>
          <p:nvPr/>
        </p:nvSpPr>
        <p:spPr>
          <a:xfrm>
            <a:off x="9453115" y="4430780"/>
            <a:ext cx="1692000" cy="468000"/>
          </a:xfrm>
          <a:prstGeom prst="rect">
            <a:avLst/>
          </a:prstGeom>
          <a:no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900">
              <a:solidFill>
                <a:schemeClr val="dk1"/>
              </a:solidFill>
              <a:latin typeface="微软雅黑" panose="020B0503020204020204" pitchFamily="34" charset="-122"/>
            </a:endParaRPr>
          </a:p>
        </p:txBody>
      </p:sp>
      <p:sp>
        <p:nvSpPr>
          <p:cNvPr id="102" name="文本框 101"/>
          <p:cNvSpPr txBox="1"/>
          <p:nvPr/>
        </p:nvSpPr>
        <p:spPr>
          <a:xfrm>
            <a:off x="9670568" y="2140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1200。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103" name="文本框 102"/>
          <p:cNvSpPr txBox="1"/>
          <p:nvPr/>
        </p:nvSpPr>
        <p:spPr>
          <a:xfrm>
            <a:off x="9670568" y="2608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1600。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104" name="文本框 103"/>
          <p:cNvSpPr txBox="1"/>
          <p:nvPr/>
        </p:nvSpPr>
        <p:spPr>
          <a:xfrm>
            <a:off x="9670568" y="3076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1950。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105" name="文本框 104"/>
          <p:cNvSpPr txBox="1"/>
          <p:nvPr/>
        </p:nvSpPr>
        <p:spPr>
          <a:xfrm>
            <a:off x="9599586" y="5059592"/>
            <a:ext cx="1399058" cy="461665"/>
          </a:xfrm>
          <a:prstGeom prst="rect">
            <a:avLst/>
          </a:prstGeom>
          <a:noFill/>
        </p:spPr>
        <p:txBody>
          <a:bodyPr wrap="square" rtlCol="0">
            <a:spAutoFit/>
          </a:bodyPr>
          <a:lstStyle/>
          <a:p>
            <a:pPr algn="ctr"/>
            <a:r>
              <a:rPr lang="en-US" altLang="zh-CN" sz="24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rPr>
              <a:t>9500</a:t>
            </a:r>
            <a:endParaRPr lang="zh-CN" altLang="en-US" sz="24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endParaRPr>
          </a:p>
        </p:txBody>
      </p:sp>
      <p:sp>
        <p:nvSpPr>
          <p:cNvPr id="106" name="文本框 105"/>
          <p:cNvSpPr txBox="1"/>
          <p:nvPr/>
        </p:nvSpPr>
        <p:spPr>
          <a:xfrm>
            <a:off x="9670568" y="3544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1200。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107" name="文本框 106"/>
          <p:cNvSpPr txBox="1"/>
          <p:nvPr/>
        </p:nvSpPr>
        <p:spPr>
          <a:xfrm>
            <a:off x="9670568" y="4012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1600。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
        <p:nvSpPr>
          <p:cNvPr id="108" name="文本框 107"/>
          <p:cNvSpPr txBox="1"/>
          <p:nvPr/>
        </p:nvSpPr>
        <p:spPr>
          <a:xfrm>
            <a:off x="9670568" y="4480114"/>
            <a:ext cx="1257095"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cs typeface="Aharoni" panose="02010803020104030203" pitchFamily="2" charset="-79"/>
              </a:rPr>
              <a:t>1950。</a:t>
            </a:r>
            <a:endParaRPr lang="zh-CN" altLang="en-US" dirty="0">
              <a:latin typeface="微软雅黑" panose="020B0503020204020204" pitchFamily="34" charset="-122"/>
              <a:ea typeface="微软雅黑" panose="020B0503020204020204" pitchFamily="34" charset="-122"/>
              <a:cs typeface="Aharoni" panose="02010803020104030203" pitchFamily="2" charset="-79"/>
            </a:endParaRPr>
          </a:p>
        </p:txBody>
      </p:sp>
    </p:spTree>
    <p:extLst>
      <p:ext uri="{BB962C8B-B14F-4D97-AF65-F5344CB8AC3E}">
        <p14:creationId xmlns:p14="http://schemas.microsoft.com/office/powerpoint/2010/main" val="299234090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10" presetClass="entr" presetSubtype="0" fill="hold" grpId="0" nodeType="after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2000"/>
                                        <p:tgtEl>
                                          <p:spTgt spid="33"/>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2000"/>
                                        <p:tgtEl>
                                          <p:spTgt spid="3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fade">
                                      <p:cBhvr>
                                        <p:cTn id="28" dur="2000"/>
                                        <p:tgtEl>
                                          <p:spTgt spid="3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fade">
                                      <p:cBhvr>
                                        <p:cTn id="31" dur="2000"/>
                                        <p:tgtEl>
                                          <p:spTgt spid="36"/>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7"/>
                                        </p:tgtEl>
                                        <p:attrNameLst>
                                          <p:attrName>style.visibility</p:attrName>
                                        </p:attrNameLst>
                                      </p:cBhvr>
                                      <p:to>
                                        <p:strVal val="visible"/>
                                      </p:to>
                                    </p:set>
                                    <p:animEffect transition="in" filter="fade">
                                      <p:cBhvr>
                                        <p:cTn id="34" dur="2000"/>
                                        <p:tgtEl>
                                          <p:spTgt spid="37"/>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fade">
                                      <p:cBhvr>
                                        <p:cTn id="37" dur="2000"/>
                                        <p:tgtEl>
                                          <p:spTgt spid="38"/>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fade">
                                      <p:cBhvr>
                                        <p:cTn id="40" dur="2000"/>
                                        <p:tgtEl>
                                          <p:spTgt spid="39"/>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40"/>
                                        </p:tgtEl>
                                        <p:attrNameLst>
                                          <p:attrName>style.visibility</p:attrName>
                                        </p:attrNameLst>
                                      </p:cBhvr>
                                      <p:to>
                                        <p:strVal val="visible"/>
                                      </p:to>
                                    </p:set>
                                    <p:animEffect transition="in" filter="fade">
                                      <p:cBhvr>
                                        <p:cTn id="43" dur="2000"/>
                                        <p:tgtEl>
                                          <p:spTgt spid="40"/>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41"/>
                                        </p:tgtEl>
                                        <p:attrNameLst>
                                          <p:attrName>style.visibility</p:attrName>
                                        </p:attrNameLst>
                                      </p:cBhvr>
                                      <p:to>
                                        <p:strVal val="visible"/>
                                      </p:to>
                                    </p:set>
                                    <p:animEffect transition="in" filter="fade">
                                      <p:cBhvr>
                                        <p:cTn id="46" dur="2000"/>
                                        <p:tgtEl>
                                          <p:spTgt spid="41"/>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fade">
                                      <p:cBhvr>
                                        <p:cTn id="49" dur="2000"/>
                                        <p:tgtEl>
                                          <p:spTgt spid="42"/>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43"/>
                                        </p:tgtEl>
                                        <p:attrNameLst>
                                          <p:attrName>style.visibility</p:attrName>
                                        </p:attrNameLst>
                                      </p:cBhvr>
                                      <p:to>
                                        <p:strVal val="visible"/>
                                      </p:to>
                                    </p:set>
                                    <p:animEffect transition="in" filter="fade">
                                      <p:cBhvr>
                                        <p:cTn id="52" dur="2000"/>
                                        <p:tgtEl>
                                          <p:spTgt spid="43"/>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4"/>
                                        </p:tgtEl>
                                        <p:attrNameLst>
                                          <p:attrName>style.visibility</p:attrName>
                                        </p:attrNameLst>
                                      </p:cBhvr>
                                      <p:to>
                                        <p:strVal val="visible"/>
                                      </p:to>
                                    </p:set>
                                    <p:animEffect transition="in" filter="fade">
                                      <p:cBhvr>
                                        <p:cTn id="55" dur="2000"/>
                                        <p:tgtEl>
                                          <p:spTgt spid="44"/>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45"/>
                                        </p:tgtEl>
                                        <p:attrNameLst>
                                          <p:attrName>style.visibility</p:attrName>
                                        </p:attrNameLst>
                                      </p:cBhvr>
                                      <p:to>
                                        <p:strVal val="visible"/>
                                      </p:to>
                                    </p:set>
                                    <p:animEffect transition="in" filter="fade">
                                      <p:cBhvr>
                                        <p:cTn id="58" dur="2000"/>
                                        <p:tgtEl>
                                          <p:spTgt spid="45"/>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46"/>
                                        </p:tgtEl>
                                        <p:attrNameLst>
                                          <p:attrName>style.visibility</p:attrName>
                                        </p:attrNameLst>
                                      </p:cBhvr>
                                      <p:to>
                                        <p:strVal val="visible"/>
                                      </p:to>
                                    </p:set>
                                    <p:animEffect transition="in" filter="fade">
                                      <p:cBhvr>
                                        <p:cTn id="61" dur="2000"/>
                                        <p:tgtEl>
                                          <p:spTgt spid="46"/>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47"/>
                                        </p:tgtEl>
                                        <p:attrNameLst>
                                          <p:attrName>style.visibility</p:attrName>
                                        </p:attrNameLst>
                                      </p:cBhvr>
                                      <p:to>
                                        <p:strVal val="visible"/>
                                      </p:to>
                                    </p:set>
                                    <p:animEffect transition="in" filter="fade">
                                      <p:cBhvr>
                                        <p:cTn id="64" dur="2000"/>
                                        <p:tgtEl>
                                          <p:spTgt spid="47"/>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48"/>
                                        </p:tgtEl>
                                        <p:attrNameLst>
                                          <p:attrName>style.visibility</p:attrName>
                                        </p:attrNameLst>
                                      </p:cBhvr>
                                      <p:to>
                                        <p:strVal val="visible"/>
                                      </p:to>
                                    </p:set>
                                    <p:animEffect transition="in" filter="fade">
                                      <p:cBhvr>
                                        <p:cTn id="67" dur="2000"/>
                                        <p:tgtEl>
                                          <p:spTgt spid="48"/>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49"/>
                                        </p:tgtEl>
                                        <p:attrNameLst>
                                          <p:attrName>style.visibility</p:attrName>
                                        </p:attrNameLst>
                                      </p:cBhvr>
                                      <p:to>
                                        <p:strVal val="visible"/>
                                      </p:to>
                                    </p:set>
                                    <p:animEffect transition="in" filter="fade">
                                      <p:cBhvr>
                                        <p:cTn id="70" dur="2000"/>
                                        <p:tgtEl>
                                          <p:spTgt spid="49"/>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50"/>
                                        </p:tgtEl>
                                        <p:attrNameLst>
                                          <p:attrName>style.visibility</p:attrName>
                                        </p:attrNameLst>
                                      </p:cBhvr>
                                      <p:to>
                                        <p:strVal val="visible"/>
                                      </p:to>
                                    </p:set>
                                    <p:animEffect transition="in" filter="fade">
                                      <p:cBhvr>
                                        <p:cTn id="73" dur="2000"/>
                                        <p:tgtEl>
                                          <p:spTgt spid="50"/>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51"/>
                                        </p:tgtEl>
                                        <p:attrNameLst>
                                          <p:attrName>style.visibility</p:attrName>
                                        </p:attrNameLst>
                                      </p:cBhvr>
                                      <p:to>
                                        <p:strVal val="visible"/>
                                      </p:to>
                                    </p:set>
                                    <p:animEffect transition="in" filter="fade">
                                      <p:cBhvr>
                                        <p:cTn id="76" dur="2000"/>
                                        <p:tgtEl>
                                          <p:spTgt spid="51"/>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52"/>
                                        </p:tgtEl>
                                        <p:attrNameLst>
                                          <p:attrName>style.visibility</p:attrName>
                                        </p:attrNameLst>
                                      </p:cBhvr>
                                      <p:to>
                                        <p:strVal val="visible"/>
                                      </p:to>
                                    </p:set>
                                    <p:animEffect transition="in" filter="fade">
                                      <p:cBhvr>
                                        <p:cTn id="79" dur="2000"/>
                                        <p:tgtEl>
                                          <p:spTgt spid="52"/>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53"/>
                                        </p:tgtEl>
                                        <p:attrNameLst>
                                          <p:attrName>style.visibility</p:attrName>
                                        </p:attrNameLst>
                                      </p:cBhvr>
                                      <p:to>
                                        <p:strVal val="visible"/>
                                      </p:to>
                                    </p:set>
                                    <p:animEffect transition="in" filter="fade">
                                      <p:cBhvr>
                                        <p:cTn id="82" dur="2000"/>
                                        <p:tgtEl>
                                          <p:spTgt spid="53"/>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54"/>
                                        </p:tgtEl>
                                        <p:attrNameLst>
                                          <p:attrName>style.visibility</p:attrName>
                                        </p:attrNameLst>
                                      </p:cBhvr>
                                      <p:to>
                                        <p:strVal val="visible"/>
                                      </p:to>
                                    </p:set>
                                    <p:animEffect transition="in" filter="fade">
                                      <p:cBhvr>
                                        <p:cTn id="85" dur="2000"/>
                                        <p:tgtEl>
                                          <p:spTgt spid="54"/>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55"/>
                                        </p:tgtEl>
                                        <p:attrNameLst>
                                          <p:attrName>style.visibility</p:attrName>
                                        </p:attrNameLst>
                                      </p:cBhvr>
                                      <p:to>
                                        <p:strVal val="visible"/>
                                      </p:to>
                                    </p:set>
                                    <p:animEffect transition="in" filter="fade">
                                      <p:cBhvr>
                                        <p:cTn id="88" dur="2000"/>
                                        <p:tgtEl>
                                          <p:spTgt spid="55"/>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56"/>
                                        </p:tgtEl>
                                        <p:attrNameLst>
                                          <p:attrName>style.visibility</p:attrName>
                                        </p:attrNameLst>
                                      </p:cBhvr>
                                      <p:to>
                                        <p:strVal val="visible"/>
                                      </p:to>
                                    </p:set>
                                    <p:animEffect transition="in" filter="fade">
                                      <p:cBhvr>
                                        <p:cTn id="91" dur="2000"/>
                                        <p:tgtEl>
                                          <p:spTgt spid="56"/>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57"/>
                                        </p:tgtEl>
                                        <p:attrNameLst>
                                          <p:attrName>style.visibility</p:attrName>
                                        </p:attrNameLst>
                                      </p:cBhvr>
                                      <p:to>
                                        <p:strVal val="visible"/>
                                      </p:to>
                                    </p:set>
                                    <p:animEffect transition="in" filter="fade">
                                      <p:cBhvr>
                                        <p:cTn id="94" dur="2000"/>
                                        <p:tgtEl>
                                          <p:spTgt spid="57"/>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58"/>
                                        </p:tgtEl>
                                        <p:attrNameLst>
                                          <p:attrName>style.visibility</p:attrName>
                                        </p:attrNameLst>
                                      </p:cBhvr>
                                      <p:to>
                                        <p:strVal val="visible"/>
                                      </p:to>
                                    </p:set>
                                    <p:animEffect transition="in" filter="fade">
                                      <p:cBhvr>
                                        <p:cTn id="97" dur="2000"/>
                                        <p:tgtEl>
                                          <p:spTgt spid="58"/>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59"/>
                                        </p:tgtEl>
                                        <p:attrNameLst>
                                          <p:attrName>style.visibility</p:attrName>
                                        </p:attrNameLst>
                                      </p:cBhvr>
                                      <p:to>
                                        <p:strVal val="visible"/>
                                      </p:to>
                                    </p:set>
                                    <p:animEffect transition="in" filter="fade">
                                      <p:cBhvr>
                                        <p:cTn id="100" dur="2000"/>
                                        <p:tgtEl>
                                          <p:spTgt spid="59"/>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60"/>
                                        </p:tgtEl>
                                        <p:attrNameLst>
                                          <p:attrName>style.visibility</p:attrName>
                                        </p:attrNameLst>
                                      </p:cBhvr>
                                      <p:to>
                                        <p:strVal val="visible"/>
                                      </p:to>
                                    </p:set>
                                    <p:animEffect transition="in" filter="fade">
                                      <p:cBhvr>
                                        <p:cTn id="103" dur="2000"/>
                                        <p:tgtEl>
                                          <p:spTgt spid="60"/>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61"/>
                                        </p:tgtEl>
                                        <p:attrNameLst>
                                          <p:attrName>style.visibility</p:attrName>
                                        </p:attrNameLst>
                                      </p:cBhvr>
                                      <p:to>
                                        <p:strVal val="visible"/>
                                      </p:to>
                                    </p:set>
                                    <p:animEffect transition="in" filter="fade">
                                      <p:cBhvr>
                                        <p:cTn id="106" dur="2000"/>
                                        <p:tgtEl>
                                          <p:spTgt spid="61"/>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62"/>
                                        </p:tgtEl>
                                        <p:attrNameLst>
                                          <p:attrName>style.visibility</p:attrName>
                                        </p:attrNameLst>
                                      </p:cBhvr>
                                      <p:to>
                                        <p:strVal val="visible"/>
                                      </p:to>
                                    </p:set>
                                    <p:animEffect transition="in" filter="fade">
                                      <p:cBhvr>
                                        <p:cTn id="109" dur="2000"/>
                                        <p:tgtEl>
                                          <p:spTgt spid="62"/>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63"/>
                                        </p:tgtEl>
                                        <p:attrNameLst>
                                          <p:attrName>style.visibility</p:attrName>
                                        </p:attrNameLst>
                                      </p:cBhvr>
                                      <p:to>
                                        <p:strVal val="visible"/>
                                      </p:to>
                                    </p:set>
                                    <p:animEffect transition="in" filter="fade">
                                      <p:cBhvr>
                                        <p:cTn id="112" dur="2000"/>
                                        <p:tgtEl>
                                          <p:spTgt spid="63"/>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64"/>
                                        </p:tgtEl>
                                        <p:attrNameLst>
                                          <p:attrName>style.visibility</p:attrName>
                                        </p:attrNameLst>
                                      </p:cBhvr>
                                      <p:to>
                                        <p:strVal val="visible"/>
                                      </p:to>
                                    </p:set>
                                    <p:animEffect transition="in" filter="fade">
                                      <p:cBhvr>
                                        <p:cTn id="115" dur="2000"/>
                                        <p:tgtEl>
                                          <p:spTgt spid="64"/>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65"/>
                                        </p:tgtEl>
                                        <p:attrNameLst>
                                          <p:attrName>style.visibility</p:attrName>
                                        </p:attrNameLst>
                                      </p:cBhvr>
                                      <p:to>
                                        <p:strVal val="visible"/>
                                      </p:to>
                                    </p:set>
                                    <p:animEffect transition="in" filter="fade">
                                      <p:cBhvr>
                                        <p:cTn id="118" dur="2000"/>
                                        <p:tgtEl>
                                          <p:spTgt spid="65"/>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66"/>
                                        </p:tgtEl>
                                        <p:attrNameLst>
                                          <p:attrName>style.visibility</p:attrName>
                                        </p:attrNameLst>
                                      </p:cBhvr>
                                      <p:to>
                                        <p:strVal val="visible"/>
                                      </p:to>
                                    </p:set>
                                    <p:animEffect transition="in" filter="fade">
                                      <p:cBhvr>
                                        <p:cTn id="121" dur="2000"/>
                                        <p:tgtEl>
                                          <p:spTgt spid="66"/>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67"/>
                                        </p:tgtEl>
                                        <p:attrNameLst>
                                          <p:attrName>style.visibility</p:attrName>
                                        </p:attrNameLst>
                                      </p:cBhvr>
                                      <p:to>
                                        <p:strVal val="visible"/>
                                      </p:to>
                                    </p:set>
                                    <p:animEffect transition="in" filter="fade">
                                      <p:cBhvr>
                                        <p:cTn id="124" dur="2000"/>
                                        <p:tgtEl>
                                          <p:spTgt spid="67"/>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68"/>
                                        </p:tgtEl>
                                        <p:attrNameLst>
                                          <p:attrName>style.visibility</p:attrName>
                                        </p:attrNameLst>
                                      </p:cBhvr>
                                      <p:to>
                                        <p:strVal val="visible"/>
                                      </p:to>
                                    </p:set>
                                    <p:animEffect transition="in" filter="fade">
                                      <p:cBhvr>
                                        <p:cTn id="127" dur="2000"/>
                                        <p:tgtEl>
                                          <p:spTgt spid="68"/>
                                        </p:tgtEl>
                                      </p:cBhvr>
                                    </p:animEffect>
                                  </p:childTnLst>
                                </p:cTn>
                              </p:par>
                              <p:par>
                                <p:cTn id="128" presetID="10" presetClass="entr" presetSubtype="0" fill="hold" grpId="0" nodeType="withEffect">
                                  <p:stCondLst>
                                    <p:cond delay="0"/>
                                  </p:stCondLst>
                                  <p:childTnLst>
                                    <p:set>
                                      <p:cBhvr>
                                        <p:cTn id="129" dur="1" fill="hold">
                                          <p:stCondLst>
                                            <p:cond delay="0"/>
                                          </p:stCondLst>
                                        </p:cTn>
                                        <p:tgtEl>
                                          <p:spTgt spid="69"/>
                                        </p:tgtEl>
                                        <p:attrNameLst>
                                          <p:attrName>style.visibility</p:attrName>
                                        </p:attrNameLst>
                                      </p:cBhvr>
                                      <p:to>
                                        <p:strVal val="visible"/>
                                      </p:to>
                                    </p:set>
                                    <p:animEffect transition="in" filter="fade">
                                      <p:cBhvr>
                                        <p:cTn id="130" dur="2000"/>
                                        <p:tgtEl>
                                          <p:spTgt spid="69"/>
                                        </p:tgtEl>
                                      </p:cBhvr>
                                    </p:animEffect>
                                  </p:childTnLst>
                                </p:cTn>
                              </p:par>
                              <p:par>
                                <p:cTn id="131" presetID="10" presetClass="entr" presetSubtype="0" fill="hold" grpId="0" nodeType="withEffect">
                                  <p:stCondLst>
                                    <p:cond delay="0"/>
                                  </p:stCondLst>
                                  <p:childTnLst>
                                    <p:set>
                                      <p:cBhvr>
                                        <p:cTn id="132" dur="1" fill="hold">
                                          <p:stCondLst>
                                            <p:cond delay="0"/>
                                          </p:stCondLst>
                                        </p:cTn>
                                        <p:tgtEl>
                                          <p:spTgt spid="70"/>
                                        </p:tgtEl>
                                        <p:attrNameLst>
                                          <p:attrName>style.visibility</p:attrName>
                                        </p:attrNameLst>
                                      </p:cBhvr>
                                      <p:to>
                                        <p:strVal val="visible"/>
                                      </p:to>
                                    </p:set>
                                    <p:animEffect transition="in" filter="fade">
                                      <p:cBhvr>
                                        <p:cTn id="133" dur="2000"/>
                                        <p:tgtEl>
                                          <p:spTgt spid="70"/>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71"/>
                                        </p:tgtEl>
                                        <p:attrNameLst>
                                          <p:attrName>style.visibility</p:attrName>
                                        </p:attrNameLst>
                                      </p:cBhvr>
                                      <p:to>
                                        <p:strVal val="visible"/>
                                      </p:to>
                                    </p:set>
                                    <p:animEffect transition="in" filter="fade">
                                      <p:cBhvr>
                                        <p:cTn id="136" dur="2000"/>
                                        <p:tgtEl>
                                          <p:spTgt spid="71"/>
                                        </p:tgtEl>
                                      </p:cBhvr>
                                    </p:animEffect>
                                  </p:childTnLst>
                                </p:cTn>
                              </p:par>
                              <p:par>
                                <p:cTn id="137" presetID="10" presetClass="entr" presetSubtype="0" fill="hold" grpId="0" nodeType="withEffect">
                                  <p:stCondLst>
                                    <p:cond delay="0"/>
                                  </p:stCondLst>
                                  <p:childTnLst>
                                    <p:set>
                                      <p:cBhvr>
                                        <p:cTn id="138" dur="1" fill="hold">
                                          <p:stCondLst>
                                            <p:cond delay="0"/>
                                          </p:stCondLst>
                                        </p:cTn>
                                        <p:tgtEl>
                                          <p:spTgt spid="72"/>
                                        </p:tgtEl>
                                        <p:attrNameLst>
                                          <p:attrName>style.visibility</p:attrName>
                                        </p:attrNameLst>
                                      </p:cBhvr>
                                      <p:to>
                                        <p:strVal val="visible"/>
                                      </p:to>
                                    </p:set>
                                    <p:animEffect transition="in" filter="fade">
                                      <p:cBhvr>
                                        <p:cTn id="139" dur="2000"/>
                                        <p:tgtEl>
                                          <p:spTgt spid="72"/>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73"/>
                                        </p:tgtEl>
                                        <p:attrNameLst>
                                          <p:attrName>style.visibility</p:attrName>
                                        </p:attrNameLst>
                                      </p:cBhvr>
                                      <p:to>
                                        <p:strVal val="visible"/>
                                      </p:to>
                                    </p:set>
                                    <p:animEffect transition="in" filter="fade">
                                      <p:cBhvr>
                                        <p:cTn id="142" dur="2000"/>
                                        <p:tgtEl>
                                          <p:spTgt spid="73"/>
                                        </p:tgtEl>
                                      </p:cBhvr>
                                    </p:animEffect>
                                  </p:childTnLst>
                                </p:cTn>
                              </p:par>
                              <p:par>
                                <p:cTn id="143" presetID="10" presetClass="entr" presetSubtype="0" fill="hold" grpId="0" nodeType="withEffect">
                                  <p:stCondLst>
                                    <p:cond delay="0"/>
                                  </p:stCondLst>
                                  <p:childTnLst>
                                    <p:set>
                                      <p:cBhvr>
                                        <p:cTn id="144" dur="1" fill="hold">
                                          <p:stCondLst>
                                            <p:cond delay="0"/>
                                          </p:stCondLst>
                                        </p:cTn>
                                        <p:tgtEl>
                                          <p:spTgt spid="74"/>
                                        </p:tgtEl>
                                        <p:attrNameLst>
                                          <p:attrName>style.visibility</p:attrName>
                                        </p:attrNameLst>
                                      </p:cBhvr>
                                      <p:to>
                                        <p:strVal val="visible"/>
                                      </p:to>
                                    </p:set>
                                    <p:animEffect transition="in" filter="fade">
                                      <p:cBhvr>
                                        <p:cTn id="145" dur="2000"/>
                                        <p:tgtEl>
                                          <p:spTgt spid="74"/>
                                        </p:tgtEl>
                                      </p:cBhvr>
                                    </p:animEffect>
                                  </p:childTnLst>
                                </p:cTn>
                              </p:par>
                              <p:par>
                                <p:cTn id="146" presetID="10" presetClass="entr" presetSubtype="0" fill="hold" grpId="0" nodeType="withEffect">
                                  <p:stCondLst>
                                    <p:cond delay="0"/>
                                  </p:stCondLst>
                                  <p:childTnLst>
                                    <p:set>
                                      <p:cBhvr>
                                        <p:cTn id="147" dur="1" fill="hold">
                                          <p:stCondLst>
                                            <p:cond delay="0"/>
                                          </p:stCondLst>
                                        </p:cTn>
                                        <p:tgtEl>
                                          <p:spTgt spid="75"/>
                                        </p:tgtEl>
                                        <p:attrNameLst>
                                          <p:attrName>style.visibility</p:attrName>
                                        </p:attrNameLst>
                                      </p:cBhvr>
                                      <p:to>
                                        <p:strVal val="visible"/>
                                      </p:to>
                                    </p:set>
                                    <p:animEffect transition="in" filter="fade">
                                      <p:cBhvr>
                                        <p:cTn id="148" dur="2000"/>
                                        <p:tgtEl>
                                          <p:spTgt spid="75"/>
                                        </p:tgtEl>
                                      </p:cBhvr>
                                    </p:animEffect>
                                  </p:childTnLst>
                                </p:cTn>
                              </p:par>
                              <p:par>
                                <p:cTn id="149" presetID="10" presetClass="entr" presetSubtype="0" fill="hold" grpId="0" nodeType="withEffect">
                                  <p:stCondLst>
                                    <p:cond delay="0"/>
                                  </p:stCondLst>
                                  <p:childTnLst>
                                    <p:set>
                                      <p:cBhvr>
                                        <p:cTn id="150" dur="1" fill="hold">
                                          <p:stCondLst>
                                            <p:cond delay="0"/>
                                          </p:stCondLst>
                                        </p:cTn>
                                        <p:tgtEl>
                                          <p:spTgt spid="76"/>
                                        </p:tgtEl>
                                        <p:attrNameLst>
                                          <p:attrName>style.visibility</p:attrName>
                                        </p:attrNameLst>
                                      </p:cBhvr>
                                      <p:to>
                                        <p:strVal val="visible"/>
                                      </p:to>
                                    </p:set>
                                    <p:animEffect transition="in" filter="fade">
                                      <p:cBhvr>
                                        <p:cTn id="151" dur="2000"/>
                                        <p:tgtEl>
                                          <p:spTgt spid="76"/>
                                        </p:tgtEl>
                                      </p:cBhvr>
                                    </p:animEffect>
                                  </p:childTnLst>
                                </p:cTn>
                              </p:par>
                              <p:par>
                                <p:cTn id="152" presetID="10" presetClass="entr" presetSubtype="0" fill="hold" grpId="0" nodeType="withEffect">
                                  <p:stCondLst>
                                    <p:cond delay="0"/>
                                  </p:stCondLst>
                                  <p:childTnLst>
                                    <p:set>
                                      <p:cBhvr>
                                        <p:cTn id="153" dur="1" fill="hold">
                                          <p:stCondLst>
                                            <p:cond delay="0"/>
                                          </p:stCondLst>
                                        </p:cTn>
                                        <p:tgtEl>
                                          <p:spTgt spid="77"/>
                                        </p:tgtEl>
                                        <p:attrNameLst>
                                          <p:attrName>style.visibility</p:attrName>
                                        </p:attrNameLst>
                                      </p:cBhvr>
                                      <p:to>
                                        <p:strVal val="visible"/>
                                      </p:to>
                                    </p:set>
                                    <p:animEffect transition="in" filter="fade">
                                      <p:cBhvr>
                                        <p:cTn id="154" dur="2000"/>
                                        <p:tgtEl>
                                          <p:spTgt spid="77"/>
                                        </p:tgtEl>
                                      </p:cBhvr>
                                    </p:animEffect>
                                  </p:childTnLst>
                                </p:cTn>
                              </p:par>
                              <p:par>
                                <p:cTn id="155" presetID="10" presetClass="entr" presetSubtype="0" fill="hold" grpId="0" nodeType="withEffect">
                                  <p:stCondLst>
                                    <p:cond delay="0"/>
                                  </p:stCondLst>
                                  <p:childTnLst>
                                    <p:set>
                                      <p:cBhvr>
                                        <p:cTn id="156" dur="1" fill="hold">
                                          <p:stCondLst>
                                            <p:cond delay="0"/>
                                          </p:stCondLst>
                                        </p:cTn>
                                        <p:tgtEl>
                                          <p:spTgt spid="78"/>
                                        </p:tgtEl>
                                        <p:attrNameLst>
                                          <p:attrName>style.visibility</p:attrName>
                                        </p:attrNameLst>
                                      </p:cBhvr>
                                      <p:to>
                                        <p:strVal val="visible"/>
                                      </p:to>
                                    </p:set>
                                    <p:animEffect transition="in" filter="fade">
                                      <p:cBhvr>
                                        <p:cTn id="157" dur="2000"/>
                                        <p:tgtEl>
                                          <p:spTgt spid="78"/>
                                        </p:tgtEl>
                                      </p:cBhvr>
                                    </p:animEffect>
                                  </p:childTnLst>
                                </p:cTn>
                              </p:par>
                              <p:par>
                                <p:cTn id="158" presetID="10" presetClass="entr" presetSubtype="0" fill="hold" grpId="0" nodeType="withEffect">
                                  <p:stCondLst>
                                    <p:cond delay="0"/>
                                  </p:stCondLst>
                                  <p:childTnLst>
                                    <p:set>
                                      <p:cBhvr>
                                        <p:cTn id="159" dur="1" fill="hold">
                                          <p:stCondLst>
                                            <p:cond delay="0"/>
                                          </p:stCondLst>
                                        </p:cTn>
                                        <p:tgtEl>
                                          <p:spTgt spid="79"/>
                                        </p:tgtEl>
                                        <p:attrNameLst>
                                          <p:attrName>style.visibility</p:attrName>
                                        </p:attrNameLst>
                                      </p:cBhvr>
                                      <p:to>
                                        <p:strVal val="visible"/>
                                      </p:to>
                                    </p:set>
                                    <p:animEffect transition="in" filter="fade">
                                      <p:cBhvr>
                                        <p:cTn id="160" dur="2000"/>
                                        <p:tgtEl>
                                          <p:spTgt spid="79"/>
                                        </p:tgtEl>
                                      </p:cBhvr>
                                    </p:animEffect>
                                  </p:childTnLst>
                                </p:cTn>
                              </p:par>
                              <p:par>
                                <p:cTn id="161" presetID="10" presetClass="entr" presetSubtype="0" fill="hold" grpId="0" nodeType="withEffect">
                                  <p:stCondLst>
                                    <p:cond delay="0"/>
                                  </p:stCondLst>
                                  <p:childTnLst>
                                    <p:set>
                                      <p:cBhvr>
                                        <p:cTn id="162" dur="1" fill="hold">
                                          <p:stCondLst>
                                            <p:cond delay="0"/>
                                          </p:stCondLst>
                                        </p:cTn>
                                        <p:tgtEl>
                                          <p:spTgt spid="80"/>
                                        </p:tgtEl>
                                        <p:attrNameLst>
                                          <p:attrName>style.visibility</p:attrName>
                                        </p:attrNameLst>
                                      </p:cBhvr>
                                      <p:to>
                                        <p:strVal val="visible"/>
                                      </p:to>
                                    </p:set>
                                    <p:animEffect transition="in" filter="fade">
                                      <p:cBhvr>
                                        <p:cTn id="163" dur="2000"/>
                                        <p:tgtEl>
                                          <p:spTgt spid="80"/>
                                        </p:tgtEl>
                                      </p:cBhvr>
                                    </p:animEffect>
                                  </p:childTnLst>
                                </p:cTn>
                              </p:par>
                              <p:par>
                                <p:cTn id="164" presetID="10" presetClass="entr" presetSubtype="0" fill="hold" grpId="0" nodeType="withEffect">
                                  <p:stCondLst>
                                    <p:cond delay="0"/>
                                  </p:stCondLst>
                                  <p:childTnLst>
                                    <p:set>
                                      <p:cBhvr>
                                        <p:cTn id="165" dur="1" fill="hold">
                                          <p:stCondLst>
                                            <p:cond delay="0"/>
                                          </p:stCondLst>
                                        </p:cTn>
                                        <p:tgtEl>
                                          <p:spTgt spid="81"/>
                                        </p:tgtEl>
                                        <p:attrNameLst>
                                          <p:attrName>style.visibility</p:attrName>
                                        </p:attrNameLst>
                                      </p:cBhvr>
                                      <p:to>
                                        <p:strVal val="visible"/>
                                      </p:to>
                                    </p:set>
                                    <p:animEffect transition="in" filter="fade">
                                      <p:cBhvr>
                                        <p:cTn id="166" dur="2000"/>
                                        <p:tgtEl>
                                          <p:spTgt spid="81"/>
                                        </p:tgtEl>
                                      </p:cBhvr>
                                    </p:animEffect>
                                  </p:childTnLst>
                                </p:cTn>
                              </p:par>
                              <p:par>
                                <p:cTn id="167" presetID="10" presetClass="entr" presetSubtype="0" fill="hold" grpId="0" nodeType="withEffect">
                                  <p:stCondLst>
                                    <p:cond delay="0"/>
                                  </p:stCondLst>
                                  <p:childTnLst>
                                    <p:set>
                                      <p:cBhvr>
                                        <p:cTn id="168" dur="1" fill="hold">
                                          <p:stCondLst>
                                            <p:cond delay="0"/>
                                          </p:stCondLst>
                                        </p:cTn>
                                        <p:tgtEl>
                                          <p:spTgt spid="82"/>
                                        </p:tgtEl>
                                        <p:attrNameLst>
                                          <p:attrName>style.visibility</p:attrName>
                                        </p:attrNameLst>
                                      </p:cBhvr>
                                      <p:to>
                                        <p:strVal val="visible"/>
                                      </p:to>
                                    </p:set>
                                    <p:animEffect transition="in" filter="fade">
                                      <p:cBhvr>
                                        <p:cTn id="169" dur="2000"/>
                                        <p:tgtEl>
                                          <p:spTgt spid="82"/>
                                        </p:tgtEl>
                                      </p:cBhvr>
                                    </p:animEffect>
                                  </p:childTnLst>
                                </p:cTn>
                              </p:par>
                              <p:par>
                                <p:cTn id="170" presetID="10" presetClass="entr" presetSubtype="0" fill="hold" grpId="0" nodeType="withEffect">
                                  <p:stCondLst>
                                    <p:cond delay="0"/>
                                  </p:stCondLst>
                                  <p:childTnLst>
                                    <p:set>
                                      <p:cBhvr>
                                        <p:cTn id="171" dur="1" fill="hold">
                                          <p:stCondLst>
                                            <p:cond delay="0"/>
                                          </p:stCondLst>
                                        </p:cTn>
                                        <p:tgtEl>
                                          <p:spTgt spid="83"/>
                                        </p:tgtEl>
                                        <p:attrNameLst>
                                          <p:attrName>style.visibility</p:attrName>
                                        </p:attrNameLst>
                                      </p:cBhvr>
                                      <p:to>
                                        <p:strVal val="visible"/>
                                      </p:to>
                                    </p:set>
                                    <p:animEffect transition="in" filter="fade">
                                      <p:cBhvr>
                                        <p:cTn id="172" dur="2000"/>
                                        <p:tgtEl>
                                          <p:spTgt spid="83"/>
                                        </p:tgtEl>
                                      </p:cBhvr>
                                    </p:animEffect>
                                  </p:childTnLst>
                                </p:cTn>
                              </p:par>
                              <p:par>
                                <p:cTn id="173" presetID="10" presetClass="entr" presetSubtype="0" fill="hold" grpId="0" nodeType="withEffect">
                                  <p:stCondLst>
                                    <p:cond delay="0"/>
                                  </p:stCondLst>
                                  <p:childTnLst>
                                    <p:set>
                                      <p:cBhvr>
                                        <p:cTn id="174" dur="1" fill="hold">
                                          <p:stCondLst>
                                            <p:cond delay="0"/>
                                          </p:stCondLst>
                                        </p:cTn>
                                        <p:tgtEl>
                                          <p:spTgt spid="84"/>
                                        </p:tgtEl>
                                        <p:attrNameLst>
                                          <p:attrName>style.visibility</p:attrName>
                                        </p:attrNameLst>
                                      </p:cBhvr>
                                      <p:to>
                                        <p:strVal val="visible"/>
                                      </p:to>
                                    </p:set>
                                    <p:animEffect transition="in" filter="fade">
                                      <p:cBhvr>
                                        <p:cTn id="175" dur="2000"/>
                                        <p:tgtEl>
                                          <p:spTgt spid="84"/>
                                        </p:tgtEl>
                                      </p:cBhvr>
                                    </p:animEffect>
                                  </p:childTnLst>
                                </p:cTn>
                              </p:par>
                              <p:par>
                                <p:cTn id="176" presetID="10" presetClass="entr" presetSubtype="0" fill="hold" grpId="0" nodeType="withEffect">
                                  <p:stCondLst>
                                    <p:cond delay="0"/>
                                  </p:stCondLst>
                                  <p:childTnLst>
                                    <p:set>
                                      <p:cBhvr>
                                        <p:cTn id="177" dur="1" fill="hold">
                                          <p:stCondLst>
                                            <p:cond delay="0"/>
                                          </p:stCondLst>
                                        </p:cTn>
                                        <p:tgtEl>
                                          <p:spTgt spid="85"/>
                                        </p:tgtEl>
                                        <p:attrNameLst>
                                          <p:attrName>style.visibility</p:attrName>
                                        </p:attrNameLst>
                                      </p:cBhvr>
                                      <p:to>
                                        <p:strVal val="visible"/>
                                      </p:to>
                                    </p:set>
                                    <p:animEffect transition="in" filter="fade">
                                      <p:cBhvr>
                                        <p:cTn id="178" dur="2000"/>
                                        <p:tgtEl>
                                          <p:spTgt spid="85"/>
                                        </p:tgtEl>
                                      </p:cBhvr>
                                    </p:animEffect>
                                  </p:childTnLst>
                                </p:cTn>
                              </p:par>
                              <p:par>
                                <p:cTn id="179" presetID="10" presetClass="entr" presetSubtype="0" fill="hold" grpId="0" nodeType="withEffect">
                                  <p:stCondLst>
                                    <p:cond delay="0"/>
                                  </p:stCondLst>
                                  <p:childTnLst>
                                    <p:set>
                                      <p:cBhvr>
                                        <p:cTn id="180" dur="1" fill="hold">
                                          <p:stCondLst>
                                            <p:cond delay="0"/>
                                          </p:stCondLst>
                                        </p:cTn>
                                        <p:tgtEl>
                                          <p:spTgt spid="86"/>
                                        </p:tgtEl>
                                        <p:attrNameLst>
                                          <p:attrName>style.visibility</p:attrName>
                                        </p:attrNameLst>
                                      </p:cBhvr>
                                      <p:to>
                                        <p:strVal val="visible"/>
                                      </p:to>
                                    </p:set>
                                    <p:animEffect transition="in" filter="fade">
                                      <p:cBhvr>
                                        <p:cTn id="181" dur="2000"/>
                                        <p:tgtEl>
                                          <p:spTgt spid="86"/>
                                        </p:tgtEl>
                                      </p:cBhvr>
                                    </p:animEffect>
                                  </p:childTnLst>
                                </p:cTn>
                              </p:par>
                              <p:par>
                                <p:cTn id="182" presetID="10" presetClass="entr" presetSubtype="0" fill="hold" grpId="0" nodeType="withEffect">
                                  <p:stCondLst>
                                    <p:cond delay="0"/>
                                  </p:stCondLst>
                                  <p:childTnLst>
                                    <p:set>
                                      <p:cBhvr>
                                        <p:cTn id="183" dur="1" fill="hold">
                                          <p:stCondLst>
                                            <p:cond delay="0"/>
                                          </p:stCondLst>
                                        </p:cTn>
                                        <p:tgtEl>
                                          <p:spTgt spid="87"/>
                                        </p:tgtEl>
                                        <p:attrNameLst>
                                          <p:attrName>style.visibility</p:attrName>
                                        </p:attrNameLst>
                                      </p:cBhvr>
                                      <p:to>
                                        <p:strVal val="visible"/>
                                      </p:to>
                                    </p:set>
                                    <p:animEffect transition="in" filter="fade">
                                      <p:cBhvr>
                                        <p:cTn id="184" dur="2000"/>
                                        <p:tgtEl>
                                          <p:spTgt spid="87"/>
                                        </p:tgtEl>
                                      </p:cBhvr>
                                    </p:animEffect>
                                  </p:childTnLst>
                                </p:cTn>
                              </p:par>
                              <p:par>
                                <p:cTn id="185" presetID="10" presetClass="entr" presetSubtype="0" fill="hold" grpId="0" nodeType="withEffect">
                                  <p:stCondLst>
                                    <p:cond delay="0"/>
                                  </p:stCondLst>
                                  <p:childTnLst>
                                    <p:set>
                                      <p:cBhvr>
                                        <p:cTn id="186" dur="1" fill="hold">
                                          <p:stCondLst>
                                            <p:cond delay="0"/>
                                          </p:stCondLst>
                                        </p:cTn>
                                        <p:tgtEl>
                                          <p:spTgt spid="88"/>
                                        </p:tgtEl>
                                        <p:attrNameLst>
                                          <p:attrName>style.visibility</p:attrName>
                                        </p:attrNameLst>
                                      </p:cBhvr>
                                      <p:to>
                                        <p:strVal val="visible"/>
                                      </p:to>
                                    </p:set>
                                    <p:animEffect transition="in" filter="fade">
                                      <p:cBhvr>
                                        <p:cTn id="187" dur="2000"/>
                                        <p:tgtEl>
                                          <p:spTgt spid="88"/>
                                        </p:tgtEl>
                                      </p:cBhvr>
                                    </p:animEffect>
                                  </p:childTnLst>
                                </p:cTn>
                              </p:par>
                              <p:par>
                                <p:cTn id="188" presetID="10" presetClass="entr" presetSubtype="0" fill="hold" grpId="0" nodeType="withEffect">
                                  <p:stCondLst>
                                    <p:cond delay="0"/>
                                  </p:stCondLst>
                                  <p:childTnLst>
                                    <p:set>
                                      <p:cBhvr>
                                        <p:cTn id="189" dur="1" fill="hold">
                                          <p:stCondLst>
                                            <p:cond delay="0"/>
                                          </p:stCondLst>
                                        </p:cTn>
                                        <p:tgtEl>
                                          <p:spTgt spid="89"/>
                                        </p:tgtEl>
                                        <p:attrNameLst>
                                          <p:attrName>style.visibility</p:attrName>
                                        </p:attrNameLst>
                                      </p:cBhvr>
                                      <p:to>
                                        <p:strVal val="visible"/>
                                      </p:to>
                                    </p:set>
                                    <p:animEffect transition="in" filter="fade">
                                      <p:cBhvr>
                                        <p:cTn id="190" dur="2000"/>
                                        <p:tgtEl>
                                          <p:spTgt spid="89"/>
                                        </p:tgtEl>
                                      </p:cBhvr>
                                    </p:animEffect>
                                  </p:childTnLst>
                                </p:cTn>
                              </p:par>
                              <p:par>
                                <p:cTn id="191" presetID="10" presetClass="entr" presetSubtype="0" fill="hold" grpId="0" nodeType="withEffect">
                                  <p:stCondLst>
                                    <p:cond delay="0"/>
                                  </p:stCondLst>
                                  <p:childTnLst>
                                    <p:set>
                                      <p:cBhvr>
                                        <p:cTn id="192" dur="1" fill="hold">
                                          <p:stCondLst>
                                            <p:cond delay="0"/>
                                          </p:stCondLst>
                                        </p:cTn>
                                        <p:tgtEl>
                                          <p:spTgt spid="90"/>
                                        </p:tgtEl>
                                        <p:attrNameLst>
                                          <p:attrName>style.visibility</p:attrName>
                                        </p:attrNameLst>
                                      </p:cBhvr>
                                      <p:to>
                                        <p:strVal val="visible"/>
                                      </p:to>
                                    </p:set>
                                    <p:animEffect transition="in" filter="fade">
                                      <p:cBhvr>
                                        <p:cTn id="193" dur="2000"/>
                                        <p:tgtEl>
                                          <p:spTgt spid="90"/>
                                        </p:tgtEl>
                                      </p:cBhvr>
                                    </p:animEffect>
                                  </p:childTnLst>
                                </p:cTn>
                              </p:par>
                              <p:par>
                                <p:cTn id="194" presetID="10" presetClass="entr" presetSubtype="0" fill="hold" grpId="0" nodeType="withEffect">
                                  <p:stCondLst>
                                    <p:cond delay="0"/>
                                  </p:stCondLst>
                                  <p:childTnLst>
                                    <p:set>
                                      <p:cBhvr>
                                        <p:cTn id="195" dur="1" fill="hold">
                                          <p:stCondLst>
                                            <p:cond delay="0"/>
                                          </p:stCondLst>
                                        </p:cTn>
                                        <p:tgtEl>
                                          <p:spTgt spid="91"/>
                                        </p:tgtEl>
                                        <p:attrNameLst>
                                          <p:attrName>style.visibility</p:attrName>
                                        </p:attrNameLst>
                                      </p:cBhvr>
                                      <p:to>
                                        <p:strVal val="visible"/>
                                      </p:to>
                                    </p:set>
                                    <p:animEffect transition="in" filter="fade">
                                      <p:cBhvr>
                                        <p:cTn id="196" dur="2000"/>
                                        <p:tgtEl>
                                          <p:spTgt spid="91"/>
                                        </p:tgtEl>
                                      </p:cBhvr>
                                    </p:animEffect>
                                  </p:childTnLst>
                                </p:cTn>
                              </p:par>
                              <p:par>
                                <p:cTn id="197" presetID="10" presetClass="entr" presetSubtype="0" fill="hold" grpId="0" nodeType="withEffect">
                                  <p:stCondLst>
                                    <p:cond delay="0"/>
                                  </p:stCondLst>
                                  <p:childTnLst>
                                    <p:set>
                                      <p:cBhvr>
                                        <p:cTn id="198" dur="1" fill="hold">
                                          <p:stCondLst>
                                            <p:cond delay="0"/>
                                          </p:stCondLst>
                                        </p:cTn>
                                        <p:tgtEl>
                                          <p:spTgt spid="92"/>
                                        </p:tgtEl>
                                        <p:attrNameLst>
                                          <p:attrName>style.visibility</p:attrName>
                                        </p:attrNameLst>
                                      </p:cBhvr>
                                      <p:to>
                                        <p:strVal val="visible"/>
                                      </p:to>
                                    </p:set>
                                    <p:animEffect transition="in" filter="fade">
                                      <p:cBhvr>
                                        <p:cTn id="199" dur="2000"/>
                                        <p:tgtEl>
                                          <p:spTgt spid="92"/>
                                        </p:tgtEl>
                                      </p:cBhvr>
                                    </p:animEffect>
                                  </p:childTnLst>
                                </p:cTn>
                              </p:par>
                              <p:par>
                                <p:cTn id="200" presetID="10" presetClass="entr" presetSubtype="0" fill="hold" grpId="0" nodeType="withEffect">
                                  <p:stCondLst>
                                    <p:cond delay="0"/>
                                  </p:stCondLst>
                                  <p:childTnLst>
                                    <p:set>
                                      <p:cBhvr>
                                        <p:cTn id="201" dur="1" fill="hold">
                                          <p:stCondLst>
                                            <p:cond delay="0"/>
                                          </p:stCondLst>
                                        </p:cTn>
                                        <p:tgtEl>
                                          <p:spTgt spid="93"/>
                                        </p:tgtEl>
                                        <p:attrNameLst>
                                          <p:attrName>style.visibility</p:attrName>
                                        </p:attrNameLst>
                                      </p:cBhvr>
                                      <p:to>
                                        <p:strVal val="visible"/>
                                      </p:to>
                                    </p:set>
                                    <p:animEffect transition="in" filter="fade">
                                      <p:cBhvr>
                                        <p:cTn id="202" dur="2000"/>
                                        <p:tgtEl>
                                          <p:spTgt spid="93"/>
                                        </p:tgtEl>
                                      </p:cBhvr>
                                    </p:animEffect>
                                  </p:childTnLst>
                                </p:cTn>
                              </p:par>
                              <p:par>
                                <p:cTn id="203" presetID="10" presetClass="entr" presetSubtype="0" fill="hold" grpId="0" nodeType="withEffect">
                                  <p:stCondLst>
                                    <p:cond delay="0"/>
                                  </p:stCondLst>
                                  <p:childTnLst>
                                    <p:set>
                                      <p:cBhvr>
                                        <p:cTn id="204" dur="1" fill="hold">
                                          <p:stCondLst>
                                            <p:cond delay="0"/>
                                          </p:stCondLst>
                                        </p:cTn>
                                        <p:tgtEl>
                                          <p:spTgt spid="94"/>
                                        </p:tgtEl>
                                        <p:attrNameLst>
                                          <p:attrName>style.visibility</p:attrName>
                                        </p:attrNameLst>
                                      </p:cBhvr>
                                      <p:to>
                                        <p:strVal val="visible"/>
                                      </p:to>
                                    </p:set>
                                    <p:animEffect transition="in" filter="fade">
                                      <p:cBhvr>
                                        <p:cTn id="205" dur="2000"/>
                                        <p:tgtEl>
                                          <p:spTgt spid="94"/>
                                        </p:tgtEl>
                                      </p:cBhvr>
                                    </p:animEffect>
                                  </p:childTnLst>
                                </p:cTn>
                              </p:par>
                              <p:par>
                                <p:cTn id="206" presetID="10" presetClass="entr" presetSubtype="0" fill="hold" grpId="0" nodeType="withEffect">
                                  <p:stCondLst>
                                    <p:cond delay="0"/>
                                  </p:stCondLst>
                                  <p:childTnLst>
                                    <p:set>
                                      <p:cBhvr>
                                        <p:cTn id="207" dur="1" fill="hold">
                                          <p:stCondLst>
                                            <p:cond delay="0"/>
                                          </p:stCondLst>
                                        </p:cTn>
                                        <p:tgtEl>
                                          <p:spTgt spid="95"/>
                                        </p:tgtEl>
                                        <p:attrNameLst>
                                          <p:attrName>style.visibility</p:attrName>
                                        </p:attrNameLst>
                                      </p:cBhvr>
                                      <p:to>
                                        <p:strVal val="visible"/>
                                      </p:to>
                                    </p:set>
                                    <p:animEffect transition="in" filter="fade">
                                      <p:cBhvr>
                                        <p:cTn id="208" dur="2000"/>
                                        <p:tgtEl>
                                          <p:spTgt spid="95"/>
                                        </p:tgtEl>
                                      </p:cBhvr>
                                    </p:animEffect>
                                  </p:childTnLst>
                                </p:cTn>
                              </p:par>
                              <p:par>
                                <p:cTn id="209" presetID="10" presetClass="entr" presetSubtype="0" fill="hold" grpId="0" nodeType="withEffect">
                                  <p:stCondLst>
                                    <p:cond delay="0"/>
                                  </p:stCondLst>
                                  <p:childTnLst>
                                    <p:set>
                                      <p:cBhvr>
                                        <p:cTn id="210" dur="1" fill="hold">
                                          <p:stCondLst>
                                            <p:cond delay="0"/>
                                          </p:stCondLst>
                                        </p:cTn>
                                        <p:tgtEl>
                                          <p:spTgt spid="96"/>
                                        </p:tgtEl>
                                        <p:attrNameLst>
                                          <p:attrName>style.visibility</p:attrName>
                                        </p:attrNameLst>
                                      </p:cBhvr>
                                      <p:to>
                                        <p:strVal val="visible"/>
                                      </p:to>
                                    </p:set>
                                    <p:animEffect transition="in" filter="fade">
                                      <p:cBhvr>
                                        <p:cTn id="211" dur="2000"/>
                                        <p:tgtEl>
                                          <p:spTgt spid="96"/>
                                        </p:tgtEl>
                                      </p:cBhvr>
                                    </p:animEffect>
                                  </p:childTnLst>
                                </p:cTn>
                              </p:par>
                              <p:par>
                                <p:cTn id="212" presetID="10" presetClass="entr" presetSubtype="0" fill="hold" grpId="0" nodeType="withEffect">
                                  <p:stCondLst>
                                    <p:cond delay="0"/>
                                  </p:stCondLst>
                                  <p:childTnLst>
                                    <p:set>
                                      <p:cBhvr>
                                        <p:cTn id="213" dur="1" fill="hold">
                                          <p:stCondLst>
                                            <p:cond delay="0"/>
                                          </p:stCondLst>
                                        </p:cTn>
                                        <p:tgtEl>
                                          <p:spTgt spid="97"/>
                                        </p:tgtEl>
                                        <p:attrNameLst>
                                          <p:attrName>style.visibility</p:attrName>
                                        </p:attrNameLst>
                                      </p:cBhvr>
                                      <p:to>
                                        <p:strVal val="visible"/>
                                      </p:to>
                                    </p:set>
                                    <p:animEffect transition="in" filter="fade">
                                      <p:cBhvr>
                                        <p:cTn id="214" dur="2000"/>
                                        <p:tgtEl>
                                          <p:spTgt spid="97"/>
                                        </p:tgtEl>
                                      </p:cBhvr>
                                    </p:animEffect>
                                  </p:childTnLst>
                                </p:cTn>
                              </p:par>
                              <p:par>
                                <p:cTn id="215" presetID="10" presetClass="entr" presetSubtype="0" fill="hold" grpId="0" nodeType="withEffect">
                                  <p:stCondLst>
                                    <p:cond delay="0"/>
                                  </p:stCondLst>
                                  <p:childTnLst>
                                    <p:set>
                                      <p:cBhvr>
                                        <p:cTn id="216" dur="1" fill="hold">
                                          <p:stCondLst>
                                            <p:cond delay="0"/>
                                          </p:stCondLst>
                                        </p:cTn>
                                        <p:tgtEl>
                                          <p:spTgt spid="98"/>
                                        </p:tgtEl>
                                        <p:attrNameLst>
                                          <p:attrName>style.visibility</p:attrName>
                                        </p:attrNameLst>
                                      </p:cBhvr>
                                      <p:to>
                                        <p:strVal val="visible"/>
                                      </p:to>
                                    </p:set>
                                    <p:animEffect transition="in" filter="fade">
                                      <p:cBhvr>
                                        <p:cTn id="217" dur="2000"/>
                                        <p:tgtEl>
                                          <p:spTgt spid="98"/>
                                        </p:tgtEl>
                                      </p:cBhvr>
                                    </p:animEffect>
                                  </p:childTnLst>
                                </p:cTn>
                              </p:par>
                              <p:par>
                                <p:cTn id="218" presetID="10" presetClass="entr" presetSubtype="0" fill="hold" grpId="0" nodeType="withEffect">
                                  <p:stCondLst>
                                    <p:cond delay="0"/>
                                  </p:stCondLst>
                                  <p:childTnLst>
                                    <p:set>
                                      <p:cBhvr>
                                        <p:cTn id="219" dur="1" fill="hold">
                                          <p:stCondLst>
                                            <p:cond delay="0"/>
                                          </p:stCondLst>
                                        </p:cTn>
                                        <p:tgtEl>
                                          <p:spTgt spid="99"/>
                                        </p:tgtEl>
                                        <p:attrNameLst>
                                          <p:attrName>style.visibility</p:attrName>
                                        </p:attrNameLst>
                                      </p:cBhvr>
                                      <p:to>
                                        <p:strVal val="visible"/>
                                      </p:to>
                                    </p:set>
                                    <p:animEffect transition="in" filter="fade">
                                      <p:cBhvr>
                                        <p:cTn id="220" dur="2000"/>
                                        <p:tgtEl>
                                          <p:spTgt spid="99"/>
                                        </p:tgtEl>
                                      </p:cBhvr>
                                    </p:animEffect>
                                  </p:childTnLst>
                                </p:cTn>
                              </p:par>
                              <p:par>
                                <p:cTn id="221" presetID="10" presetClass="entr" presetSubtype="0" fill="hold" grpId="0" nodeType="withEffect">
                                  <p:stCondLst>
                                    <p:cond delay="0"/>
                                  </p:stCondLst>
                                  <p:childTnLst>
                                    <p:set>
                                      <p:cBhvr>
                                        <p:cTn id="222" dur="1" fill="hold">
                                          <p:stCondLst>
                                            <p:cond delay="0"/>
                                          </p:stCondLst>
                                        </p:cTn>
                                        <p:tgtEl>
                                          <p:spTgt spid="100"/>
                                        </p:tgtEl>
                                        <p:attrNameLst>
                                          <p:attrName>style.visibility</p:attrName>
                                        </p:attrNameLst>
                                      </p:cBhvr>
                                      <p:to>
                                        <p:strVal val="visible"/>
                                      </p:to>
                                    </p:set>
                                    <p:animEffect transition="in" filter="fade">
                                      <p:cBhvr>
                                        <p:cTn id="223" dur="2000"/>
                                        <p:tgtEl>
                                          <p:spTgt spid="100"/>
                                        </p:tgtEl>
                                      </p:cBhvr>
                                    </p:animEffect>
                                  </p:childTnLst>
                                </p:cTn>
                              </p:par>
                              <p:par>
                                <p:cTn id="224" presetID="10" presetClass="entr" presetSubtype="0" fill="hold" grpId="0" nodeType="withEffect">
                                  <p:stCondLst>
                                    <p:cond delay="0"/>
                                  </p:stCondLst>
                                  <p:childTnLst>
                                    <p:set>
                                      <p:cBhvr>
                                        <p:cTn id="225" dur="1" fill="hold">
                                          <p:stCondLst>
                                            <p:cond delay="0"/>
                                          </p:stCondLst>
                                        </p:cTn>
                                        <p:tgtEl>
                                          <p:spTgt spid="101"/>
                                        </p:tgtEl>
                                        <p:attrNameLst>
                                          <p:attrName>style.visibility</p:attrName>
                                        </p:attrNameLst>
                                      </p:cBhvr>
                                      <p:to>
                                        <p:strVal val="visible"/>
                                      </p:to>
                                    </p:set>
                                    <p:animEffect transition="in" filter="fade">
                                      <p:cBhvr>
                                        <p:cTn id="226" dur="2000"/>
                                        <p:tgtEl>
                                          <p:spTgt spid="101"/>
                                        </p:tgtEl>
                                      </p:cBhvr>
                                    </p:animEffect>
                                  </p:childTnLst>
                                </p:cTn>
                              </p:par>
                              <p:par>
                                <p:cTn id="227" presetID="10" presetClass="entr" presetSubtype="0" fill="hold" grpId="0" nodeType="withEffect">
                                  <p:stCondLst>
                                    <p:cond delay="0"/>
                                  </p:stCondLst>
                                  <p:childTnLst>
                                    <p:set>
                                      <p:cBhvr>
                                        <p:cTn id="228" dur="1" fill="hold">
                                          <p:stCondLst>
                                            <p:cond delay="0"/>
                                          </p:stCondLst>
                                        </p:cTn>
                                        <p:tgtEl>
                                          <p:spTgt spid="102"/>
                                        </p:tgtEl>
                                        <p:attrNameLst>
                                          <p:attrName>style.visibility</p:attrName>
                                        </p:attrNameLst>
                                      </p:cBhvr>
                                      <p:to>
                                        <p:strVal val="visible"/>
                                      </p:to>
                                    </p:set>
                                    <p:animEffect transition="in" filter="fade">
                                      <p:cBhvr>
                                        <p:cTn id="229" dur="2000"/>
                                        <p:tgtEl>
                                          <p:spTgt spid="102"/>
                                        </p:tgtEl>
                                      </p:cBhvr>
                                    </p:animEffect>
                                  </p:childTnLst>
                                </p:cTn>
                              </p:par>
                              <p:par>
                                <p:cTn id="230" presetID="10" presetClass="entr" presetSubtype="0" fill="hold" grpId="0" nodeType="withEffect">
                                  <p:stCondLst>
                                    <p:cond delay="0"/>
                                  </p:stCondLst>
                                  <p:childTnLst>
                                    <p:set>
                                      <p:cBhvr>
                                        <p:cTn id="231" dur="1" fill="hold">
                                          <p:stCondLst>
                                            <p:cond delay="0"/>
                                          </p:stCondLst>
                                        </p:cTn>
                                        <p:tgtEl>
                                          <p:spTgt spid="103"/>
                                        </p:tgtEl>
                                        <p:attrNameLst>
                                          <p:attrName>style.visibility</p:attrName>
                                        </p:attrNameLst>
                                      </p:cBhvr>
                                      <p:to>
                                        <p:strVal val="visible"/>
                                      </p:to>
                                    </p:set>
                                    <p:animEffect transition="in" filter="fade">
                                      <p:cBhvr>
                                        <p:cTn id="232" dur="2000"/>
                                        <p:tgtEl>
                                          <p:spTgt spid="103"/>
                                        </p:tgtEl>
                                      </p:cBhvr>
                                    </p:animEffect>
                                  </p:childTnLst>
                                </p:cTn>
                              </p:par>
                              <p:par>
                                <p:cTn id="233" presetID="10" presetClass="entr" presetSubtype="0" fill="hold" grpId="0" nodeType="withEffect">
                                  <p:stCondLst>
                                    <p:cond delay="0"/>
                                  </p:stCondLst>
                                  <p:childTnLst>
                                    <p:set>
                                      <p:cBhvr>
                                        <p:cTn id="234" dur="1" fill="hold">
                                          <p:stCondLst>
                                            <p:cond delay="0"/>
                                          </p:stCondLst>
                                        </p:cTn>
                                        <p:tgtEl>
                                          <p:spTgt spid="104"/>
                                        </p:tgtEl>
                                        <p:attrNameLst>
                                          <p:attrName>style.visibility</p:attrName>
                                        </p:attrNameLst>
                                      </p:cBhvr>
                                      <p:to>
                                        <p:strVal val="visible"/>
                                      </p:to>
                                    </p:set>
                                    <p:animEffect transition="in" filter="fade">
                                      <p:cBhvr>
                                        <p:cTn id="235" dur="2000"/>
                                        <p:tgtEl>
                                          <p:spTgt spid="104"/>
                                        </p:tgtEl>
                                      </p:cBhvr>
                                    </p:animEffect>
                                  </p:childTnLst>
                                </p:cTn>
                              </p:par>
                              <p:par>
                                <p:cTn id="236" presetID="10" presetClass="entr" presetSubtype="0" fill="hold" grpId="0" nodeType="withEffect">
                                  <p:stCondLst>
                                    <p:cond delay="0"/>
                                  </p:stCondLst>
                                  <p:childTnLst>
                                    <p:set>
                                      <p:cBhvr>
                                        <p:cTn id="237" dur="1" fill="hold">
                                          <p:stCondLst>
                                            <p:cond delay="0"/>
                                          </p:stCondLst>
                                        </p:cTn>
                                        <p:tgtEl>
                                          <p:spTgt spid="105"/>
                                        </p:tgtEl>
                                        <p:attrNameLst>
                                          <p:attrName>style.visibility</p:attrName>
                                        </p:attrNameLst>
                                      </p:cBhvr>
                                      <p:to>
                                        <p:strVal val="visible"/>
                                      </p:to>
                                    </p:set>
                                    <p:animEffect transition="in" filter="fade">
                                      <p:cBhvr>
                                        <p:cTn id="238" dur="2000"/>
                                        <p:tgtEl>
                                          <p:spTgt spid="105"/>
                                        </p:tgtEl>
                                      </p:cBhvr>
                                    </p:animEffect>
                                  </p:childTnLst>
                                </p:cTn>
                              </p:par>
                              <p:par>
                                <p:cTn id="239" presetID="10" presetClass="entr" presetSubtype="0" fill="hold" grpId="0" nodeType="withEffect">
                                  <p:stCondLst>
                                    <p:cond delay="0"/>
                                  </p:stCondLst>
                                  <p:childTnLst>
                                    <p:set>
                                      <p:cBhvr>
                                        <p:cTn id="240" dur="1" fill="hold">
                                          <p:stCondLst>
                                            <p:cond delay="0"/>
                                          </p:stCondLst>
                                        </p:cTn>
                                        <p:tgtEl>
                                          <p:spTgt spid="106"/>
                                        </p:tgtEl>
                                        <p:attrNameLst>
                                          <p:attrName>style.visibility</p:attrName>
                                        </p:attrNameLst>
                                      </p:cBhvr>
                                      <p:to>
                                        <p:strVal val="visible"/>
                                      </p:to>
                                    </p:set>
                                    <p:animEffect transition="in" filter="fade">
                                      <p:cBhvr>
                                        <p:cTn id="241" dur="2000"/>
                                        <p:tgtEl>
                                          <p:spTgt spid="106"/>
                                        </p:tgtEl>
                                      </p:cBhvr>
                                    </p:animEffect>
                                  </p:childTnLst>
                                </p:cTn>
                              </p:par>
                              <p:par>
                                <p:cTn id="242" presetID="10" presetClass="entr" presetSubtype="0" fill="hold" grpId="0" nodeType="withEffect">
                                  <p:stCondLst>
                                    <p:cond delay="0"/>
                                  </p:stCondLst>
                                  <p:childTnLst>
                                    <p:set>
                                      <p:cBhvr>
                                        <p:cTn id="243" dur="1" fill="hold">
                                          <p:stCondLst>
                                            <p:cond delay="0"/>
                                          </p:stCondLst>
                                        </p:cTn>
                                        <p:tgtEl>
                                          <p:spTgt spid="107"/>
                                        </p:tgtEl>
                                        <p:attrNameLst>
                                          <p:attrName>style.visibility</p:attrName>
                                        </p:attrNameLst>
                                      </p:cBhvr>
                                      <p:to>
                                        <p:strVal val="visible"/>
                                      </p:to>
                                    </p:set>
                                    <p:animEffect transition="in" filter="fade">
                                      <p:cBhvr>
                                        <p:cTn id="244" dur="2000"/>
                                        <p:tgtEl>
                                          <p:spTgt spid="107"/>
                                        </p:tgtEl>
                                      </p:cBhvr>
                                    </p:animEffect>
                                  </p:childTnLst>
                                </p:cTn>
                              </p:par>
                              <p:par>
                                <p:cTn id="245" presetID="10" presetClass="entr" presetSubtype="0" fill="hold" grpId="0" nodeType="withEffect">
                                  <p:stCondLst>
                                    <p:cond delay="0"/>
                                  </p:stCondLst>
                                  <p:childTnLst>
                                    <p:set>
                                      <p:cBhvr>
                                        <p:cTn id="246" dur="1" fill="hold">
                                          <p:stCondLst>
                                            <p:cond delay="0"/>
                                          </p:stCondLst>
                                        </p:cTn>
                                        <p:tgtEl>
                                          <p:spTgt spid="108"/>
                                        </p:tgtEl>
                                        <p:attrNameLst>
                                          <p:attrName>style.visibility</p:attrName>
                                        </p:attrNameLst>
                                      </p:cBhvr>
                                      <p:to>
                                        <p:strVal val="visible"/>
                                      </p:to>
                                    </p:set>
                                    <p:animEffect transition="in" filter="fade">
                                      <p:cBhvr>
                                        <p:cTn id="247" dur="20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p:bldP spid="47" grpId="0"/>
      <p:bldP spid="48" grpId="0"/>
      <p:bldP spid="49" grpId="0"/>
      <p:bldP spid="50" grpId="0"/>
      <p:bldP spid="51" grpId="0"/>
      <p:bldP spid="52" grpId="0"/>
      <p:bldP spid="53" grpId="0"/>
      <p:bldP spid="54" grpId="0"/>
      <p:bldP spid="55" grpId="0"/>
      <p:bldP spid="56" grpId="0"/>
      <p:bldP spid="57" grpId="0"/>
      <p:bldP spid="58" grpId="0"/>
      <p:bldP spid="59" grpId="0"/>
      <p:bldP spid="60" grpId="0" animBg="1"/>
      <p:bldP spid="61" grpId="0" animBg="1"/>
      <p:bldP spid="62" grpId="0" animBg="1"/>
      <p:bldP spid="63" grpId="0" animBg="1"/>
      <p:bldP spid="64" grpId="0" animBg="1"/>
      <p:bldP spid="65" grpId="0"/>
      <p:bldP spid="66" grpId="0"/>
      <p:bldP spid="67" grpId="0"/>
      <p:bldP spid="68" grpId="0"/>
      <p:bldP spid="69" grpId="0"/>
      <p:bldP spid="70" grpId="0" animBg="1"/>
      <p:bldP spid="71" grpId="0" animBg="1"/>
      <p:bldP spid="72" grpId="0" animBg="1"/>
      <p:bldP spid="73" grpId="0" animBg="1"/>
      <p:bldP spid="74" grpId="0" animBg="1"/>
      <p:bldP spid="75" grpId="0" animBg="1"/>
      <p:bldP spid="76" grpId="0"/>
      <p:bldP spid="77" grpId="0"/>
      <p:bldP spid="78" grpId="0"/>
      <p:bldP spid="79" grpId="0"/>
      <p:bldP spid="80" grpId="0"/>
      <p:bldP spid="81" grpId="0"/>
      <p:bldP spid="82" grpId="0"/>
      <p:bldP spid="83" grpId="0" animBg="1"/>
      <p:bldP spid="84" grpId="0" animBg="1"/>
      <p:bldP spid="85" grpId="0" animBg="1"/>
      <p:bldP spid="86" grpId="0" animBg="1"/>
      <p:bldP spid="87" grpId="0" animBg="1"/>
      <p:bldP spid="88" grpId="0" animBg="1"/>
      <p:bldP spid="89" grpId="0"/>
      <p:bldP spid="90" grpId="0"/>
      <p:bldP spid="91" grpId="0"/>
      <p:bldP spid="92" grpId="0"/>
      <p:bldP spid="93" grpId="0"/>
      <p:bldP spid="94" grpId="0"/>
      <p:bldP spid="95" grpId="0"/>
      <p:bldP spid="96" grpId="0" animBg="1"/>
      <p:bldP spid="97" grpId="0" animBg="1"/>
      <p:bldP spid="98" grpId="0" animBg="1"/>
      <p:bldP spid="99" grpId="0" animBg="1"/>
      <p:bldP spid="100" grpId="0" animBg="1"/>
      <p:bldP spid="101" grpId="0" animBg="1"/>
      <p:bldP spid="102" grpId="0"/>
      <p:bldP spid="103" grpId="0"/>
      <p:bldP spid="104" grpId="0"/>
      <p:bldP spid="105" grpId="0"/>
      <p:bldP spid="106" grpId="0"/>
      <p:bldP spid="107" grpId="0"/>
      <p:bldP spid="10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椭圆 14"/>
          <p:cNvSpPr/>
          <p:nvPr/>
        </p:nvSpPr>
        <p:spPr>
          <a:xfrm>
            <a:off x="6760185" y="2179564"/>
            <a:ext cx="677952" cy="677952"/>
          </a:xfrm>
          <a:prstGeom prst="ellipse">
            <a:avLst/>
          </a:prstGeom>
          <a:gradFill flip="none" rotWithShape="1">
            <a:gsLst>
              <a:gs pos="0">
                <a:schemeClr val="accent1"/>
              </a:gs>
              <a:gs pos="100000">
                <a:schemeClr val="accent1">
                  <a:lumMod val="50000"/>
                </a:schemeClr>
              </a:gs>
            </a:gsLst>
            <a:lin ang="13500000" scaled="1"/>
            <a:tileRect/>
          </a:gradFill>
          <a:ln w="25400">
            <a:gradFill flip="none" rotWithShape="1">
              <a:gsLst>
                <a:gs pos="0">
                  <a:schemeClr val="accent1"/>
                </a:gs>
                <a:gs pos="100000">
                  <a:schemeClr val="accent1">
                    <a:lumMod val="50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6" name="椭圆 15"/>
          <p:cNvSpPr/>
          <p:nvPr/>
        </p:nvSpPr>
        <p:spPr>
          <a:xfrm>
            <a:off x="3718299" y="672641"/>
            <a:ext cx="829826" cy="829826"/>
          </a:xfrm>
          <a:prstGeom prst="ellipse">
            <a:avLst/>
          </a:prstGeom>
          <a:gradFill flip="none" rotWithShape="1">
            <a:gsLst>
              <a:gs pos="0">
                <a:schemeClr val="accent2"/>
              </a:gs>
              <a:gs pos="100000">
                <a:schemeClr val="accent2">
                  <a:lumMod val="50000"/>
                </a:schemeClr>
              </a:gs>
            </a:gsLst>
            <a:lin ang="13500000" scaled="1"/>
            <a:tileRect/>
          </a:gradFill>
          <a:ln w="25400">
            <a:gradFill flip="none" rotWithShape="1">
              <a:gsLst>
                <a:gs pos="0">
                  <a:schemeClr val="accent2"/>
                </a:gs>
                <a:gs pos="100000">
                  <a:schemeClr val="accent2">
                    <a:lumMod val="50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7" name="椭圆 16"/>
          <p:cNvSpPr/>
          <p:nvPr/>
        </p:nvSpPr>
        <p:spPr>
          <a:xfrm>
            <a:off x="5262738" y="1883120"/>
            <a:ext cx="770088" cy="770088"/>
          </a:xfrm>
          <a:prstGeom prst="ellipse">
            <a:avLst/>
          </a:prstGeom>
          <a:gradFill flip="none" rotWithShape="1">
            <a:gsLst>
              <a:gs pos="0">
                <a:schemeClr val="accent3"/>
              </a:gs>
              <a:gs pos="100000">
                <a:schemeClr val="accent3">
                  <a:lumMod val="50000"/>
                </a:schemeClr>
              </a:gs>
            </a:gsLst>
            <a:lin ang="13500000" scaled="1"/>
            <a:tileRect/>
          </a:gradFill>
          <a:ln w="25400">
            <a:gradFill flip="none" rotWithShape="1">
              <a:gsLst>
                <a:gs pos="0">
                  <a:schemeClr val="accent3"/>
                </a:gs>
                <a:gs pos="100000">
                  <a:schemeClr val="accent3">
                    <a:lumMod val="50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8" name="椭圆 17"/>
          <p:cNvSpPr/>
          <p:nvPr/>
        </p:nvSpPr>
        <p:spPr>
          <a:xfrm>
            <a:off x="7744290" y="76679"/>
            <a:ext cx="729411" cy="729411"/>
          </a:xfrm>
          <a:prstGeom prst="ellipse">
            <a:avLst/>
          </a:prstGeom>
          <a:gradFill flip="none" rotWithShape="1">
            <a:gsLst>
              <a:gs pos="0">
                <a:schemeClr val="accent4"/>
              </a:gs>
              <a:gs pos="100000">
                <a:schemeClr val="accent4">
                  <a:lumMod val="50000"/>
                </a:schemeClr>
              </a:gs>
            </a:gsLst>
            <a:lin ang="13500000" scaled="1"/>
            <a:tileRect/>
          </a:gradFill>
          <a:ln w="25400">
            <a:gradFill flip="none" rotWithShape="1">
              <a:gsLst>
                <a:gs pos="0">
                  <a:schemeClr val="accent4"/>
                </a:gs>
                <a:gs pos="100000">
                  <a:schemeClr val="accent4">
                    <a:lumMod val="50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9" name="椭圆 18"/>
          <p:cNvSpPr/>
          <p:nvPr/>
        </p:nvSpPr>
        <p:spPr>
          <a:xfrm>
            <a:off x="3888368" y="-718520"/>
            <a:ext cx="1120554" cy="1120554"/>
          </a:xfrm>
          <a:prstGeom prst="ellipse">
            <a:avLst/>
          </a:prstGeom>
          <a:gradFill flip="none" rotWithShape="1">
            <a:gsLst>
              <a:gs pos="0">
                <a:schemeClr val="bg1"/>
              </a:gs>
              <a:gs pos="100000">
                <a:schemeClr val="bg1">
                  <a:lumMod val="8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20" name="椭圆 19"/>
          <p:cNvSpPr/>
          <p:nvPr/>
        </p:nvSpPr>
        <p:spPr>
          <a:xfrm>
            <a:off x="7239036" y="1087554"/>
            <a:ext cx="822601" cy="822601"/>
          </a:xfrm>
          <a:prstGeom prst="ellipse">
            <a:avLst/>
          </a:prstGeom>
          <a:gradFill flip="none" rotWithShape="1">
            <a:gsLst>
              <a:gs pos="0">
                <a:schemeClr val="bg1"/>
              </a:gs>
              <a:gs pos="100000">
                <a:schemeClr val="bg1">
                  <a:lumMod val="8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3" name="矩形 12"/>
          <p:cNvSpPr/>
          <p:nvPr/>
        </p:nvSpPr>
        <p:spPr>
          <a:xfrm>
            <a:off x="1" y="3214257"/>
            <a:ext cx="12192000" cy="21621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1425238" y="3572038"/>
            <a:ext cx="9341527" cy="923330"/>
          </a:xfrm>
          <a:prstGeom prst="rect">
            <a:avLst/>
          </a:prstGeom>
          <a:noFill/>
        </p:spPr>
        <p:txBody>
          <a:bodyPr wrap="square" rtlCol="0">
            <a:spAutoFit/>
          </a:bodyPr>
          <a:lstStyle/>
          <a:p>
            <a:pPr algn="ctr"/>
            <a:r>
              <a:rPr lang="zh-CN" altLang="en-US" sz="54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Deficiencies in work</a:t>
            </a:r>
          </a:p>
        </p:txBody>
      </p:sp>
      <p:sp>
        <p:nvSpPr>
          <p:cNvPr id="4" name="椭圆 3"/>
          <p:cNvSpPr/>
          <p:nvPr/>
        </p:nvSpPr>
        <p:spPr>
          <a:xfrm>
            <a:off x="4869845" y="-339290"/>
            <a:ext cx="2568292" cy="2568292"/>
          </a:xfrm>
          <a:prstGeom prst="ellipse">
            <a:avLst/>
          </a:prstGeom>
          <a:gradFill flip="none" rotWithShape="1">
            <a:gsLst>
              <a:gs pos="0">
                <a:schemeClr val="bg1"/>
              </a:gs>
              <a:gs pos="100000">
                <a:schemeClr val="bg1">
                  <a:lumMod val="75000"/>
                </a:schemeClr>
              </a:gs>
            </a:gsLst>
            <a:lin ang="13500000" scaled="1"/>
            <a:tileRect/>
          </a:gradFill>
          <a:ln w="38100">
            <a:gradFill flip="none" rotWithShape="1">
              <a:gsLst>
                <a:gs pos="0">
                  <a:schemeClr val="bg1">
                    <a:lumMod val="100000"/>
                  </a:schemeClr>
                </a:gs>
                <a:gs pos="100000">
                  <a:schemeClr val="bg1">
                    <a:lumMod val="85000"/>
                  </a:schemeClr>
                </a:gs>
              </a:gsLst>
              <a:lin ang="2700000" scaled="1"/>
              <a:tileRect/>
            </a:gradFill>
          </a:ln>
          <a:effectLst>
            <a:outerShdw blurRad="254000" dist="203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21" name="文本框 20"/>
          <p:cNvSpPr txBox="1"/>
          <p:nvPr/>
        </p:nvSpPr>
        <p:spPr>
          <a:xfrm>
            <a:off x="5676938" y="-176487"/>
            <a:ext cx="1067921" cy="2185214"/>
          </a:xfrm>
          <a:prstGeom prst="rect">
            <a:avLst/>
          </a:prstGeom>
          <a:noFill/>
        </p:spPr>
        <p:txBody>
          <a:bodyPr wrap="none" rtlCol="0">
            <a:spAutoFit/>
          </a:bodyPr>
          <a:lstStyle/>
          <a:p>
            <a:r>
              <a:rPr lang="en-US" altLang="zh-CN" sz="13600" dirty="0">
                <a:solidFill>
                  <a:schemeClr val="accent4">
                    <a:lumMod val="75000"/>
                  </a:schemeClr>
                </a:solidFill>
                <a:latin typeface="AgencyFB" panose="02000806040000020003" pitchFamily="2" charset="0"/>
              </a:rPr>
              <a:t>4</a:t>
            </a:r>
            <a:endParaRPr lang="zh-CN" altLang="en-US" sz="13600" dirty="0">
              <a:solidFill>
                <a:schemeClr val="accent4">
                  <a:lumMod val="75000"/>
                </a:schemeClr>
              </a:solidFill>
              <a:latin typeface="AgencyFB" panose="02000806040000020003" pitchFamily="2" charset="0"/>
            </a:endParaRPr>
          </a:p>
        </p:txBody>
      </p:sp>
      <p:sp>
        <p:nvSpPr>
          <p:cNvPr id="23" name="文本框 22"/>
          <p:cNvSpPr txBox="1"/>
          <p:nvPr/>
        </p:nvSpPr>
        <p:spPr>
          <a:xfrm>
            <a:off x="5286500" y="1629489"/>
            <a:ext cx="1734982" cy="461665"/>
          </a:xfrm>
          <a:prstGeom prst="rect">
            <a:avLst/>
          </a:prstGeom>
          <a:noFill/>
        </p:spPr>
        <p:txBody>
          <a:bodyPr wrap="square" rtlCol="0">
            <a:spAutoFit/>
          </a:bodyPr>
          <a:lstStyle/>
          <a:p>
            <a:pPr algn="ctr"/>
            <a:r>
              <a:rPr lang="en-US" altLang="zh-CN" sz="2400" b="1" dirty="0">
                <a:solidFill>
                  <a:schemeClr val="accent4">
                    <a:lumMod val="75000"/>
                  </a:schemeClr>
                </a:solidFill>
                <a:latin typeface="微软雅黑" panose="020B0503020204020204" pitchFamily="34" charset="-122"/>
                <a:ea typeface="微软雅黑" panose="020B0503020204020204" pitchFamily="34" charset="-122"/>
                <a:cs typeface="Aharoni" panose="02010803020104030203" pitchFamily="2" charset="-79"/>
              </a:rPr>
              <a:t>PART 04.</a:t>
            </a:r>
            <a:endPar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Aharoni" panose="02010803020104030203" pitchFamily="2" charset="-79"/>
            </a:endParaRPr>
          </a:p>
        </p:txBody>
      </p:sp>
    </p:spTree>
    <p:extLst>
      <p:ext uri="{BB962C8B-B14F-4D97-AF65-F5344CB8AC3E}">
        <p14:creationId xmlns:p14="http://schemas.microsoft.com/office/powerpoint/2010/main" val="173213216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50" fill="hold"/>
                                        <p:tgtEl>
                                          <p:spTgt spid="4"/>
                                        </p:tgtEl>
                                        <p:attrNameLst>
                                          <p:attrName>ppt_w</p:attrName>
                                        </p:attrNameLst>
                                      </p:cBhvr>
                                      <p:tavLst>
                                        <p:tav tm="0">
                                          <p:val>
                                            <p:fltVal val="0"/>
                                          </p:val>
                                        </p:tav>
                                        <p:tav tm="100000">
                                          <p:val>
                                            <p:strVal val="#ppt_w"/>
                                          </p:val>
                                        </p:tav>
                                      </p:tavLst>
                                    </p:anim>
                                    <p:anim calcmode="lin" valueType="num">
                                      <p:cBhvr>
                                        <p:cTn id="8" dur="250" fill="hold"/>
                                        <p:tgtEl>
                                          <p:spTgt spid="4"/>
                                        </p:tgtEl>
                                        <p:attrNameLst>
                                          <p:attrName>ppt_h</p:attrName>
                                        </p:attrNameLst>
                                      </p:cBhvr>
                                      <p:tavLst>
                                        <p:tav tm="0">
                                          <p:val>
                                            <p:fltVal val="0"/>
                                          </p:val>
                                        </p:tav>
                                        <p:tav tm="100000">
                                          <p:val>
                                            <p:strVal val="#ppt_h"/>
                                          </p:val>
                                        </p:tav>
                                      </p:tavLst>
                                    </p:anim>
                                    <p:animEffect transition="in" filter="fade">
                                      <p:cBhvr>
                                        <p:cTn id="9" dur="250"/>
                                        <p:tgtEl>
                                          <p:spTgt spid="4"/>
                                        </p:tgtEl>
                                      </p:cBhvr>
                                    </p:animEffect>
                                  </p:childTnLst>
                                </p:cTn>
                              </p:par>
                              <p:par>
                                <p:cTn id="10" presetID="6" presetClass="emph" presetSubtype="0" decel="100000" fill="hold" grpId="1" nodeType="withEffect">
                                  <p:stCondLst>
                                    <p:cond delay="200"/>
                                  </p:stCondLst>
                                  <p:childTnLst>
                                    <p:animScale>
                                      <p:cBhvr>
                                        <p:cTn id="11" dur="250" fill="hold"/>
                                        <p:tgtEl>
                                          <p:spTgt spid="4"/>
                                        </p:tgtEl>
                                      </p:cBhvr>
                                      <p:by x="120000" y="120000"/>
                                    </p:animScale>
                                  </p:childTnLst>
                                </p:cTn>
                              </p:par>
                              <p:par>
                                <p:cTn id="12" presetID="6" presetClass="emph" presetSubtype="0" decel="100000" fill="hold" grpId="2" nodeType="withEffect">
                                  <p:stCondLst>
                                    <p:cond delay="400"/>
                                  </p:stCondLst>
                                  <p:childTnLst>
                                    <p:animScale>
                                      <p:cBhvr>
                                        <p:cTn id="13" dur="250" fill="hold"/>
                                        <p:tgtEl>
                                          <p:spTgt spid="4"/>
                                        </p:tgtEl>
                                      </p:cBhvr>
                                      <p:by x="83000" y="83000"/>
                                    </p:animScale>
                                  </p:childTnLst>
                                </p:cTn>
                              </p:par>
                              <p:par>
                                <p:cTn id="14" presetID="53" presetClass="entr" presetSubtype="16" fill="hold" grpId="0" nodeType="withEffect">
                                  <p:stCondLst>
                                    <p:cond delay="400"/>
                                  </p:stCondLst>
                                  <p:childTnLst>
                                    <p:set>
                                      <p:cBhvr>
                                        <p:cTn id="15" dur="1" fill="hold">
                                          <p:stCondLst>
                                            <p:cond delay="0"/>
                                          </p:stCondLst>
                                        </p:cTn>
                                        <p:tgtEl>
                                          <p:spTgt spid="21"/>
                                        </p:tgtEl>
                                        <p:attrNameLst>
                                          <p:attrName>style.visibility</p:attrName>
                                        </p:attrNameLst>
                                      </p:cBhvr>
                                      <p:to>
                                        <p:strVal val="visible"/>
                                      </p:to>
                                    </p:set>
                                    <p:anim calcmode="lin" valueType="num">
                                      <p:cBhvr>
                                        <p:cTn id="16" dur="250" fill="hold"/>
                                        <p:tgtEl>
                                          <p:spTgt spid="21"/>
                                        </p:tgtEl>
                                        <p:attrNameLst>
                                          <p:attrName>ppt_w</p:attrName>
                                        </p:attrNameLst>
                                      </p:cBhvr>
                                      <p:tavLst>
                                        <p:tav tm="0">
                                          <p:val>
                                            <p:fltVal val="0"/>
                                          </p:val>
                                        </p:tav>
                                        <p:tav tm="100000">
                                          <p:val>
                                            <p:strVal val="#ppt_w"/>
                                          </p:val>
                                        </p:tav>
                                      </p:tavLst>
                                    </p:anim>
                                    <p:anim calcmode="lin" valueType="num">
                                      <p:cBhvr>
                                        <p:cTn id="17" dur="250" fill="hold"/>
                                        <p:tgtEl>
                                          <p:spTgt spid="21"/>
                                        </p:tgtEl>
                                        <p:attrNameLst>
                                          <p:attrName>ppt_h</p:attrName>
                                        </p:attrNameLst>
                                      </p:cBhvr>
                                      <p:tavLst>
                                        <p:tav tm="0">
                                          <p:val>
                                            <p:fltVal val="0"/>
                                          </p:val>
                                        </p:tav>
                                        <p:tav tm="100000">
                                          <p:val>
                                            <p:strVal val="#ppt_h"/>
                                          </p:val>
                                        </p:tav>
                                      </p:tavLst>
                                    </p:anim>
                                    <p:animEffect transition="in" filter="fade">
                                      <p:cBhvr>
                                        <p:cTn id="18" dur="250"/>
                                        <p:tgtEl>
                                          <p:spTgt spid="21"/>
                                        </p:tgtEl>
                                      </p:cBhvr>
                                    </p:animEffect>
                                  </p:childTnLst>
                                </p:cTn>
                              </p:par>
                              <p:par>
                                <p:cTn id="19" presetID="6" presetClass="emph" presetSubtype="0" decel="100000" fill="hold" grpId="1" nodeType="withEffect">
                                  <p:stCondLst>
                                    <p:cond delay="600"/>
                                  </p:stCondLst>
                                  <p:childTnLst>
                                    <p:animScale>
                                      <p:cBhvr>
                                        <p:cTn id="20" dur="250" fill="hold"/>
                                        <p:tgtEl>
                                          <p:spTgt spid="21"/>
                                        </p:tgtEl>
                                      </p:cBhvr>
                                      <p:by x="120000" y="120000"/>
                                    </p:animScale>
                                  </p:childTnLst>
                                </p:cTn>
                              </p:par>
                              <p:par>
                                <p:cTn id="21" presetID="6" presetClass="emph" presetSubtype="0" decel="100000" fill="hold" grpId="2" nodeType="withEffect">
                                  <p:stCondLst>
                                    <p:cond delay="800"/>
                                  </p:stCondLst>
                                  <p:childTnLst>
                                    <p:animScale>
                                      <p:cBhvr>
                                        <p:cTn id="22" dur="250" fill="hold"/>
                                        <p:tgtEl>
                                          <p:spTgt spid="21"/>
                                        </p:tgtEl>
                                      </p:cBhvr>
                                      <p:by x="83000" y="83000"/>
                                    </p:animScale>
                                  </p:childTnLst>
                                </p:cTn>
                              </p:par>
                              <p:par>
                                <p:cTn id="23" presetID="53" presetClass="entr" presetSubtype="16" fill="hold" grpId="0" nodeType="withEffect">
                                  <p:stCondLst>
                                    <p:cond delay="600"/>
                                  </p:stCondLst>
                                  <p:childTnLst>
                                    <p:set>
                                      <p:cBhvr>
                                        <p:cTn id="24" dur="1" fill="hold">
                                          <p:stCondLst>
                                            <p:cond delay="0"/>
                                          </p:stCondLst>
                                        </p:cTn>
                                        <p:tgtEl>
                                          <p:spTgt spid="23"/>
                                        </p:tgtEl>
                                        <p:attrNameLst>
                                          <p:attrName>style.visibility</p:attrName>
                                        </p:attrNameLst>
                                      </p:cBhvr>
                                      <p:to>
                                        <p:strVal val="visible"/>
                                      </p:to>
                                    </p:set>
                                    <p:anim calcmode="lin" valueType="num">
                                      <p:cBhvr>
                                        <p:cTn id="25" dur="250" fill="hold"/>
                                        <p:tgtEl>
                                          <p:spTgt spid="23"/>
                                        </p:tgtEl>
                                        <p:attrNameLst>
                                          <p:attrName>ppt_w</p:attrName>
                                        </p:attrNameLst>
                                      </p:cBhvr>
                                      <p:tavLst>
                                        <p:tav tm="0">
                                          <p:val>
                                            <p:fltVal val="0"/>
                                          </p:val>
                                        </p:tav>
                                        <p:tav tm="100000">
                                          <p:val>
                                            <p:strVal val="#ppt_w"/>
                                          </p:val>
                                        </p:tav>
                                      </p:tavLst>
                                    </p:anim>
                                    <p:anim calcmode="lin" valueType="num">
                                      <p:cBhvr>
                                        <p:cTn id="26" dur="250" fill="hold"/>
                                        <p:tgtEl>
                                          <p:spTgt spid="23"/>
                                        </p:tgtEl>
                                        <p:attrNameLst>
                                          <p:attrName>ppt_h</p:attrName>
                                        </p:attrNameLst>
                                      </p:cBhvr>
                                      <p:tavLst>
                                        <p:tav tm="0">
                                          <p:val>
                                            <p:fltVal val="0"/>
                                          </p:val>
                                        </p:tav>
                                        <p:tav tm="100000">
                                          <p:val>
                                            <p:strVal val="#ppt_h"/>
                                          </p:val>
                                        </p:tav>
                                      </p:tavLst>
                                    </p:anim>
                                    <p:animEffect transition="in" filter="fade">
                                      <p:cBhvr>
                                        <p:cTn id="27" dur="250"/>
                                        <p:tgtEl>
                                          <p:spTgt spid="23"/>
                                        </p:tgtEl>
                                      </p:cBhvr>
                                    </p:animEffect>
                                  </p:childTnLst>
                                </p:cTn>
                              </p:par>
                              <p:par>
                                <p:cTn id="28" presetID="6" presetClass="emph" presetSubtype="0" decel="100000" fill="hold" grpId="1" nodeType="withEffect">
                                  <p:stCondLst>
                                    <p:cond delay="800"/>
                                  </p:stCondLst>
                                  <p:childTnLst>
                                    <p:animScale>
                                      <p:cBhvr>
                                        <p:cTn id="29" dur="250" fill="hold"/>
                                        <p:tgtEl>
                                          <p:spTgt spid="23"/>
                                        </p:tgtEl>
                                      </p:cBhvr>
                                      <p:by x="120000" y="120000"/>
                                    </p:animScale>
                                  </p:childTnLst>
                                </p:cTn>
                              </p:par>
                              <p:par>
                                <p:cTn id="30" presetID="6" presetClass="emph" presetSubtype="0" decel="100000" fill="hold" grpId="2" nodeType="withEffect">
                                  <p:stCondLst>
                                    <p:cond delay="1000"/>
                                  </p:stCondLst>
                                  <p:childTnLst>
                                    <p:animScale>
                                      <p:cBhvr>
                                        <p:cTn id="31" dur="250" fill="hold"/>
                                        <p:tgtEl>
                                          <p:spTgt spid="23"/>
                                        </p:tgtEl>
                                      </p:cBhvr>
                                      <p:by x="83000" y="83000"/>
                                    </p:animScale>
                                  </p:childTnLst>
                                </p:cTn>
                              </p:par>
                            </p:childTnLst>
                          </p:cTn>
                        </p:par>
                        <p:par>
                          <p:cTn id="32" fill="hold">
                            <p:stCondLst>
                              <p:cond delay="1250"/>
                            </p:stCondLst>
                            <p:childTnLst>
                              <p:par>
                                <p:cTn id="33" presetID="53" presetClass="entr" presetSubtype="16" fill="hold" grpId="0" nodeType="after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p:cTn id="35" dur="500" fill="hold"/>
                                        <p:tgtEl>
                                          <p:spTgt spid="19"/>
                                        </p:tgtEl>
                                        <p:attrNameLst>
                                          <p:attrName>ppt_w</p:attrName>
                                        </p:attrNameLst>
                                      </p:cBhvr>
                                      <p:tavLst>
                                        <p:tav tm="0">
                                          <p:val>
                                            <p:fltVal val="0"/>
                                          </p:val>
                                        </p:tav>
                                        <p:tav tm="100000">
                                          <p:val>
                                            <p:strVal val="#ppt_w"/>
                                          </p:val>
                                        </p:tav>
                                      </p:tavLst>
                                    </p:anim>
                                    <p:anim calcmode="lin" valueType="num">
                                      <p:cBhvr>
                                        <p:cTn id="36" dur="500" fill="hold"/>
                                        <p:tgtEl>
                                          <p:spTgt spid="19"/>
                                        </p:tgtEl>
                                        <p:attrNameLst>
                                          <p:attrName>ppt_h</p:attrName>
                                        </p:attrNameLst>
                                      </p:cBhvr>
                                      <p:tavLst>
                                        <p:tav tm="0">
                                          <p:val>
                                            <p:fltVal val="0"/>
                                          </p:val>
                                        </p:tav>
                                        <p:tav tm="100000">
                                          <p:val>
                                            <p:strVal val="#ppt_h"/>
                                          </p:val>
                                        </p:tav>
                                      </p:tavLst>
                                    </p:anim>
                                    <p:animEffect transition="in" filter="fade">
                                      <p:cBhvr>
                                        <p:cTn id="37" dur="500"/>
                                        <p:tgtEl>
                                          <p:spTgt spid="19"/>
                                        </p:tgtEl>
                                      </p:cBhvr>
                                    </p:animEffect>
                                  </p:childTnLst>
                                </p:cTn>
                              </p:par>
                              <p:par>
                                <p:cTn id="38" presetID="53" presetClass="entr" presetSubtype="16" fill="hold" grpId="0" nodeType="withEffect">
                                  <p:stCondLst>
                                    <p:cond delay="400"/>
                                  </p:stCondLst>
                                  <p:childTnLst>
                                    <p:set>
                                      <p:cBhvr>
                                        <p:cTn id="39" dur="1" fill="hold">
                                          <p:stCondLst>
                                            <p:cond delay="0"/>
                                          </p:stCondLst>
                                        </p:cTn>
                                        <p:tgtEl>
                                          <p:spTgt spid="16"/>
                                        </p:tgtEl>
                                        <p:attrNameLst>
                                          <p:attrName>style.visibility</p:attrName>
                                        </p:attrNameLst>
                                      </p:cBhvr>
                                      <p:to>
                                        <p:strVal val="visible"/>
                                      </p:to>
                                    </p:set>
                                    <p:anim calcmode="lin" valueType="num">
                                      <p:cBhvr>
                                        <p:cTn id="40" dur="500" fill="hold"/>
                                        <p:tgtEl>
                                          <p:spTgt spid="16"/>
                                        </p:tgtEl>
                                        <p:attrNameLst>
                                          <p:attrName>ppt_w</p:attrName>
                                        </p:attrNameLst>
                                      </p:cBhvr>
                                      <p:tavLst>
                                        <p:tav tm="0">
                                          <p:val>
                                            <p:fltVal val="0"/>
                                          </p:val>
                                        </p:tav>
                                        <p:tav tm="100000">
                                          <p:val>
                                            <p:strVal val="#ppt_w"/>
                                          </p:val>
                                        </p:tav>
                                      </p:tavLst>
                                    </p:anim>
                                    <p:anim calcmode="lin" valueType="num">
                                      <p:cBhvr>
                                        <p:cTn id="41" dur="500" fill="hold"/>
                                        <p:tgtEl>
                                          <p:spTgt spid="16"/>
                                        </p:tgtEl>
                                        <p:attrNameLst>
                                          <p:attrName>ppt_h</p:attrName>
                                        </p:attrNameLst>
                                      </p:cBhvr>
                                      <p:tavLst>
                                        <p:tav tm="0">
                                          <p:val>
                                            <p:fltVal val="0"/>
                                          </p:val>
                                        </p:tav>
                                        <p:tav tm="100000">
                                          <p:val>
                                            <p:strVal val="#ppt_h"/>
                                          </p:val>
                                        </p:tav>
                                      </p:tavLst>
                                    </p:anim>
                                    <p:animEffect transition="in" filter="fade">
                                      <p:cBhvr>
                                        <p:cTn id="42" dur="500"/>
                                        <p:tgtEl>
                                          <p:spTgt spid="16"/>
                                        </p:tgtEl>
                                      </p:cBhvr>
                                    </p:animEffect>
                                  </p:childTnLst>
                                </p:cTn>
                              </p:par>
                              <p:par>
                                <p:cTn id="43" presetID="53" presetClass="entr" presetSubtype="16" fill="hold" grpId="0" nodeType="withEffect">
                                  <p:stCondLst>
                                    <p:cond delay="200"/>
                                  </p:stCondLst>
                                  <p:childTnLst>
                                    <p:set>
                                      <p:cBhvr>
                                        <p:cTn id="44" dur="1" fill="hold">
                                          <p:stCondLst>
                                            <p:cond delay="0"/>
                                          </p:stCondLst>
                                        </p:cTn>
                                        <p:tgtEl>
                                          <p:spTgt spid="17"/>
                                        </p:tgtEl>
                                        <p:attrNameLst>
                                          <p:attrName>style.visibility</p:attrName>
                                        </p:attrNameLst>
                                      </p:cBhvr>
                                      <p:to>
                                        <p:strVal val="visible"/>
                                      </p:to>
                                    </p:set>
                                    <p:anim calcmode="lin" valueType="num">
                                      <p:cBhvr>
                                        <p:cTn id="45" dur="500" fill="hold"/>
                                        <p:tgtEl>
                                          <p:spTgt spid="17"/>
                                        </p:tgtEl>
                                        <p:attrNameLst>
                                          <p:attrName>ppt_w</p:attrName>
                                        </p:attrNameLst>
                                      </p:cBhvr>
                                      <p:tavLst>
                                        <p:tav tm="0">
                                          <p:val>
                                            <p:fltVal val="0"/>
                                          </p:val>
                                        </p:tav>
                                        <p:tav tm="100000">
                                          <p:val>
                                            <p:strVal val="#ppt_w"/>
                                          </p:val>
                                        </p:tav>
                                      </p:tavLst>
                                    </p:anim>
                                    <p:anim calcmode="lin" valueType="num">
                                      <p:cBhvr>
                                        <p:cTn id="46" dur="500" fill="hold"/>
                                        <p:tgtEl>
                                          <p:spTgt spid="17"/>
                                        </p:tgtEl>
                                        <p:attrNameLst>
                                          <p:attrName>ppt_h</p:attrName>
                                        </p:attrNameLst>
                                      </p:cBhvr>
                                      <p:tavLst>
                                        <p:tav tm="0">
                                          <p:val>
                                            <p:fltVal val="0"/>
                                          </p:val>
                                        </p:tav>
                                        <p:tav tm="100000">
                                          <p:val>
                                            <p:strVal val="#ppt_h"/>
                                          </p:val>
                                        </p:tav>
                                      </p:tavLst>
                                    </p:anim>
                                    <p:animEffect transition="in" filter="fade">
                                      <p:cBhvr>
                                        <p:cTn id="47" dur="500"/>
                                        <p:tgtEl>
                                          <p:spTgt spid="17"/>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 calcmode="lin" valueType="num">
                                      <p:cBhvr>
                                        <p:cTn id="50" dur="500" fill="hold"/>
                                        <p:tgtEl>
                                          <p:spTgt spid="15"/>
                                        </p:tgtEl>
                                        <p:attrNameLst>
                                          <p:attrName>ppt_w</p:attrName>
                                        </p:attrNameLst>
                                      </p:cBhvr>
                                      <p:tavLst>
                                        <p:tav tm="0">
                                          <p:val>
                                            <p:fltVal val="0"/>
                                          </p:val>
                                        </p:tav>
                                        <p:tav tm="100000">
                                          <p:val>
                                            <p:strVal val="#ppt_w"/>
                                          </p:val>
                                        </p:tav>
                                      </p:tavLst>
                                    </p:anim>
                                    <p:anim calcmode="lin" valueType="num">
                                      <p:cBhvr>
                                        <p:cTn id="51" dur="500" fill="hold"/>
                                        <p:tgtEl>
                                          <p:spTgt spid="15"/>
                                        </p:tgtEl>
                                        <p:attrNameLst>
                                          <p:attrName>ppt_h</p:attrName>
                                        </p:attrNameLst>
                                      </p:cBhvr>
                                      <p:tavLst>
                                        <p:tav tm="0">
                                          <p:val>
                                            <p:fltVal val="0"/>
                                          </p:val>
                                        </p:tav>
                                        <p:tav tm="100000">
                                          <p:val>
                                            <p:strVal val="#ppt_h"/>
                                          </p:val>
                                        </p:tav>
                                      </p:tavLst>
                                    </p:anim>
                                    <p:animEffect transition="in" filter="fade">
                                      <p:cBhvr>
                                        <p:cTn id="52" dur="500"/>
                                        <p:tgtEl>
                                          <p:spTgt spid="15"/>
                                        </p:tgtEl>
                                      </p:cBhvr>
                                    </p:animEffect>
                                  </p:childTnLst>
                                </p:cTn>
                              </p:par>
                              <p:par>
                                <p:cTn id="53" presetID="53" presetClass="entr" presetSubtype="16" fill="hold" grpId="0" nodeType="withEffect">
                                  <p:stCondLst>
                                    <p:cond delay="400"/>
                                  </p:stCondLst>
                                  <p:childTnLst>
                                    <p:set>
                                      <p:cBhvr>
                                        <p:cTn id="54" dur="1" fill="hold">
                                          <p:stCondLst>
                                            <p:cond delay="0"/>
                                          </p:stCondLst>
                                        </p:cTn>
                                        <p:tgtEl>
                                          <p:spTgt spid="20"/>
                                        </p:tgtEl>
                                        <p:attrNameLst>
                                          <p:attrName>style.visibility</p:attrName>
                                        </p:attrNameLst>
                                      </p:cBhvr>
                                      <p:to>
                                        <p:strVal val="visible"/>
                                      </p:to>
                                    </p:set>
                                    <p:anim calcmode="lin" valueType="num">
                                      <p:cBhvr>
                                        <p:cTn id="55" dur="500" fill="hold"/>
                                        <p:tgtEl>
                                          <p:spTgt spid="20"/>
                                        </p:tgtEl>
                                        <p:attrNameLst>
                                          <p:attrName>ppt_w</p:attrName>
                                        </p:attrNameLst>
                                      </p:cBhvr>
                                      <p:tavLst>
                                        <p:tav tm="0">
                                          <p:val>
                                            <p:fltVal val="0"/>
                                          </p:val>
                                        </p:tav>
                                        <p:tav tm="100000">
                                          <p:val>
                                            <p:strVal val="#ppt_w"/>
                                          </p:val>
                                        </p:tav>
                                      </p:tavLst>
                                    </p:anim>
                                    <p:anim calcmode="lin" valueType="num">
                                      <p:cBhvr>
                                        <p:cTn id="56" dur="500" fill="hold"/>
                                        <p:tgtEl>
                                          <p:spTgt spid="20"/>
                                        </p:tgtEl>
                                        <p:attrNameLst>
                                          <p:attrName>ppt_h</p:attrName>
                                        </p:attrNameLst>
                                      </p:cBhvr>
                                      <p:tavLst>
                                        <p:tav tm="0">
                                          <p:val>
                                            <p:fltVal val="0"/>
                                          </p:val>
                                        </p:tav>
                                        <p:tav tm="100000">
                                          <p:val>
                                            <p:strVal val="#ppt_h"/>
                                          </p:val>
                                        </p:tav>
                                      </p:tavLst>
                                    </p:anim>
                                    <p:animEffect transition="in" filter="fade">
                                      <p:cBhvr>
                                        <p:cTn id="57" dur="500"/>
                                        <p:tgtEl>
                                          <p:spTgt spid="20"/>
                                        </p:tgtEl>
                                      </p:cBhvr>
                                    </p:animEffect>
                                  </p:childTnLst>
                                </p:cTn>
                              </p:par>
                              <p:par>
                                <p:cTn id="58" presetID="53" presetClass="entr" presetSubtype="16" fill="hold" grpId="0" nodeType="withEffect">
                                  <p:stCondLst>
                                    <p:cond delay="200"/>
                                  </p:stCondLst>
                                  <p:childTnLst>
                                    <p:set>
                                      <p:cBhvr>
                                        <p:cTn id="59" dur="1" fill="hold">
                                          <p:stCondLst>
                                            <p:cond delay="0"/>
                                          </p:stCondLst>
                                        </p:cTn>
                                        <p:tgtEl>
                                          <p:spTgt spid="18"/>
                                        </p:tgtEl>
                                        <p:attrNameLst>
                                          <p:attrName>style.visibility</p:attrName>
                                        </p:attrNameLst>
                                      </p:cBhvr>
                                      <p:to>
                                        <p:strVal val="visible"/>
                                      </p:to>
                                    </p:set>
                                    <p:anim calcmode="lin" valueType="num">
                                      <p:cBhvr>
                                        <p:cTn id="60" dur="500" fill="hold"/>
                                        <p:tgtEl>
                                          <p:spTgt spid="18"/>
                                        </p:tgtEl>
                                        <p:attrNameLst>
                                          <p:attrName>ppt_w</p:attrName>
                                        </p:attrNameLst>
                                      </p:cBhvr>
                                      <p:tavLst>
                                        <p:tav tm="0">
                                          <p:val>
                                            <p:fltVal val="0"/>
                                          </p:val>
                                        </p:tav>
                                        <p:tav tm="100000">
                                          <p:val>
                                            <p:strVal val="#ppt_w"/>
                                          </p:val>
                                        </p:tav>
                                      </p:tavLst>
                                    </p:anim>
                                    <p:anim calcmode="lin" valueType="num">
                                      <p:cBhvr>
                                        <p:cTn id="61" dur="500" fill="hold"/>
                                        <p:tgtEl>
                                          <p:spTgt spid="18"/>
                                        </p:tgtEl>
                                        <p:attrNameLst>
                                          <p:attrName>ppt_h</p:attrName>
                                        </p:attrNameLst>
                                      </p:cBhvr>
                                      <p:tavLst>
                                        <p:tav tm="0">
                                          <p:val>
                                            <p:fltVal val="0"/>
                                          </p:val>
                                        </p:tav>
                                        <p:tav tm="100000">
                                          <p:val>
                                            <p:strVal val="#ppt_h"/>
                                          </p:val>
                                        </p:tav>
                                      </p:tavLst>
                                    </p:anim>
                                    <p:animEffect transition="in" filter="fade">
                                      <p:cBhvr>
                                        <p:cTn id="62" dur="500"/>
                                        <p:tgtEl>
                                          <p:spTgt spid="18"/>
                                        </p:tgtEl>
                                      </p:cBhvr>
                                    </p:animEffect>
                                  </p:childTnLst>
                                </p:cTn>
                              </p:par>
                            </p:childTnLst>
                          </p:cTn>
                        </p:par>
                        <p:par>
                          <p:cTn id="63" fill="hold">
                            <p:stCondLst>
                              <p:cond delay="2150"/>
                            </p:stCondLst>
                            <p:childTnLst>
                              <p:par>
                                <p:cTn id="64" presetID="53" presetClass="entr" presetSubtype="16" fill="hold" grpId="0" nodeType="afterEffect">
                                  <p:stCondLst>
                                    <p:cond delay="0"/>
                                  </p:stCondLst>
                                  <p:childTnLst>
                                    <p:set>
                                      <p:cBhvr>
                                        <p:cTn id="65" dur="1" fill="hold">
                                          <p:stCondLst>
                                            <p:cond delay="0"/>
                                          </p:stCondLst>
                                        </p:cTn>
                                        <p:tgtEl>
                                          <p:spTgt spid="13"/>
                                        </p:tgtEl>
                                        <p:attrNameLst>
                                          <p:attrName>style.visibility</p:attrName>
                                        </p:attrNameLst>
                                      </p:cBhvr>
                                      <p:to>
                                        <p:strVal val="visible"/>
                                      </p:to>
                                    </p:set>
                                    <p:anim calcmode="lin" valueType="num">
                                      <p:cBhvr>
                                        <p:cTn id="66" dur="500" fill="hold"/>
                                        <p:tgtEl>
                                          <p:spTgt spid="13"/>
                                        </p:tgtEl>
                                        <p:attrNameLst>
                                          <p:attrName>ppt_w</p:attrName>
                                        </p:attrNameLst>
                                      </p:cBhvr>
                                      <p:tavLst>
                                        <p:tav tm="0">
                                          <p:val>
                                            <p:fltVal val="0"/>
                                          </p:val>
                                        </p:tav>
                                        <p:tav tm="100000">
                                          <p:val>
                                            <p:strVal val="#ppt_w"/>
                                          </p:val>
                                        </p:tav>
                                      </p:tavLst>
                                    </p:anim>
                                    <p:anim calcmode="lin" valueType="num">
                                      <p:cBhvr>
                                        <p:cTn id="67" dur="500" fill="hold"/>
                                        <p:tgtEl>
                                          <p:spTgt spid="13"/>
                                        </p:tgtEl>
                                        <p:attrNameLst>
                                          <p:attrName>ppt_h</p:attrName>
                                        </p:attrNameLst>
                                      </p:cBhvr>
                                      <p:tavLst>
                                        <p:tav tm="0">
                                          <p:val>
                                            <p:fltVal val="0"/>
                                          </p:val>
                                        </p:tav>
                                        <p:tav tm="100000">
                                          <p:val>
                                            <p:strVal val="#ppt_h"/>
                                          </p:val>
                                        </p:tav>
                                      </p:tavLst>
                                    </p:anim>
                                    <p:animEffect transition="in" filter="fade">
                                      <p:cBhvr>
                                        <p:cTn id="68" dur="500"/>
                                        <p:tgtEl>
                                          <p:spTgt spid="13"/>
                                        </p:tgtEl>
                                      </p:cBhvr>
                                    </p:animEffect>
                                  </p:childTnLst>
                                </p:cTn>
                              </p:par>
                            </p:childTnLst>
                          </p:cTn>
                        </p:par>
                        <p:par>
                          <p:cTn id="69" fill="hold">
                            <p:stCondLst>
                              <p:cond delay="2650"/>
                            </p:stCondLst>
                            <p:childTnLst>
                              <p:par>
                                <p:cTn id="70" presetID="53" presetClass="entr" presetSubtype="16" fill="hold" grpId="0" nodeType="afterEffect">
                                  <p:stCondLst>
                                    <p:cond delay="0"/>
                                  </p:stCondLst>
                                  <p:childTnLst>
                                    <p:set>
                                      <p:cBhvr>
                                        <p:cTn id="71" dur="1" fill="hold">
                                          <p:stCondLst>
                                            <p:cond delay="0"/>
                                          </p:stCondLst>
                                        </p:cTn>
                                        <p:tgtEl>
                                          <p:spTgt spid="22"/>
                                        </p:tgtEl>
                                        <p:attrNameLst>
                                          <p:attrName>style.visibility</p:attrName>
                                        </p:attrNameLst>
                                      </p:cBhvr>
                                      <p:to>
                                        <p:strVal val="visible"/>
                                      </p:to>
                                    </p:set>
                                    <p:anim calcmode="lin" valueType="num">
                                      <p:cBhvr>
                                        <p:cTn id="72" dur="250" fill="hold"/>
                                        <p:tgtEl>
                                          <p:spTgt spid="22"/>
                                        </p:tgtEl>
                                        <p:attrNameLst>
                                          <p:attrName>ppt_w</p:attrName>
                                        </p:attrNameLst>
                                      </p:cBhvr>
                                      <p:tavLst>
                                        <p:tav tm="0">
                                          <p:val>
                                            <p:fltVal val="0"/>
                                          </p:val>
                                        </p:tav>
                                        <p:tav tm="100000">
                                          <p:val>
                                            <p:strVal val="#ppt_w"/>
                                          </p:val>
                                        </p:tav>
                                      </p:tavLst>
                                    </p:anim>
                                    <p:anim calcmode="lin" valueType="num">
                                      <p:cBhvr>
                                        <p:cTn id="73" dur="250" fill="hold"/>
                                        <p:tgtEl>
                                          <p:spTgt spid="22"/>
                                        </p:tgtEl>
                                        <p:attrNameLst>
                                          <p:attrName>ppt_h</p:attrName>
                                        </p:attrNameLst>
                                      </p:cBhvr>
                                      <p:tavLst>
                                        <p:tav tm="0">
                                          <p:val>
                                            <p:fltVal val="0"/>
                                          </p:val>
                                        </p:tav>
                                        <p:tav tm="100000">
                                          <p:val>
                                            <p:strVal val="#ppt_h"/>
                                          </p:val>
                                        </p:tav>
                                      </p:tavLst>
                                    </p:anim>
                                    <p:animEffect transition="in" filter="fade">
                                      <p:cBhvr>
                                        <p:cTn id="74" dur="250"/>
                                        <p:tgtEl>
                                          <p:spTgt spid="22"/>
                                        </p:tgtEl>
                                      </p:cBhvr>
                                    </p:animEffect>
                                  </p:childTnLst>
                                </p:cTn>
                              </p:par>
                              <p:par>
                                <p:cTn id="75" presetID="6" presetClass="emph" presetSubtype="0" decel="100000" fill="hold" grpId="1" nodeType="withEffect">
                                  <p:stCondLst>
                                    <p:cond delay="200"/>
                                  </p:stCondLst>
                                  <p:childTnLst>
                                    <p:animScale>
                                      <p:cBhvr>
                                        <p:cTn id="76" dur="250" fill="hold"/>
                                        <p:tgtEl>
                                          <p:spTgt spid="22"/>
                                        </p:tgtEl>
                                      </p:cBhvr>
                                      <p:by x="120000" y="120000"/>
                                    </p:animScale>
                                  </p:childTnLst>
                                </p:cTn>
                              </p:par>
                              <p:par>
                                <p:cTn id="77" presetID="6" presetClass="emph" presetSubtype="0" decel="100000" fill="hold" grpId="2" nodeType="withEffect">
                                  <p:stCondLst>
                                    <p:cond delay="400"/>
                                  </p:stCondLst>
                                  <p:childTnLst>
                                    <p:animScale>
                                      <p:cBhvr>
                                        <p:cTn id="78" dur="250" fill="hold"/>
                                        <p:tgtEl>
                                          <p:spTgt spid="22"/>
                                        </p:tgtEl>
                                      </p:cBhvr>
                                      <p:by x="83000" y="83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P spid="20" grpId="0" animBg="1"/>
      <p:bldP spid="13" grpId="0" animBg="1"/>
      <p:bldP spid="22" grpId="0"/>
      <p:bldP spid="22" grpId="1"/>
      <p:bldP spid="22" grpId="2"/>
      <p:bldP spid="4" grpId="0" animBg="1"/>
      <p:bldP spid="4" grpId="1" animBg="1"/>
      <p:bldP spid="4" grpId="2" animBg="1"/>
      <p:bldP spid="21" grpId="0"/>
      <p:bldP spid="21" grpId="1"/>
      <p:bldP spid="21" grpId="2"/>
      <p:bldP spid="23" grpId="0"/>
      <p:bldP spid="23" grpId="1"/>
      <p:bldP spid="23" grpId="2"/>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4038253" y="218741"/>
            <a:ext cx="5622581"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Freeform 5"/>
          <p:cNvSpPr>
            <a:spLocks/>
          </p:cNvSpPr>
          <p:nvPr/>
        </p:nvSpPr>
        <p:spPr bwMode="auto">
          <a:xfrm rot="18900000">
            <a:off x="4320992" y="1659980"/>
            <a:ext cx="1839090" cy="2350919"/>
          </a:xfrm>
          <a:custGeom>
            <a:avLst/>
            <a:gdLst>
              <a:gd name="T0" fmla="*/ 174 w 348"/>
              <a:gd name="T1" fmla="*/ 0 h 444"/>
              <a:gd name="T2" fmla="*/ 59 w 348"/>
              <a:gd name="T3" fmla="*/ 115 h 444"/>
              <a:gd name="T4" fmla="*/ 59 w 348"/>
              <a:gd name="T5" fmla="*/ 328 h 444"/>
              <a:gd name="T6" fmla="*/ 174 w 348"/>
              <a:gd name="T7" fmla="*/ 444 h 444"/>
              <a:gd name="T8" fmla="*/ 290 w 348"/>
              <a:gd name="T9" fmla="*/ 328 h 444"/>
              <a:gd name="T10" fmla="*/ 290 w 348"/>
              <a:gd name="T11" fmla="*/ 115 h 444"/>
              <a:gd name="T12" fmla="*/ 174 w 348"/>
              <a:gd name="T13" fmla="*/ 0 h 444"/>
            </a:gdLst>
            <a:ahLst/>
            <a:cxnLst>
              <a:cxn ang="0">
                <a:pos x="T0" y="T1"/>
              </a:cxn>
              <a:cxn ang="0">
                <a:pos x="T2" y="T3"/>
              </a:cxn>
              <a:cxn ang="0">
                <a:pos x="T4" y="T5"/>
              </a:cxn>
              <a:cxn ang="0">
                <a:pos x="T6" y="T7"/>
              </a:cxn>
              <a:cxn ang="0">
                <a:pos x="T8" y="T9"/>
              </a:cxn>
              <a:cxn ang="0">
                <a:pos x="T10" y="T11"/>
              </a:cxn>
              <a:cxn ang="0">
                <a:pos x="T12" y="T13"/>
              </a:cxn>
            </a:cxnLst>
            <a:rect l="0" t="0" r="r" b="b"/>
            <a:pathLst>
              <a:path w="348" h="444">
                <a:moveTo>
                  <a:pt x="174" y="0"/>
                </a:moveTo>
                <a:cubicBezTo>
                  <a:pt x="59" y="115"/>
                  <a:pt x="59" y="115"/>
                  <a:pt x="59" y="115"/>
                </a:cubicBezTo>
                <a:cubicBezTo>
                  <a:pt x="0" y="174"/>
                  <a:pt x="0" y="270"/>
                  <a:pt x="59" y="328"/>
                </a:cubicBezTo>
                <a:cubicBezTo>
                  <a:pt x="174" y="444"/>
                  <a:pt x="174" y="444"/>
                  <a:pt x="174" y="444"/>
                </a:cubicBezTo>
                <a:cubicBezTo>
                  <a:pt x="290" y="328"/>
                  <a:pt x="290" y="328"/>
                  <a:pt x="290" y="328"/>
                </a:cubicBezTo>
                <a:cubicBezTo>
                  <a:pt x="348" y="270"/>
                  <a:pt x="348" y="174"/>
                  <a:pt x="290" y="115"/>
                </a:cubicBezTo>
                <a:cubicBezTo>
                  <a:pt x="174" y="0"/>
                  <a:pt x="174" y="0"/>
                  <a:pt x="174" y="0"/>
                </a:cubicBezTo>
              </a:path>
            </a:pathLst>
          </a:custGeom>
          <a:solidFill>
            <a:schemeClr val="accent1"/>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2">
              <a:hueOff val="0"/>
              <a:satOff val="0"/>
              <a:lumOff val="0"/>
              <a:alphaOff val="0"/>
            </a:schemeClr>
          </a:effectRef>
          <a:fontRef idx="minor">
            <a:schemeClr val="lt1"/>
          </a:fontRef>
        </p:style>
        <p:txBody>
          <a:bodyPr vert="horz" wrap="square" lIns="109710" tIns="54855" rIns="109710" bIns="54855" numCol="1" anchor="t" anchorCtr="0" compatLnSpc="1">
            <a:prstTxWarp prst="textNoShape">
              <a:avLst/>
            </a:prstTxWarp>
          </a:bodyPr>
          <a:lstStyle/>
          <a:p>
            <a:endParaRPr lang="bg-BG" sz="900" dirty="0">
              <a:latin typeface="微软雅黑" panose="020B0503020204020204" pitchFamily="34" charset="-122"/>
            </a:endParaRPr>
          </a:p>
        </p:txBody>
      </p:sp>
      <p:sp>
        <p:nvSpPr>
          <p:cNvPr id="5" name="TextBox 54"/>
          <p:cNvSpPr txBox="1"/>
          <p:nvPr/>
        </p:nvSpPr>
        <p:spPr>
          <a:xfrm>
            <a:off x="4504903" y="2235283"/>
            <a:ext cx="1429277" cy="1200310"/>
          </a:xfrm>
          <a:prstGeom prst="rect">
            <a:avLst/>
          </a:prstGeom>
          <a:noFill/>
        </p:spPr>
        <p:txBody>
          <a:bodyPr wrap="square" lIns="91422" tIns="45711" rIns="91422" bIns="45711" rtlCol="0">
            <a:spAutoFit/>
          </a:bodyPr>
          <a:lstStyle/>
          <a:p>
            <a:pPr algn="ctr"/>
            <a:r>
              <a:rPr lang="en-US" sz="7200" b="1" dirty="0">
                <a:solidFill>
                  <a:schemeClr val="bg1"/>
                </a:solidFill>
                <a:latin typeface="微软雅黑" panose="020B0503020204020204" pitchFamily="34" charset="-122"/>
                <a:cs typeface="Aparajita" panose="020B0604020202020204" pitchFamily="34" charset="0"/>
              </a:rPr>
              <a:t>A</a:t>
            </a:r>
            <a:endParaRPr lang="id-ID" sz="7200" b="1" dirty="0">
              <a:solidFill>
                <a:schemeClr val="bg1"/>
              </a:solidFill>
              <a:latin typeface="微软雅黑" panose="020B0503020204020204" pitchFamily="34" charset="-122"/>
              <a:cs typeface="Aparajita" panose="020B0604020202020204" pitchFamily="34" charset="0"/>
            </a:endParaRPr>
          </a:p>
        </p:txBody>
      </p:sp>
      <p:sp>
        <p:nvSpPr>
          <p:cNvPr id="6" name="Freeform 5"/>
          <p:cNvSpPr>
            <a:spLocks/>
          </p:cNvSpPr>
          <p:nvPr/>
        </p:nvSpPr>
        <p:spPr bwMode="auto">
          <a:xfrm rot="2700000">
            <a:off x="6035031" y="1660285"/>
            <a:ext cx="1839569" cy="2350307"/>
          </a:xfrm>
          <a:custGeom>
            <a:avLst/>
            <a:gdLst>
              <a:gd name="T0" fmla="*/ 174 w 348"/>
              <a:gd name="T1" fmla="*/ 0 h 444"/>
              <a:gd name="T2" fmla="*/ 59 w 348"/>
              <a:gd name="T3" fmla="*/ 115 h 444"/>
              <a:gd name="T4" fmla="*/ 59 w 348"/>
              <a:gd name="T5" fmla="*/ 328 h 444"/>
              <a:gd name="T6" fmla="*/ 174 w 348"/>
              <a:gd name="T7" fmla="*/ 444 h 444"/>
              <a:gd name="T8" fmla="*/ 290 w 348"/>
              <a:gd name="T9" fmla="*/ 328 h 444"/>
              <a:gd name="T10" fmla="*/ 290 w 348"/>
              <a:gd name="T11" fmla="*/ 115 h 444"/>
              <a:gd name="T12" fmla="*/ 174 w 348"/>
              <a:gd name="T13" fmla="*/ 0 h 444"/>
            </a:gdLst>
            <a:ahLst/>
            <a:cxnLst>
              <a:cxn ang="0">
                <a:pos x="T0" y="T1"/>
              </a:cxn>
              <a:cxn ang="0">
                <a:pos x="T2" y="T3"/>
              </a:cxn>
              <a:cxn ang="0">
                <a:pos x="T4" y="T5"/>
              </a:cxn>
              <a:cxn ang="0">
                <a:pos x="T6" y="T7"/>
              </a:cxn>
              <a:cxn ang="0">
                <a:pos x="T8" y="T9"/>
              </a:cxn>
              <a:cxn ang="0">
                <a:pos x="T10" y="T11"/>
              </a:cxn>
              <a:cxn ang="0">
                <a:pos x="T12" y="T13"/>
              </a:cxn>
            </a:cxnLst>
            <a:rect l="0" t="0" r="r" b="b"/>
            <a:pathLst>
              <a:path w="348" h="444">
                <a:moveTo>
                  <a:pt x="174" y="0"/>
                </a:moveTo>
                <a:cubicBezTo>
                  <a:pt x="59" y="115"/>
                  <a:pt x="59" y="115"/>
                  <a:pt x="59" y="115"/>
                </a:cubicBezTo>
                <a:cubicBezTo>
                  <a:pt x="0" y="174"/>
                  <a:pt x="0" y="270"/>
                  <a:pt x="59" y="328"/>
                </a:cubicBezTo>
                <a:cubicBezTo>
                  <a:pt x="174" y="444"/>
                  <a:pt x="174" y="444"/>
                  <a:pt x="174" y="444"/>
                </a:cubicBezTo>
                <a:cubicBezTo>
                  <a:pt x="290" y="328"/>
                  <a:pt x="290" y="328"/>
                  <a:pt x="290" y="328"/>
                </a:cubicBezTo>
                <a:cubicBezTo>
                  <a:pt x="348" y="270"/>
                  <a:pt x="348" y="174"/>
                  <a:pt x="290" y="115"/>
                </a:cubicBezTo>
                <a:cubicBezTo>
                  <a:pt x="174" y="0"/>
                  <a:pt x="174" y="0"/>
                  <a:pt x="174" y="0"/>
                </a:cubicBezTo>
              </a:path>
            </a:pathLst>
          </a:custGeom>
          <a:solidFill>
            <a:schemeClr val="accent4"/>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3">
              <a:hueOff val="0"/>
              <a:satOff val="0"/>
              <a:lumOff val="0"/>
              <a:alphaOff val="0"/>
            </a:schemeClr>
          </a:effectRef>
          <a:fontRef idx="minor">
            <a:schemeClr val="lt1"/>
          </a:fontRef>
        </p:style>
        <p:txBody>
          <a:bodyPr vert="horz" wrap="square" lIns="109710" tIns="54855" rIns="109710" bIns="54855" numCol="1" anchor="t" anchorCtr="0" compatLnSpc="1">
            <a:prstTxWarp prst="textNoShape">
              <a:avLst/>
            </a:prstTxWarp>
          </a:bodyPr>
          <a:lstStyle/>
          <a:p>
            <a:endParaRPr lang="bg-BG" sz="900" dirty="0">
              <a:latin typeface="微软雅黑" panose="020B0503020204020204" pitchFamily="34" charset="-122"/>
            </a:endParaRPr>
          </a:p>
        </p:txBody>
      </p:sp>
      <p:sp>
        <p:nvSpPr>
          <p:cNvPr id="7" name="TextBox 55"/>
          <p:cNvSpPr txBox="1"/>
          <p:nvPr/>
        </p:nvSpPr>
        <p:spPr>
          <a:xfrm>
            <a:off x="6224497" y="2235283"/>
            <a:ext cx="1429277" cy="1200310"/>
          </a:xfrm>
          <a:prstGeom prst="rect">
            <a:avLst/>
          </a:prstGeom>
          <a:noFill/>
        </p:spPr>
        <p:txBody>
          <a:bodyPr wrap="square" lIns="91422" tIns="45711" rIns="91422" bIns="45711" rtlCol="0">
            <a:spAutoFit/>
          </a:bodyPr>
          <a:lstStyle/>
          <a:p>
            <a:pPr algn="ctr"/>
            <a:r>
              <a:rPr lang="en-US" sz="7200" b="1" dirty="0">
                <a:solidFill>
                  <a:schemeClr val="bg1"/>
                </a:solidFill>
                <a:latin typeface="微软雅黑" panose="020B0503020204020204" pitchFamily="34" charset="-122"/>
                <a:cs typeface="Aparajita" panose="020B0604020202020204" pitchFamily="34" charset="0"/>
              </a:rPr>
              <a:t>B</a:t>
            </a:r>
            <a:endParaRPr lang="id-ID" sz="7200" b="1" dirty="0">
              <a:solidFill>
                <a:schemeClr val="bg1"/>
              </a:solidFill>
              <a:latin typeface="微软雅黑" panose="020B0503020204020204" pitchFamily="34" charset="-122"/>
              <a:cs typeface="Aparajita" panose="020B0604020202020204" pitchFamily="34" charset="0"/>
            </a:endParaRPr>
          </a:p>
        </p:txBody>
      </p:sp>
      <p:sp>
        <p:nvSpPr>
          <p:cNvPr id="8" name="Freeform 5"/>
          <p:cNvSpPr>
            <a:spLocks/>
          </p:cNvSpPr>
          <p:nvPr/>
        </p:nvSpPr>
        <p:spPr bwMode="auto">
          <a:xfrm rot="2700000" flipH="1">
            <a:off x="4320750" y="3371942"/>
            <a:ext cx="1839569" cy="2350307"/>
          </a:xfrm>
          <a:custGeom>
            <a:avLst/>
            <a:gdLst>
              <a:gd name="T0" fmla="*/ 174 w 348"/>
              <a:gd name="T1" fmla="*/ 0 h 444"/>
              <a:gd name="T2" fmla="*/ 59 w 348"/>
              <a:gd name="T3" fmla="*/ 115 h 444"/>
              <a:gd name="T4" fmla="*/ 59 w 348"/>
              <a:gd name="T5" fmla="*/ 328 h 444"/>
              <a:gd name="T6" fmla="*/ 174 w 348"/>
              <a:gd name="T7" fmla="*/ 444 h 444"/>
              <a:gd name="T8" fmla="*/ 290 w 348"/>
              <a:gd name="T9" fmla="*/ 328 h 444"/>
              <a:gd name="T10" fmla="*/ 290 w 348"/>
              <a:gd name="T11" fmla="*/ 115 h 444"/>
              <a:gd name="T12" fmla="*/ 174 w 348"/>
              <a:gd name="T13" fmla="*/ 0 h 444"/>
            </a:gdLst>
            <a:ahLst/>
            <a:cxnLst>
              <a:cxn ang="0">
                <a:pos x="T0" y="T1"/>
              </a:cxn>
              <a:cxn ang="0">
                <a:pos x="T2" y="T3"/>
              </a:cxn>
              <a:cxn ang="0">
                <a:pos x="T4" y="T5"/>
              </a:cxn>
              <a:cxn ang="0">
                <a:pos x="T6" y="T7"/>
              </a:cxn>
              <a:cxn ang="0">
                <a:pos x="T8" y="T9"/>
              </a:cxn>
              <a:cxn ang="0">
                <a:pos x="T10" y="T11"/>
              </a:cxn>
              <a:cxn ang="0">
                <a:pos x="T12" y="T13"/>
              </a:cxn>
            </a:cxnLst>
            <a:rect l="0" t="0" r="r" b="b"/>
            <a:pathLst>
              <a:path w="348" h="444">
                <a:moveTo>
                  <a:pt x="174" y="0"/>
                </a:moveTo>
                <a:cubicBezTo>
                  <a:pt x="59" y="115"/>
                  <a:pt x="59" y="115"/>
                  <a:pt x="59" y="115"/>
                </a:cubicBezTo>
                <a:cubicBezTo>
                  <a:pt x="0" y="174"/>
                  <a:pt x="0" y="270"/>
                  <a:pt x="59" y="328"/>
                </a:cubicBezTo>
                <a:cubicBezTo>
                  <a:pt x="174" y="444"/>
                  <a:pt x="174" y="444"/>
                  <a:pt x="174" y="444"/>
                </a:cubicBezTo>
                <a:cubicBezTo>
                  <a:pt x="290" y="328"/>
                  <a:pt x="290" y="328"/>
                  <a:pt x="290" y="328"/>
                </a:cubicBezTo>
                <a:cubicBezTo>
                  <a:pt x="348" y="270"/>
                  <a:pt x="348" y="174"/>
                  <a:pt x="290" y="115"/>
                </a:cubicBezTo>
                <a:cubicBezTo>
                  <a:pt x="174" y="0"/>
                  <a:pt x="174" y="0"/>
                  <a:pt x="174" y="0"/>
                </a:cubicBezTo>
              </a:path>
            </a:pathLst>
          </a:custGeom>
          <a:solidFill>
            <a:schemeClr val="accent2"/>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3">
              <a:hueOff val="0"/>
              <a:satOff val="0"/>
              <a:lumOff val="0"/>
              <a:alphaOff val="0"/>
            </a:schemeClr>
          </a:effectRef>
          <a:fontRef idx="minor">
            <a:schemeClr val="lt1"/>
          </a:fontRef>
        </p:style>
        <p:txBody>
          <a:bodyPr vert="horz" wrap="square" lIns="109710" tIns="54855" rIns="109710" bIns="54855" numCol="1" anchor="t" anchorCtr="0" compatLnSpc="1">
            <a:prstTxWarp prst="textNoShape">
              <a:avLst/>
            </a:prstTxWarp>
          </a:bodyPr>
          <a:lstStyle/>
          <a:p>
            <a:endParaRPr lang="bg-BG" sz="900" dirty="0">
              <a:latin typeface="微软雅黑" panose="020B0503020204020204" pitchFamily="34" charset="-122"/>
            </a:endParaRPr>
          </a:p>
        </p:txBody>
      </p:sp>
      <p:sp>
        <p:nvSpPr>
          <p:cNvPr id="9" name="TextBox 56"/>
          <p:cNvSpPr txBox="1"/>
          <p:nvPr/>
        </p:nvSpPr>
        <p:spPr>
          <a:xfrm>
            <a:off x="4504903" y="3946942"/>
            <a:ext cx="1429277" cy="1200310"/>
          </a:xfrm>
          <a:prstGeom prst="rect">
            <a:avLst/>
          </a:prstGeom>
          <a:noFill/>
        </p:spPr>
        <p:txBody>
          <a:bodyPr wrap="square" lIns="91422" tIns="45711" rIns="91422" bIns="45711" rtlCol="0">
            <a:spAutoFit/>
          </a:bodyPr>
          <a:lstStyle/>
          <a:p>
            <a:pPr algn="ctr"/>
            <a:r>
              <a:rPr lang="en-US" sz="7200" b="1" dirty="0">
                <a:solidFill>
                  <a:schemeClr val="bg1"/>
                </a:solidFill>
                <a:latin typeface="微软雅黑" panose="020B0503020204020204" pitchFamily="34" charset="-122"/>
                <a:cs typeface="Aparajita" panose="020B0604020202020204" pitchFamily="34" charset="0"/>
              </a:rPr>
              <a:t>C</a:t>
            </a:r>
            <a:endParaRPr lang="id-ID" sz="7200" b="1" dirty="0">
              <a:solidFill>
                <a:schemeClr val="bg1"/>
              </a:solidFill>
              <a:latin typeface="微软雅黑" panose="020B0503020204020204" pitchFamily="34" charset="-122"/>
              <a:cs typeface="Aparajita" panose="020B0604020202020204" pitchFamily="34" charset="0"/>
            </a:endParaRPr>
          </a:p>
        </p:txBody>
      </p:sp>
      <p:sp>
        <p:nvSpPr>
          <p:cNvPr id="10" name="Freeform 5"/>
          <p:cNvSpPr>
            <a:spLocks/>
          </p:cNvSpPr>
          <p:nvPr/>
        </p:nvSpPr>
        <p:spPr bwMode="auto">
          <a:xfrm rot="18900000" flipH="1">
            <a:off x="6035270" y="3371637"/>
            <a:ext cx="1839090" cy="2350920"/>
          </a:xfrm>
          <a:custGeom>
            <a:avLst/>
            <a:gdLst>
              <a:gd name="T0" fmla="*/ 174 w 348"/>
              <a:gd name="T1" fmla="*/ 0 h 444"/>
              <a:gd name="T2" fmla="*/ 59 w 348"/>
              <a:gd name="T3" fmla="*/ 115 h 444"/>
              <a:gd name="T4" fmla="*/ 59 w 348"/>
              <a:gd name="T5" fmla="*/ 328 h 444"/>
              <a:gd name="T6" fmla="*/ 174 w 348"/>
              <a:gd name="T7" fmla="*/ 444 h 444"/>
              <a:gd name="T8" fmla="*/ 290 w 348"/>
              <a:gd name="T9" fmla="*/ 328 h 444"/>
              <a:gd name="T10" fmla="*/ 290 w 348"/>
              <a:gd name="T11" fmla="*/ 115 h 444"/>
              <a:gd name="T12" fmla="*/ 174 w 348"/>
              <a:gd name="T13" fmla="*/ 0 h 444"/>
            </a:gdLst>
            <a:ahLst/>
            <a:cxnLst>
              <a:cxn ang="0">
                <a:pos x="T0" y="T1"/>
              </a:cxn>
              <a:cxn ang="0">
                <a:pos x="T2" y="T3"/>
              </a:cxn>
              <a:cxn ang="0">
                <a:pos x="T4" y="T5"/>
              </a:cxn>
              <a:cxn ang="0">
                <a:pos x="T6" y="T7"/>
              </a:cxn>
              <a:cxn ang="0">
                <a:pos x="T8" y="T9"/>
              </a:cxn>
              <a:cxn ang="0">
                <a:pos x="T10" y="T11"/>
              </a:cxn>
              <a:cxn ang="0">
                <a:pos x="T12" y="T13"/>
              </a:cxn>
            </a:cxnLst>
            <a:rect l="0" t="0" r="r" b="b"/>
            <a:pathLst>
              <a:path w="348" h="444">
                <a:moveTo>
                  <a:pt x="174" y="0"/>
                </a:moveTo>
                <a:cubicBezTo>
                  <a:pt x="59" y="115"/>
                  <a:pt x="59" y="115"/>
                  <a:pt x="59" y="115"/>
                </a:cubicBezTo>
                <a:cubicBezTo>
                  <a:pt x="0" y="174"/>
                  <a:pt x="0" y="270"/>
                  <a:pt x="59" y="328"/>
                </a:cubicBezTo>
                <a:cubicBezTo>
                  <a:pt x="174" y="444"/>
                  <a:pt x="174" y="444"/>
                  <a:pt x="174" y="444"/>
                </a:cubicBezTo>
                <a:cubicBezTo>
                  <a:pt x="290" y="328"/>
                  <a:pt x="290" y="328"/>
                  <a:pt x="290" y="328"/>
                </a:cubicBezTo>
                <a:cubicBezTo>
                  <a:pt x="348" y="270"/>
                  <a:pt x="348" y="174"/>
                  <a:pt x="290" y="115"/>
                </a:cubicBezTo>
                <a:cubicBezTo>
                  <a:pt x="174" y="0"/>
                  <a:pt x="174" y="0"/>
                  <a:pt x="174" y="0"/>
                </a:cubicBezTo>
              </a:path>
            </a:pathLst>
          </a:custGeom>
          <a:solidFill>
            <a:schemeClr val="accent3"/>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2">
              <a:hueOff val="0"/>
              <a:satOff val="0"/>
              <a:lumOff val="0"/>
              <a:alphaOff val="0"/>
            </a:schemeClr>
          </a:effectRef>
          <a:fontRef idx="minor">
            <a:schemeClr val="lt1"/>
          </a:fontRef>
        </p:style>
        <p:txBody>
          <a:bodyPr vert="horz" wrap="square" lIns="109710" tIns="54855" rIns="109710" bIns="54855" numCol="1" anchor="t" anchorCtr="0" compatLnSpc="1">
            <a:prstTxWarp prst="textNoShape">
              <a:avLst/>
            </a:prstTxWarp>
          </a:bodyPr>
          <a:lstStyle/>
          <a:p>
            <a:endParaRPr lang="bg-BG" sz="900" dirty="0">
              <a:latin typeface="微软雅黑" panose="020B0503020204020204" pitchFamily="34" charset="-122"/>
            </a:endParaRPr>
          </a:p>
        </p:txBody>
      </p:sp>
      <p:sp>
        <p:nvSpPr>
          <p:cNvPr id="11" name="TextBox 57"/>
          <p:cNvSpPr txBox="1"/>
          <p:nvPr/>
        </p:nvSpPr>
        <p:spPr>
          <a:xfrm>
            <a:off x="6224497" y="3946942"/>
            <a:ext cx="1429277" cy="1200310"/>
          </a:xfrm>
          <a:prstGeom prst="rect">
            <a:avLst/>
          </a:prstGeom>
          <a:noFill/>
        </p:spPr>
        <p:txBody>
          <a:bodyPr wrap="square" lIns="91422" tIns="45711" rIns="91422" bIns="45711" rtlCol="0">
            <a:spAutoFit/>
          </a:bodyPr>
          <a:lstStyle/>
          <a:p>
            <a:pPr algn="ctr"/>
            <a:r>
              <a:rPr lang="en-US" sz="7200" b="1" dirty="0">
                <a:solidFill>
                  <a:schemeClr val="bg1"/>
                </a:solidFill>
                <a:latin typeface="微软雅黑" panose="020B0503020204020204" pitchFamily="34" charset="-122"/>
                <a:cs typeface="Aparajita" panose="020B0604020202020204" pitchFamily="34" charset="0"/>
              </a:rPr>
              <a:t>D</a:t>
            </a:r>
            <a:endParaRPr lang="id-ID" sz="7200" b="1" dirty="0">
              <a:solidFill>
                <a:schemeClr val="bg1"/>
              </a:solidFill>
              <a:latin typeface="微软雅黑" panose="020B0503020204020204" pitchFamily="34" charset="-122"/>
              <a:cs typeface="Aparajita" panose="020B0604020202020204" pitchFamily="34" charset="0"/>
            </a:endParaRPr>
          </a:p>
        </p:txBody>
      </p:sp>
      <p:sp>
        <p:nvSpPr>
          <p:cNvPr id="12" name="Oval 21"/>
          <p:cNvSpPr/>
          <p:nvPr/>
        </p:nvSpPr>
        <p:spPr>
          <a:xfrm>
            <a:off x="1082112" y="2376069"/>
            <a:ext cx="656226" cy="656397"/>
          </a:xfrm>
          <a:prstGeom prst="ellipse">
            <a:avLst/>
          </a:prstGeom>
          <a:solidFill>
            <a:schemeClr val="accent1"/>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2">
              <a:hueOff val="0"/>
              <a:satOff val="0"/>
              <a:lumOff val="0"/>
              <a:alphaOff val="0"/>
            </a:schemeClr>
          </a:effectRef>
          <a:fontRef idx="minor">
            <a:schemeClr val="lt1"/>
          </a:fontRef>
        </p:style>
        <p:txBody>
          <a:bodyPr lIns="121893" tIns="60946" rIns="121893" bIns="60946" rtlCol="0" anchor="ctr"/>
          <a:lstStyle/>
          <a:p>
            <a:pPr algn="ctr"/>
            <a:endParaRPr lang="en-US" sz="900" dirty="0">
              <a:latin typeface="微软雅黑" panose="020B0503020204020204" pitchFamily="34" charset="-122"/>
            </a:endParaRPr>
          </a:p>
        </p:txBody>
      </p:sp>
      <p:sp>
        <p:nvSpPr>
          <p:cNvPr id="13" name="Oval 31"/>
          <p:cNvSpPr/>
          <p:nvPr/>
        </p:nvSpPr>
        <p:spPr>
          <a:xfrm>
            <a:off x="8185619" y="2370647"/>
            <a:ext cx="656227" cy="656397"/>
          </a:xfrm>
          <a:prstGeom prst="ellipse">
            <a:avLst/>
          </a:prstGeom>
          <a:solidFill>
            <a:schemeClr val="accent2"/>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3">
              <a:hueOff val="0"/>
              <a:satOff val="0"/>
              <a:lumOff val="0"/>
              <a:alphaOff val="0"/>
            </a:schemeClr>
          </a:effectRef>
          <a:fontRef idx="minor">
            <a:schemeClr val="lt1"/>
          </a:fontRef>
        </p:style>
        <p:txBody>
          <a:bodyPr lIns="91422" tIns="45711" rIns="91422" bIns="45711" rtlCol="0" anchor="ctr"/>
          <a:lstStyle/>
          <a:p>
            <a:pPr algn="ctr"/>
            <a:r>
              <a:rPr lang="en-US" sz="900" dirty="0">
                <a:latin typeface="微软雅黑" panose="020B0503020204020204" pitchFamily="34" charset="-122"/>
              </a:rPr>
              <a:t> </a:t>
            </a:r>
          </a:p>
        </p:txBody>
      </p:sp>
      <p:sp>
        <p:nvSpPr>
          <p:cNvPr id="14" name="Oval 23"/>
          <p:cNvSpPr/>
          <p:nvPr/>
        </p:nvSpPr>
        <p:spPr>
          <a:xfrm>
            <a:off x="1093252" y="4169589"/>
            <a:ext cx="656226" cy="656397"/>
          </a:xfrm>
          <a:prstGeom prst="ellipse">
            <a:avLst/>
          </a:prstGeom>
          <a:solidFill>
            <a:schemeClr val="accent2"/>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3">
              <a:hueOff val="0"/>
              <a:satOff val="0"/>
              <a:lumOff val="0"/>
              <a:alphaOff val="0"/>
            </a:schemeClr>
          </a:effectRef>
          <a:fontRef idx="minor">
            <a:schemeClr val="lt1"/>
          </a:fontRef>
        </p:style>
        <p:txBody>
          <a:bodyPr lIns="121893" tIns="60946" rIns="121893" bIns="60946" rtlCol="0" anchor="ctr"/>
          <a:lstStyle/>
          <a:p>
            <a:pPr algn="ctr"/>
            <a:endParaRPr lang="en-US" sz="900" dirty="0">
              <a:latin typeface="微软雅黑" panose="020B0503020204020204" pitchFamily="34" charset="-122"/>
            </a:endParaRPr>
          </a:p>
        </p:txBody>
      </p:sp>
      <p:sp>
        <p:nvSpPr>
          <p:cNvPr id="15" name="Oval 26"/>
          <p:cNvSpPr/>
          <p:nvPr/>
        </p:nvSpPr>
        <p:spPr>
          <a:xfrm>
            <a:off x="8185619" y="4152585"/>
            <a:ext cx="656226" cy="656397"/>
          </a:xfrm>
          <a:prstGeom prst="ellipse">
            <a:avLst/>
          </a:prstGeom>
          <a:solidFill>
            <a:schemeClr val="accent3"/>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2">
              <a:hueOff val="0"/>
              <a:satOff val="0"/>
              <a:lumOff val="0"/>
              <a:alphaOff val="0"/>
            </a:schemeClr>
          </a:effectRef>
          <a:fontRef idx="minor">
            <a:schemeClr val="lt1"/>
          </a:fontRef>
        </p:style>
        <p:txBody>
          <a:bodyPr lIns="121893" tIns="60946" rIns="121893" bIns="60946" rtlCol="0" anchor="ctr"/>
          <a:lstStyle/>
          <a:p>
            <a:pPr algn="ctr"/>
            <a:endParaRPr lang="en-US" sz="900" dirty="0">
              <a:latin typeface="微软雅黑" panose="020B0503020204020204" pitchFamily="34" charset="-122"/>
            </a:endParaRPr>
          </a:p>
        </p:txBody>
      </p:sp>
      <p:sp>
        <p:nvSpPr>
          <p:cNvPr id="17" name="矩形 16"/>
          <p:cNvSpPr/>
          <p:nvPr/>
        </p:nvSpPr>
        <p:spPr>
          <a:xfrm>
            <a:off x="1772973" y="2403448"/>
            <a:ext cx="2232154" cy="738664"/>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8" name="矩形 17"/>
          <p:cNvSpPr/>
          <p:nvPr/>
        </p:nvSpPr>
        <p:spPr>
          <a:xfrm>
            <a:off x="1772972" y="2062252"/>
            <a:ext cx="2232154" cy="369332"/>
          </a:xfrm>
          <a:prstGeom prst="rect">
            <a:avLst/>
          </a:prstGeom>
        </p:spPr>
        <p:txBody>
          <a:bodyPr wrap="square">
            <a:spAutoFit/>
          </a:bodyPr>
          <a:lstStyle/>
          <a:p>
            <a:pPr algn="just"/>
            <a:r>
              <a:rPr lang="zh-CN" altLang="en-US" b="1" dirty="0">
                <a:solidFill>
                  <a:schemeClr val="accent1"/>
                </a:solidFill>
                <a:latin typeface="微软雅黑" panose="020B0503020204020204" pitchFamily="34" charset="-122"/>
                <a:ea typeface="微软雅黑" panose="020B0503020204020204" pitchFamily="34" charset="-122"/>
              </a:rPr>
              <a:t>Add your title.</a:t>
            </a:r>
          </a:p>
        </p:txBody>
      </p:sp>
      <p:sp>
        <p:nvSpPr>
          <p:cNvPr id="19" name="矩形 18"/>
          <p:cNvSpPr/>
          <p:nvPr/>
        </p:nvSpPr>
        <p:spPr>
          <a:xfrm>
            <a:off x="1772973" y="4193145"/>
            <a:ext cx="2232154" cy="738664"/>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20" name="矩形 19"/>
          <p:cNvSpPr/>
          <p:nvPr/>
        </p:nvSpPr>
        <p:spPr>
          <a:xfrm>
            <a:off x="1772972" y="3851949"/>
            <a:ext cx="2232154" cy="369332"/>
          </a:xfrm>
          <a:prstGeom prst="rect">
            <a:avLst/>
          </a:prstGeom>
        </p:spPr>
        <p:txBody>
          <a:bodyPr wrap="square">
            <a:spAutoFit/>
          </a:bodyPr>
          <a:lstStyle/>
          <a:p>
            <a:pPr algn="just"/>
            <a:r>
              <a:rPr lang="zh-CN" altLang="en-US" b="1" dirty="0">
                <a:solidFill>
                  <a:schemeClr val="accent1"/>
                </a:solidFill>
                <a:latin typeface="微软雅黑" panose="020B0503020204020204" pitchFamily="34" charset="-122"/>
                <a:ea typeface="微软雅黑" panose="020B0503020204020204" pitchFamily="34" charset="-122"/>
              </a:rPr>
              <a:t>Add your title.</a:t>
            </a:r>
          </a:p>
        </p:txBody>
      </p:sp>
      <p:sp>
        <p:nvSpPr>
          <p:cNvPr id="22" name="矩形 21"/>
          <p:cNvSpPr/>
          <p:nvPr/>
        </p:nvSpPr>
        <p:spPr>
          <a:xfrm>
            <a:off x="8877734" y="2403448"/>
            <a:ext cx="2232154" cy="738664"/>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23" name="矩形 22"/>
          <p:cNvSpPr/>
          <p:nvPr/>
        </p:nvSpPr>
        <p:spPr>
          <a:xfrm>
            <a:off x="8877733" y="2062252"/>
            <a:ext cx="2232154" cy="369332"/>
          </a:xfrm>
          <a:prstGeom prst="rect">
            <a:avLst/>
          </a:prstGeom>
        </p:spPr>
        <p:txBody>
          <a:bodyPr wrap="square">
            <a:spAutoFit/>
          </a:bodyPr>
          <a:lstStyle/>
          <a:p>
            <a:pPr algn="just"/>
            <a:r>
              <a:rPr lang="zh-CN" altLang="en-US" b="1" dirty="0">
                <a:solidFill>
                  <a:schemeClr val="accent1"/>
                </a:solidFill>
                <a:latin typeface="微软雅黑" panose="020B0503020204020204" pitchFamily="34" charset="-122"/>
                <a:ea typeface="微软雅黑" panose="020B0503020204020204" pitchFamily="34" charset="-122"/>
              </a:rPr>
              <a:t>Add your title.</a:t>
            </a:r>
          </a:p>
        </p:txBody>
      </p:sp>
      <p:sp>
        <p:nvSpPr>
          <p:cNvPr id="24" name="矩形 23"/>
          <p:cNvSpPr/>
          <p:nvPr/>
        </p:nvSpPr>
        <p:spPr>
          <a:xfrm>
            <a:off x="8877734" y="4193145"/>
            <a:ext cx="2232154" cy="738664"/>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25" name="矩形 24"/>
          <p:cNvSpPr/>
          <p:nvPr/>
        </p:nvSpPr>
        <p:spPr>
          <a:xfrm>
            <a:off x="8877733" y="3851949"/>
            <a:ext cx="2232154" cy="369332"/>
          </a:xfrm>
          <a:prstGeom prst="rect">
            <a:avLst/>
          </a:prstGeom>
        </p:spPr>
        <p:txBody>
          <a:bodyPr wrap="square">
            <a:spAutoFit/>
          </a:bodyPr>
          <a:lstStyle/>
          <a:p>
            <a:pPr algn="just"/>
            <a:r>
              <a:rPr lang="zh-CN" altLang="en-US" b="1" dirty="0">
                <a:solidFill>
                  <a:schemeClr val="accent1"/>
                </a:solidFill>
                <a:latin typeface="微软雅黑" panose="020B0503020204020204" pitchFamily="34" charset="-122"/>
                <a:ea typeface="微软雅黑" panose="020B0503020204020204" pitchFamily="34" charset="-122"/>
              </a:rPr>
              <a:t>Add your title.</a:t>
            </a:r>
          </a:p>
        </p:txBody>
      </p:sp>
      <p:sp>
        <p:nvSpPr>
          <p:cNvPr id="26" name="TextBox 54"/>
          <p:cNvSpPr txBox="1"/>
          <p:nvPr/>
        </p:nvSpPr>
        <p:spPr>
          <a:xfrm>
            <a:off x="1158225" y="2442666"/>
            <a:ext cx="504000" cy="523202"/>
          </a:xfrm>
          <a:prstGeom prst="rect">
            <a:avLst/>
          </a:prstGeom>
          <a:noFill/>
        </p:spPr>
        <p:txBody>
          <a:bodyPr wrap="square" lIns="91422" tIns="45711" rIns="91422" bIns="45711" rtlCol="0">
            <a:spAutoFit/>
          </a:bodyPr>
          <a:lstStyle/>
          <a:p>
            <a:pPr algn="ctr"/>
            <a:r>
              <a:rPr lang="en-US" sz="2800" b="1" dirty="0">
                <a:solidFill>
                  <a:schemeClr val="bg1"/>
                </a:solidFill>
                <a:latin typeface="微软雅黑" panose="020B0503020204020204" pitchFamily="34" charset="-122"/>
                <a:cs typeface="Aparajita" panose="020B0604020202020204" pitchFamily="34" charset="0"/>
              </a:rPr>
              <a:t>A</a:t>
            </a:r>
            <a:endParaRPr lang="id-ID" sz="2800" b="1" dirty="0">
              <a:solidFill>
                <a:schemeClr val="bg1"/>
              </a:solidFill>
              <a:latin typeface="微软雅黑" panose="020B0503020204020204" pitchFamily="34" charset="-122"/>
              <a:cs typeface="Aparajita" panose="020B0604020202020204" pitchFamily="34" charset="0"/>
            </a:endParaRPr>
          </a:p>
        </p:txBody>
      </p:sp>
      <p:sp>
        <p:nvSpPr>
          <p:cNvPr id="27" name="TextBox 55"/>
          <p:cNvSpPr txBox="1"/>
          <p:nvPr/>
        </p:nvSpPr>
        <p:spPr>
          <a:xfrm>
            <a:off x="8261732" y="2437244"/>
            <a:ext cx="504000" cy="523202"/>
          </a:xfrm>
          <a:prstGeom prst="rect">
            <a:avLst/>
          </a:prstGeom>
          <a:noFill/>
        </p:spPr>
        <p:txBody>
          <a:bodyPr wrap="square" lIns="91422" tIns="45711" rIns="91422" bIns="45711" rtlCol="0">
            <a:spAutoFit/>
          </a:bodyPr>
          <a:lstStyle/>
          <a:p>
            <a:pPr algn="ctr"/>
            <a:r>
              <a:rPr lang="en-US" sz="2800" b="1" dirty="0">
                <a:solidFill>
                  <a:schemeClr val="bg1"/>
                </a:solidFill>
                <a:latin typeface="微软雅黑" panose="020B0503020204020204" pitchFamily="34" charset="-122"/>
                <a:cs typeface="Aparajita" panose="020B0604020202020204" pitchFamily="34" charset="0"/>
              </a:rPr>
              <a:t>B</a:t>
            </a:r>
            <a:endParaRPr lang="id-ID" sz="2800" b="1" dirty="0">
              <a:solidFill>
                <a:schemeClr val="bg1"/>
              </a:solidFill>
              <a:latin typeface="微软雅黑" panose="020B0503020204020204" pitchFamily="34" charset="-122"/>
              <a:cs typeface="Aparajita" panose="020B0604020202020204" pitchFamily="34" charset="0"/>
            </a:endParaRPr>
          </a:p>
        </p:txBody>
      </p:sp>
      <p:sp>
        <p:nvSpPr>
          <p:cNvPr id="28" name="TextBox 56"/>
          <p:cNvSpPr txBox="1"/>
          <p:nvPr/>
        </p:nvSpPr>
        <p:spPr>
          <a:xfrm>
            <a:off x="1169365" y="4236186"/>
            <a:ext cx="504000" cy="523202"/>
          </a:xfrm>
          <a:prstGeom prst="rect">
            <a:avLst/>
          </a:prstGeom>
          <a:noFill/>
        </p:spPr>
        <p:txBody>
          <a:bodyPr wrap="square" lIns="91422" tIns="45711" rIns="91422" bIns="45711" rtlCol="0">
            <a:spAutoFit/>
          </a:bodyPr>
          <a:lstStyle/>
          <a:p>
            <a:pPr algn="ctr"/>
            <a:r>
              <a:rPr lang="en-US" sz="2800" b="1" dirty="0">
                <a:solidFill>
                  <a:schemeClr val="bg1"/>
                </a:solidFill>
                <a:latin typeface="微软雅黑" panose="020B0503020204020204" pitchFamily="34" charset="-122"/>
                <a:cs typeface="Aparajita" panose="020B0604020202020204" pitchFamily="34" charset="0"/>
              </a:rPr>
              <a:t>C</a:t>
            </a:r>
            <a:endParaRPr lang="id-ID" sz="2800" b="1" dirty="0">
              <a:solidFill>
                <a:schemeClr val="bg1"/>
              </a:solidFill>
              <a:latin typeface="微软雅黑" panose="020B0503020204020204" pitchFamily="34" charset="-122"/>
              <a:cs typeface="Aparajita" panose="020B0604020202020204" pitchFamily="34" charset="0"/>
            </a:endParaRPr>
          </a:p>
        </p:txBody>
      </p:sp>
      <p:sp>
        <p:nvSpPr>
          <p:cNvPr id="29" name="TextBox 57"/>
          <p:cNvSpPr txBox="1"/>
          <p:nvPr/>
        </p:nvSpPr>
        <p:spPr>
          <a:xfrm>
            <a:off x="8261732" y="4219182"/>
            <a:ext cx="504000" cy="523202"/>
          </a:xfrm>
          <a:prstGeom prst="rect">
            <a:avLst/>
          </a:prstGeom>
          <a:noFill/>
        </p:spPr>
        <p:txBody>
          <a:bodyPr wrap="square" lIns="91422" tIns="45711" rIns="91422" bIns="45711" rtlCol="0">
            <a:spAutoFit/>
          </a:bodyPr>
          <a:lstStyle/>
          <a:p>
            <a:pPr algn="ctr"/>
            <a:r>
              <a:rPr lang="en-US" sz="2800" b="1" dirty="0">
                <a:solidFill>
                  <a:schemeClr val="bg1"/>
                </a:solidFill>
                <a:latin typeface="微软雅黑" panose="020B0503020204020204" pitchFamily="34" charset="-122"/>
                <a:cs typeface="Aparajita" panose="020B0604020202020204" pitchFamily="34" charset="0"/>
              </a:rPr>
              <a:t>D</a:t>
            </a:r>
            <a:endParaRPr lang="id-ID" sz="2800" b="1" dirty="0">
              <a:solidFill>
                <a:schemeClr val="bg1"/>
              </a:solidFill>
              <a:latin typeface="微软雅黑" panose="020B0503020204020204" pitchFamily="34" charset="-122"/>
              <a:cs typeface="Aparajita" panose="020B0604020202020204" pitchFamily="34" charset="0"/>
            </a:endParaRPr>
          </a:p>
        </p:txBody>
      </p:sp>
    </p:spTree>
    <p:extLst>
      <p:ext uri="{BB962C8B-B14F-4D97-AF65-F5344CB8AC3E}">
        <p14:creationId xmlns:p14="http://schemas.microsoft.com/office/powerpoint/2010/main" val="5447960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16"/>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fltVal val="0"/>
                                          </p:val>
                                        </p:tav>
                                        <p:tav tm="100000">
                                          <p:val>
                                            <p:strVal val="#ppt_h"/>
                                          </p:val>
                                        </p:tav>
                                      </p:tavLst>
                                    </p:anim>
                                    <p:animEffect transition="in" filter="fade">
                                      <p:cBhvr>
                                        <p:cTn id="16" dur="500"/>
                                        <p:tgtEl>
                                          <p:spTgt spid="21"/>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21"/>
                                        </p:tgtEl>
                                        <p:attrNameLst>
                                          <p:attrName>ppt_x</p:attrName>
                                          <p:attrName>ppt_y</p:attrName>
                                        </p:attrNameLst>
                                      </p:cBhvr>
                                      <p:rCtr x="6068" y="0"/>
                                    </p:animMotion>
                                  </p:childTnLst>
                                </p:cTn>
                              </p:par>
                            </p:childTnLst>
                          </p:cTn>
                        </p:par>
                        <p:par>
                          <p:cTn id="19" fill="hold">
                            <p:stCondLst>
                              <p:cond delay="1000"/>
                            </p:stCondLst>
                            <p:childTnLst>
                              <p:par>
                                <p:cTn id="20" presetID="23" presetClass="entr" presetSubtype="16"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childTnLst>
                                </p:cTn>
                              </p:par>
                              <p:par>
                                <p:cTn id="24" presetID="23" presetClass="entr" presetSubtype="16" fill="hold" grpId="0" nodeType="withEffect">
                                  <p:stCondLst>
                                    <p:cond delay="200"/>
                                  </p:stCondLst>
                                  <p:childTnLst>
                                    <p:set>
                                      <p:cBhvr>
                                        <p:cTn id="25" dur="1" fill="hold">
                                          <p:stCondLst>
                                            <p:cond delay="0"/>
                                          </p:stCondLst>
                                        </p:cTn>
                                        <p:tgtEl>
                                          <p:spTgt spid="6"/>
                                        </p:tgtEl>
                                        <p:attrNameLst>
                                          <p:attrName>style.visibility</p:attrName>
                                        </p:attrNameLst>
                                      </p:cBhvr>
                                      <p:to>
                                        <p:strVal val="visible"/>
                                      </p:to>
                                    </p:set>
                                    <p:anim calcmode="lin" valueType="num">
                                      <p:cBhvr>
                                        <p:cTn id="26" dur="500" fill="hold"/>
                                        <p:tgtEl>
                                          <p:spTgt spid="6"/>
                                        </p:tgtEl>
                                        <p:attrNameLst>
                                          <p:attrName>ppt_w</p:attrName>
                                        </p:attrNameLst>
                                      </p:cBhvr>
                                      <p:tavLst>
                                        <p:tav tm="0">
                                          <p:val>
                                            <p:fltVal val="0"/>
                                          </p:val>
                                        </p:tav>
                                        <p:tav tm="100000">
                                          <p:val>
                                            <p:strVal val="#ppt_w"/>
                                          </p:val>
                                        </p:tav>
                                      </p:tavLst>
                                    </p:anim>
                                    <p:anim calcmode="lin" valueType="num">
                                      <p:cBhvr>
                                        <p:cTn id="27" dur="500" fill="hold"/>
                                        <p:tgtEl>
                                          <p:spTgt spid="6"/>
                                        </p:tgtEl>
                                        <p:attrNameLst>
                                          <p:attrName>ppt_h</p:attrName>
                                        </p:attrNameLst>
                                      </p:cBhvr>
                                      <p:tavLst>
                                        <p:tav tm="0">
                                          <p:val>
                                            <p:fltVal val="0"/>
                                          </p:val>
                                        </p:tav>
                                        <p:tav tm="100000">
                                          <p:val>
                                            <p:strVal val="#ppt_h"/>
                                          </p:val>
                                        </p:tav>
                                      </p:tavLst>
                                    </p:anim>
                                  </p:childTnLst>
                                </p:cTn>
                              </p:par>
                              <p:par>
                                <p:cTn id="28" presetID="23" presetClass="entr" presetSubtype="16" fill="hold" grpId="0" nodeType="withEffect">
                                  <p:stCondLst>
                                    <p:cond delay="400"/>
                                  </p:stCondLst>
                                  <p:childTnLst>
                                    <p:set>
                                      <p:cBhvr>
                                        <p:cTn id="29" dur="1" fill="hold">
                                          <p:stCondLst>
                                            <p:cond delay="0"/>
                                          </p:stCondLst>
                                        </p:cTn>
                                        <p:tgtEl>
                                          <p:spTgt spid="8"/>
                                        </p:tgtEl>
                                        <p:attrNameLst>
                                          <p:attrName>style.visibility</p:attrName>
                                        </p:attrNameLst>
                                      </p:cBhvr>
                                      <p:to>
                                        <p:strVal val="visible"/>
                                      </p:to>
                                    </p:set>
                                    <p:anim calcmode="lin" valueType="num">
                                      <p:cBhvr>
                                        <p:cTn id="30" dur="500" fill="hold"/>
                                        <p:tgtEl>
                                          <p:spTgt spid="8"/>
                                        </p:tgtEl>
                                        <p:attrNameLst>
                                          <p:attrName>ppt_w</p:attrName>
                                        </p:attrNameLst>
                                      </p:cBhvr>
                                      <p:tavLst>
                                        <p:tav tm="0">
                                          <p:val>
                                            <p:fltVal val="0"/>
                                          </p:val>
                                        </p:tav>
                                        <p:tav tm="100000">
                                          <p:val>
                                            <p:strVal val="#ppt_w"/>
                                          </p:val>
                                        </p:tav>
                                      </p:tavLst>
                                    </p:anim>
                                    <p:anim calcmode="lin" valueType="num">
                                      <p:cBhvr>
                                        <p:cTn id="31" dur="500" fill="hold"/>
                                        <p:tgtEl>
                                          <p:spTgt spid="8"/>
                                        </p:tgtEl>
                                        <p:attrNameLst>
                                          <p:attrName>ppt_h</p:attrName>
                                        </p:attrNameLst>
                                      </p:cBhvr>
                                      <p:tavLst>
                                        <p:tav tm="0">
                                          <p:val>
                                            <p:fltVal val="0"/>
                                          </p:val>
                                        </p:tav>
                                        <p:tav tm="100000">
                                          <p:val>
                                            <p:strVal val="#ppt_h"/>
                                          </p:val>
                                        </p:tav>
                                      </p:tavLst>
                                    </p:anim>
                                  </p:childTnLst>
                                </p:cTn>
                              </p:par>
                              <p:par>
                                <p:cTn id="32" presetID="23" presetClass="entr" presetSubtype="16" fill="hold" grpId="0" nodeType="withEffect">
                                  <p:stCondLst>
                                    <p:cond delay="600"/>
                                  </p:stCondLst>
                                  <p:childTnLst>
                                    <p:set>
                                      <p:cBhvr>
                                        <p:cTn id="33" dur="1" fill="hold">
                                          <p:stCondLst>
                                            <p:cond delay="0"/>
                                          </p:stCondLst>
                                        </p:cTn>
                                        <p:tgtEl>
                                          <p:spTgt spid="10"/>
                                        </p:tgtEl>
                                        <p:attrNameLst>
                                          <p:attrName>style.visibility</p:attrName>
                                        </p:attrNameLst>
                                      </p:cBhvr>
                                      <p:to>
                                        <p:strVal val="visible"/>
                                      </p:to>
                                    </p:set>
                                    <p:anim calcmode="lin" valueType="num">
                                      <p:cBhvr>
                                        <p:cTn id="34" dur="500" fill="hold"/>
                                        <p:tgtEl>
                                          <p:spTgt spid="10"/>
                                        </p:tgtEl>
                                        <p:attrNameLst>
                                          <p:attrName>ppt_w</p:attrName>
                                        </p:attrNameLst>
                                      </p:cBhvr>
                                      <p:tavLst>
                                        <p:tav tm="0">
                                          <p:val>
                                            <p:fltVal val="0"/>
                                          </p:val>
                                        </p:tav>
                                        <p:tav tm="100000">
                                          <p:val>
                                            <p:strVal val="#ppt_w"/>
                                          </p:val>
                                        </p:tav>
                                      </p:tavLst>
                                    </p:anim>
                                    <p:anim calcmode="lin" valueType="num">
                                      <p:cBhvr>
                                        <p:cTn id="35" dur="500" fill="hold"/>
                                        <p:tgtEl>
                                          <p:spTgt spid="10"/>
                                        </p:tgtEl>
                                        <p:attrNameLst>
                                          <p:attrName>ppt_h</p:attrName>
                                        </p:attrNameLst>
                                      </p:cBhvr>
                                      <p:tavLst>
                                        <p:tav tm="0">
                                          <p:val>
                                            <p:fltVal val="0"/>
                                          </p:val>
                                        </p:tav>
                                        <p:tav tm="100000">
                                          <p:val>
                                            <p:strVal val="#ppt_h"/>
                                          </p:val>
                                        </p:tav>
                                      </p:tavLst>
                                    </p:anim>
                                  </p:childTnLst>
                                </p:cTn>
                              </p:par>
                            </p:childTnLst>
                          </p:cTn>
                        </p:par>
                        <p:par>
                          <p:cTn id="36" fill="hold">
                            <p:stCondLst>
                              <p:cond delay="2100"/>
                            </p:stCondLst>
                            <p:childTnLst>
                              <p:par>
                                <p:cTn id="37" presetID="53" presetClass="entr" presetSubtype="16" fill="hold" grpId="0" nodeType="after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p:cTn id="39" dur="500" fill="hold"/>
                                        <p:tgtEl>
                                          <p:spTgt spid="5"/>
                                        </p:tgtEl>
                                        <p:attrNameLst>
                                          <p:attrName>ppt_w</p:attrName>
                                        </p:attrNameLst>
                                      </p:cBhvr>
                                      <p:tavLst>
                                        <p:tav tm="0">
                                          <p:val>
                                            <p:fltVal val="0"/>
                                          </p:val>
                                        </p:tav>
                                        <p:tav tm="100000">
                                          <p:val>
                                            <p:strVal val="#ppt_w"/>
                                          </p:val>
                                        </p:tav>
                                      </p:tavLst>
                                    </p:anim>
                                    <p:anim calcmode="lin" valueType="num">
                                      <p:cBhvr>
                                        <p:cTn id="40" dur="500" fill="hold"/>
                                        <p:tgtEl>
                                          <p:spTgt spid="5"/>
                                        </p:tgtEl>
                                        <p:attrNameLst>
                                          <p:attrName>ppt_h</p:attrName>
                                        </p:attrNameLst>
                                      </p:cBhvr>
                                      <p:tavLst>
                                        <p:tav tm="0">
                                          <p:val>
                                            <p:fltVal val="0"/>
                                          </p:val>
                                        </p:tav>
                                        <p:tav tm="100000">
                                          <p:val>
                                            <p:strVal val="#ppt_h"/>
                                          </p:val>
                                        </p:tav>
                                      </p:tavLst>
                                    </p:anim>
                                    <p:animEffect transition="in" filter="fade">
                                      <p:cBhvr>
                                        <p:cTn id="41" dur="500"/>
                                        <p:tgtEl>
                                          <p:spTgt spid="5"/>
                                        </p:tgtEl>
                                      </p:cBhvr>
                                    </p:animEffect>
                                  </p:childTnLst>
                                </p:cTn>
                              </p:par>
                              <p:par>
                                <p:cTn id="42" presetID="53" presetClass="entr" presetSubtype="16" fill="hold" grpId="0" nodeType="withEffect">
                                  <p:stCondLst>
                                    <p:cond delay="200"/>
                                  </p:stCondLst>
                                  <p:childTnLst>
                                    <p:set>
                                      <p:cBhvr>
                                        <p:cTn id="43" dur="1" fill="hold">
                                          <p:stCondLst>
                                            <p:cond delay="0"/>
                                          </p:stCondLst>
                                        </p:cTn>
                                        <p:tgtEl>
                                          <p:spTgt spid="7"/>
                                        </p:tgtEl>
                                        <p:attrNameLst>
                                          <p:attrName>style.visibility</p:attrName>
                                        </p:attrNameLst>
                                      </p:cBhvr>
                                      <p:to>
                                        <p:strVal val="visible"/>
                                      </p:to>
                                    </p:set>
                                    <p:anim calcmode="lin" valueType="num">
                                      <p:cBhvr>
                                        <p:cTn id="44" dur="500" fill="hold"/>
                                        <p:tgtEl>
                                          <p:spTgt spid="7"/>
                                        </p:tgtEl>
                                        <p:attrNameLst>
                                          <p:attrName>ppt_w</p:attrName>
                                        </p:attrNameLst>
                                      </p:cBhvr>
                                      <p:tavLst>
                                        <p:tav tm="0">
                                          <p:val>
                                            <p:fltVal val="0"/>
                                          </p:val>
                                        </p:tav>
                                        <p:tav tm="100000">
                                          <p:val>
                                            <p:strVal val="#ppt_w"/>
                                          </p:val>
                                        </p:tav>
                                      </p:tavLst>
                                    </p:anim>
                                    <p:anim calcmode="lin" valueType="num">
                                      <p:cBhvr>
                                        <p:cTn id="45" dur="500" fill="hold"/>
                                        <p:tgtEl>
                                          <p:spTgt spid="7"/>
                                        </p:tgtEl>
                                        <p:attrNameLst>
                                          <p:attrName>ppt_h</p:attrName>
                                        </p:attrNameLst>
                                      </p:cBhvr>
                                      <p:tavLst>
                                        <p:tav tm="0">
                                          <p:val>
                                            <p:fltVal val="0"/>
                                          </p:val>
                                        </p:tav>
                                        <p:tav tm="100000">
                                          <p:val>
                                            <p:strVal val="#ppt_h"/>
                                          </p:val>
                                        </p:tav>
                                      </p:tavLst>
                                    </p:anim>
                                    <p:animEffect transition="in" filter="fade">
                                      <p:cBhvr>
                                        <p:cTn id="46" dur="500"/>
                                        <p:tgtEl>
                                          <p:spTgt spid="7"/>
                                        </p:tgtEl>
                                      </p:cBhvr>
                                    </p:animEffect>
                                  </p:childTnLst>
                                </p:cTn>
                              </p:par>
                              <p:par>
                                <p:cTn id="47" presetID="53" presetClass="entr" presetSubtype="16" fill="hold" grpId="0" nodeType="withEffect">
                                  <p:stCondLst>
                                    <p:cond delay="40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Effect transition="in" filter="fade">
                                      <p:cBhvr>
                                        <p:cTn id="51" dur="500"/>
                                        <p:tgtEl>
                                          <p:spTgt spid="9"/>
                                        </p:tgtEl>
                                      </p:cBhvr>
                                    </p:animEffect>
                                  </p:childTnLst>
                                </p:cTn>
                              </p:par>
                              <p:par>
                                <p:cTn id="52" presetID="53" presetClass="entr" presetSubtype="16" fill="hold" grpId="0" nodeType="withEffect">
                                  <p:stCondLst>
                                    <p:cond delay="600"/>
                                  </p:stCondLst>
                                  <p:childTnLst>
                                    <p:set>
                                      <p:cBhvr>
                                        <p:cTn id="53" dur="1" fill="hold">
                                          <p:stCondLst>
                                            <p:cond delay="0"/>
                                          </p:stCondLst>
                                        </p:cTn>
                                        <p:tgtEl>
                                          <p:spTgt spid="11"/>
                                        </p:tgtEl>
                                        <p:attrNameLst>
                                          <p:attrName>style.visibility</p:attrName>
                                        </p:attrNameLst>
                                      </p:cBhvr>
                                      <p:to>
                                        <p:strVal val="visible"/>
                                      </p:to>
                                    </p:set>
                                    <p:anim calcmode="lin" valueType="num">
                                      <p:cBhvr>
                                        <p:cTn id="54" dur="500" fill="hold"/>
                                        <p:tgtEl>
                                          <p:spTgt spid="11"/>
                                        </p:tgtEl>
                                        <p:attrNameLst>
                                          <p:attrName>ppt_w</p:attrName>
                                        </p:attrNameLst>
                                      </p:cBhvr>
                                      <p:tavLst>
                                        <p:tav tm="0">
                                          <p:val>
                                            <p:fltVal val="0"/>
                                          </p:val>
                                        </p:tav>
                                        <p:tav tm="100000">
                                          <p:val>
                                            <p:strVal val="#ppt_w"/>
                                          </p:val>
                                        </p:tav>
                                      </p:tavLst>
                                    </p:anim>
                                    <p:anim calcmode="lin" valueType="num">
                                      <p:cBhvr>
                                        <p:cTn id="55" dur="500" fill="hold"/>
                                        <p:tgtEl>
                                          <p:spTgt spid="11"/>
                                        </p:tgtEl>
                                        <p:attrNameLst>
                                          <p:attrName>ppt_h</p:attrName>
                                        </p:attrNameLst>
                                      </p:cBhvr>
                                      <p:tavLst>
                                        <p:tav tm="0">
                                          <p:val>
                                            <p:fltVal val="0"/>
                                          </p:val>
                                        </p:tav>
                                        <p:tav tm="100000">
                                          <p:val>
                                            <p:strVal val="#ppt_h"/>
                                          </p:val>
                                        </p:tav>
                                      </p:tavLst>
                                    </p:anim>
                                    <p:animEffect transition="in" filter="fade">
                                      <p:cBhvr>
                                        <p:cTn id="56" dur="500"/>
                                        <p:tgtEl>
                                          <p:spTgt spid="11"/>
                                        </p:tgtEl>
                                      </p:cBhvr>
                                    </p:animEffect>
                                  </p:childTnLst>
                                </p:cTn>
                              </p:par>
                            </p:childTnLst>
                          </p:cTn>
                        </p:par>
                        <p:par>
                          <p:cTn id="57" fill="hold">
                            <p:stCondLst>
                              <p:cond delay="3200"/>
                            </p:stCondLst>
                            <p:childTnLst>
                              <p:par>
                                <p:cTn id="58" presetID="53" presetClass="entr" presetSubtype="16" fill="hold" grpId="0" nodeType="after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p:cTn id="60" dur="250" fill="hold"/>
                                        <p:tgtEl>
                                          <p:spTgt spid="12"/>
                                        </p:tgtEl>
                                        <p:attrNameLst>
                                          <p:attrName>ppt_w</p:attrName>
                                        </p:attrNameLst>
                                      </p:cBhvr>
                                      <p:tavLst>
                                        <p:tav tm="0">
                                          <p:val>
                                            <p:fltVal val="0"/>
                                          </p:val>
                                        </p:tav>
                                        <p:tav tm="100000">
                                          <p:val>
                                            <p:strVal val="#ppt_w"/>
                                          </p:val>
                                        </p:tav>
                                      </p:tavLst>
                                    </p:anim>
                                    <p:anim calcmode="lin" valueType="num">
                                      <p:cBhvr>
                                        <p:cTn id="61" dur="250" fill="hold"/>
                                        <p:tgtEl>
                                          <p:spTgt spid="12"/>
                                        </p:tgtEl>
                                        <p:attrNameLst>
                                          <p:attrName>ppt_h</p:attrName>
                                        </p:attrNameLst>
                                      </p:cBhvr>
                                      <p:tavLst>
                                        <p:tav tm="0">
                                          <p:val>
                                            <p:fltVal val="0"/>
                                          </p:val>
                                        </p:tav>
                                        <p:tav tm="100000">
                                          <p:val>
                                            <p:strVal val="#ppt_h"/>
                                          </p:val>
                                        </p:tav>
                                      </p:tavLst>
                                    </p:anim>
                                    <p:animEffect transition="in" filter="fade">
                                      <p:cBhvr>
                                        <p:cTn id="62" dur="250"/>
                                        <p:tgtEl>
                                          <p:spTgt spid="12"/>
                                        </p:tgtEl>
                                      </p:cBhvr>
                                    </p:animEffect>
                                  </p:childTnLst>
                                </p:cTn>
                              </p:par>
                            </p:childTnLst>
                          </p:cTn>
                        </p:par>
                        <p:par>
                          <p:cTn id="63" fill="hold">
                            <p:stCondLst>
                              <p:cond delay="3450"/>
                            </p:stCondLst>
                            <p:childTnLst>
                              <p:par>
                                <p:cTn id="64" presetID="53" presetClass="entr" presetSubtype="16" fill="hold" grpId="0" nodeType="afterEffect">
                                  <p:stCondLst>
                                    <p:cond delay="0"/>
                                  </p:stCondLst>
                                  <p:childTnLst>
                                    <p:set>
                                      <p:cBhvr>
                                        <p:cTn id="65" dur="1" fill="hold">
                                          <p:stCondLst>
                                            <p:cond delay="0"/>
                                          </p:stCondLst>
                                        </p:cTn>
                                        <p:tgtEl>
                                          <p:spTgt spid="26"/>
                                        </p:tgtEl>
                                        <p:attrNameLst>
                                          <p:attrName>style.visibility</p:attrName>
                                        </p:attrNameLst>
                                      </p:cBhvr>
                                      <p:to>
                                        <p:strVal val="visible"/>
                                      </p:to>
                                    </p:set>
                                    <p:anim calcmode="lin" valueType="num">
                                      <p:cBhvr>
                                        <p:cTn id="66" dur="250" fill="hold"/>
                                        <p:tgtEl>
                                          <p:spTgt spid="26"/>
                                        </p:tgtEl>
                                        <p:attrNameLst>
                                          <p:attrName>ppt_w</p:attrName>
                                        </p:attrNameLst>
                                      </p:cBhvr>
                                      <p:tavLst>
                                        <p:tav tm="0">
                                          <p:val>
                                            <p:fltVal val="0"/>
                                          </p:val>
                                        </p:tav>
                                        <p:tav tm="100000">
                                          <p:val>
                                            <p:strVal val="#ppt_w"/>
                                          </p:val>
                                        </p:tav>
                                      </p:tavLst>
                                    </p:anim>
                                    <p:anim calcmode="lin" valueType="num">
                                      <p:cBhvr>
                                        <p:cTn id="67" dur="250" fill="hold"/>
                                        <p:tgtEl>
                                          <p:spTgt spid="26"/>
                                        </p:tgtEl>
                                        <p:attrNameLst>
                                          <p:attrName>ppt_h</p:attrName>
                                        </p:attrNameLst>
                                      </p:cBhvr>
                                      <p:tavLst>
                                        <p:tav tm="0">
                                          <p:val>
                                            <p:fltVal val="0"/>
                                          </p:val>
                                        </p:tav>
                                        <p:tav tm="100000">
                                          <p:val>
                                            <p:strVal val="#ppt_h"/>
                                          </p:val>
                                        </p:tav>
                                      </p:tavLst>
                                    </p:anim>
                                    <p:animEffect transition="in" filter="fade">
                                      <p:cBhvr>
                                        <p:cTn id="68" dur="250"/>
                                        <p:tgtEl>
                                          <p:spTgt spid="26"/>
                                        </p:tgtEl>
                                      </p:cBhvr>
                                    </p:animEffect>
                                  </p:childTnLst>
                                </p:cTn>
                              </p:par>
                            </p:childTnLst>
                          </p:cTn>
                        </p:par>
                        <p:par>
                          <p:cTn id="69" fill="hold">
                            <p:stCondLst>
                              <p:cond delay="3700"/>
                            </p:stCondLst>
                            <p:childTnLst>
                              <p:par>
                                <p:cTn id="70" presetID="53" presetClass="entr" presetSubtype="16" fill="hold" grpId="0" nodeType="afterEffect">
                                  <p:stCondLst>
                                    <p:cond delay="0"/>
                                  </p:stCondLst>
                                  <p:childTnLst>
                                    <p:set>
                                      <p:cBhvr>
                                        <p:cTn id="71" dur="1" fill="hold">
                                          <p:stCondLst>
                                            <p:cond delay="0"/>
                                          </p:stCondLst>
                                        </p:cTn>
                                        <p:tgtEl>
                                          <p:spTgt spid="18"/>
                                        </p:tgtEl>
                                        <p:attrNameLst>
                                          <p:attrName>style.visibility</p:attrName>
                                        </p:attrNameLst>
                                      </p:cBhvr>
                                      <p:to>
                                        <p:strVal val="visible"/>
                                      </p:to>
                                    </p:set>
                                    <p:anim calcmode="lin" valueType="num">
                                      <p:cBhvr>
                                        <p:cTn id="72" dur="250" fill="hold"/>
                                        <p:tgtEl>
                                          <p:spTgt spid="18"/>
                                        </p:tgtEl>
                                        <p:attrNameLst>
                                          <p:attrName>ppt_w</p:attrName>
                                        </p:attrNameLst>
                                      </p:cBhvr>
                                      <p:tavLst>
                                        <p:tav tm="0">
                                          <p:val>
                                            <p:fltVal val="0"/>
                                          </p:val>
                                        </p:tav>
                                        <p:tav tm="100000">
                                          <p:val>
                                            <p:strVal val="#ppt_w"/>
                                          </p:val>
                                        </p:tav>
                                      </p:tavLst>
                                    </p:anim>
                                    <p:anim calcmode="lin" valueType="num">
                                      <p:cBhvr>
                                        <p:cTn id="73" dur="250" fill="hold"/>
                                        <p:tgtEl>
                                          <p:spTgt spid="18"/>
                                        </p:tgtEl>
                                        <p:attrNameLst>
                                          <p:attrName>ppt_h</p:attrName>
                                        </p:attrNameLst>
                                      </p:cBhvr>
                                      <p:tavLst>
                                        <p:tav tm="0">
                                          <p:val>
                                            <p:fltVal val="0"/>
                                          </p:val>
                                        </p:tav>
                                        <p:tav tm="100000">
                                          <p:val>
                                            <p:strVal val="#ppt_h"/>
                                          </p:val>
                                        </p:tav>
                                      </p:tavLst>
                                    </p:anim>
                                    <p:animEffect transition="in" filter="fade">
                                      <p:cBhvr>
                                        <p:cTn id="74" dur="250"/>
                                        <p:tgtEl>
                                          <p:spTgt spid="18"/>
                                        </p:tgtEl>
                                      </p:cBhvr>
                                    </p:animEffect>
                                  </p:childTnLst>
                                </p:cTn>
                              </p:par>
                            </p:childTnLst>
                          </p:cTn>
                        </p:par>
                        <p:par>
                          <p:cTn id="75" fill="hold">
                            <p:stCondLst>
                              <p:cond delay="3950"/>
                            </p:stCondLst>
                            <p:childTnLst>
                              <p:par>
                                <p:cTn id="76" presetID="53" presetClass="entr" presetSubtype="16" fill="hold" grpId="0" nodeType="afterEffect">
                                  <p:stCondLst>
                                    <p:cond delay="0"/>
                                  </p:stCondLst>
                                  <p:iterate type="lt">
                                    <p:tmPct val="10000"/>
                                  </p:iterate>
                                  <p:childTnLst>
                                    <p:set>
                                      <p:cBhvr>
                                        <p:cTn id="77" dur="1" fill="hold">
                                          <p:stCondLst>
                                            <p:cond delay="0"/>
                                          </p:stCondLst>
                                        </p:cTn>
                                        <p:tgtEl>
                                          <p:spTgt spid="17"/>
                                        </p:tgtEl>
                                        <p:attrNameLst>
                                          <p:attrName>style.visibility</p:attrName>
                                        </p:attrNameLst>
                                      </p:cBhvr>
                                      <p:to>
                                        <p:strVal val="visible"/>
                                      </p:to>
                                    </p:set>
                                    <p:anim calcmode="lin" valueType="num">
                                      <p:cBhvr>
                                        <p:cTn id="78" dur="250" fill="hold"/>
                                        <p:tgtEl>
                                          <p:spTgt spid="17"/>
                                        </p:tgtEl>
                                        <p:attrNameLst>
                                          <p:attrName>ppt_w</p:attrName>
                                        </p:attrNameLst>
                                      </p:cBhvr>
                                      <p:tavLst>
                                        <p:tav tm="0">
                                          <p:val>
                                            <p:fltVal val="0"/>
                                          </p:val>
                                        </p:tav>
                                        <p:tav tm="100000">
                                          <p:val>
                                            <p:strVal val="#ppt_w"/>
                                          </p:val>
                                        </p:tav>
                                      </p:tavLst>
                                    </p:anim>
                                    <p:anim calcmode="lin" valueType="num">
                                      <p:cBhvr>
                                        <p:cTn id="79" dur="250" fill="hold"/>
                                        <p:tgtEl>
                                          <p:spTgt spid="17"/>
                                        </p:tgtEl>
                                        <p:attrNameLst>
                                          <p:attrName>ppt_h</p:attrName>
                                        </p:attrNameLst>
                                      </p:cBhvr>
                                      <p:tavLst>
                                        <p:tav tm="0">
                                          <p:val>
                                            <p:fltVal val="0"/>
                                          </p:val>
                                        </p:tav>
                                        <p:tav tm="100000">
                                          <p:val>
                                            <p:strVal val="#ppt_h"/>
                                          </p:val>
                                        </p:tav>
                                      </p:tavLst>
                                    </p:anim>
                                    <p:animEffect transition="in" filter="fade">
                                      <p:cBhvr>
                                        <p:cTn id="80" dur="250"/>
                                        <p:tgtEl>
                                          <p:spTgt spid="17"/>
                                        </p:tgtEl>
                                      </p:cBhvr>
                                    </p:animEffect>
                                  </p:childTnLst>
                                </p:cTn>
                              </p:par>
                            </p:childTnLst>
                          </p:cTn>
                        </p:par>
                        <p:par>
                          <p:cTn id="81" fill="hold">
                            <p:stCondLst>
                              <p:cond delay="4850"/>
                            </p:stCondLst>
                            <p:childTnLst>
                              <p:par>
                                <p:cTn id="82" presetID="53" presetClass="entr" presetSubtype="16" fill="hold" grpId="0" nodeType="afterEffect">
                                  <p:stCondLst>
                                    <p:cond delay="0"/>
                                  </p:stCondLst>
                                  <p:childTnLst>
                                    <p:set>
                                      <p:cBhvr>
                                        <p:cTn id="83" dur="1" fill="hold">
                                          <p:stCondLst>
                                            <p:cond delay="0"/>
                                          </p:stCondLst>
                                        </p:cTn>
                                        <p:tgtEl>
                                          <p:spTgt spid="13"/>
                                        </p:tgtEl>
                                        <p:attrNameLst>
                                          <p:attrName>style.visibility</p:attrName>
                                        </p:attrNameLst>
                                      </p:cBhvr>
                                      <p:to>
                                        <p:strVal val="visible"/>
                                      </p:to>
                                    </p:set>
                                    <p:anim calcmode="lin" valueType="num">
                                      <p:cBhvr>
                                        <p:cTn id="84" dur="250" fill="hold"/>
                                        <p:tgtEl>
                                          <p:spTgt spid="13"/>
                                        </p:tgtEl>
                                        <p:attrNameLst>
                                          <p:attrName>ppt_w</p:attrName>
                                        </p:attrNameLst>
                                      </p:cBhvr>
                                      <p:tavLst>
                                        <p:tav tm="0">
                                          <p:val>
                                            <p:fltVal val="0"/>
                                          </p:val>
                                        </p:tav>
                                        <p:tav tm="100000">
                                          <p:val>
                                            <p:strVal val="#ppt_w"/>
                                          </p:val>
                                        </p:tav>
                                      </p:tavLst>
                                    </p:anim>
                                    <p:anim calcmode="lin" valueType="num">
                                      <p:cBhvr>
                                        <p:cTn id="85" dur="250" fill="hold"/>
                                        <p:tgtEl>
                                          <p:spTgt spid="13"/>
                                        </p:tgtEl>
                                        <p:attrNameLst>
                                          <p:attrName>ppt_h</p:attrName>
                                        </p:attrNameLst>
                                      </p:cBhvr>
                                      <p:tavLst>
                                        <p:tav tm="0">
                                          <p:val>
                                            <p:fltVal val="0"/>
                                          </p:val>
                                        </p:tav>
                                        <p:tav tm="100000">
                                          <p:val>
                                            <p:strVal val="#ppt_h"/>
                                          </p:val>
                                        </p:tav>
                                      </p:tavLst>
                                    </p:anim>
                                    <p:animEffect transition="in" filter="fade">
                                      <p:cBhvr>
                                        <p:cTn id="86" dur="250"/>
                                        <p:tgtEl>
                                          <p:spTgt spid="13"/>
                                        </p:tgtEl>
                                      </p:cBhvr>
                                    </p:animEffect>
                                  </p:childTnLst>
                                </p:cTn>
                              </p:par>
                            </p:childTnLst>
                          </p:cTn>
                        </p:par>
                        <p:par>
                          <p:cTn id="87" fill="hold">
                            <p:stCondLst>
                              <p:cond delay="5100"/>
                            </p:stCondLst>
                            <p:childTnLst>
                              <p:par>
                                <p:cTn id="88" presetID="53" presetClass="entr" presetSubtype="16" fill="hold" grpId="0" nodeType="afterEffect">
                                  <p:stCondLst>
                                    <p:cond delay="0"/>
                                  </p:stCondLst>
                                  <p:childTnLst>
                                    <p:set>
                                      <p:cBhvr>
                                        <p:cTn id="89" dur="1" fill="hold">
                                          <p:stCondLst>
                                            <p:cond delay="0"/>
                                          </p:stCondLst>
                                        </p:cTn>
                                        <p:tgtEl>
                                          <p:spTgt spid="27"/>
                                        </p:tgtEl>
                                        <p:attrNameLst>
                                          <p:attrName>style.visibility</p:attrName>
                                        </p:attrNameLst>
                                      </p:cBhvr>
                                      <p:to>
                                        <p:strVal val="visible"/>
                                      </p:to>
                                    </p:set>
                                    <p:anim calcmode="lin" valueType="num">
                                      <p:cBhvr>
                                        <p:cTn id="90" dur="250" fill="hold"/>
                                        <p:tgtEl>
                                          <p:spTgt spid="27"/>
                                        </p:tgtEl>
                                        <p:attrNameLst>
                                          <p:attrName>ppt_w</p:attrName>
                                        </p:attrNameLst>
                                      </p:cBhvr>
                                      <p:tavLst>
                                        <p:tav tm="0">
                                          <p:val>
                                            <p:fltVal val="0"/>
                                          </p:val>
                                        </p:tav>
                                        <p:tav tm="100000">
                                          <p:val>
                                            <p:strVal val="#ppt_w"/>
                                          </p:val>
                                        </p:tav>
                                      </p:tavLst>
                                    </p:anim>
                                    <p:anim calcmode="lin" valueType="num">
                                      <p:cBhvr>
                                        <p:cTn id="91" dur="250" fill="hold"/>
                                        <p:tgtEl>
                                          <p:spTgt spid="27"/>
                                        </p:tgtEl>
                                        <p:attrNameLst>
                                          <p:attrName>ppt_h</p:attrName>
                                        </p:attrNameLst>
                                      </p:cBhvr>
                                      <p:tavLst>
                                        <p:tav tm="0">
                                          <p:val>
                                            <p:fltVal val="0"/>
                                          </p:val>
                                        </p:tav>
                                        <p:tav tm="100000">
                                          <p:val>
                                            <p:strVal val="#ppt_h"/>
                                          </p:val>
                                        </p:tav>
                                      </p:tavLst>
                                    </p:anim>
                                    <p:animEffect transition="in" filter="fade">
                                      <p:cBhvr>
                                        <p:cTn id="92" dur="250"/>
                                        <p:tgtEl>
                                          <p:spTgt spid="27"/>
                                        </p:tgtEl>
                                      </p:cBhvr>
                                    </p:animEffect>
                                  </p:childTnLst>
                                </p:cTn>
                              </p:par>
                            </p:childTnLst>
                          </p:cTn>
                        </p:par>
                        <p:par>
                          <p:cTn id="93" fill="hold">
                            <p:stCondLst>
                              <p:cond delay="5350"/>
                            </p:stCondLst>
                            <p:childTnLst>
                              <p:par>
                                <p:cTn id="94" presetID="53" presetClass="entr" presetSubtype="16" fill="hold" grpId="0" nodeType="afterEffect">
                                  <p:stCondLst>
                                    <p:cond delay="0"/>
                                  </p:stCondLst>
                                  <p:childTnLst>
                                    <p:set>
                                      <p:cBhvr>
                                        <p:cTn id="95" dur="1" fill="hold">
                                          <p:stCondLst>
                                            <p:cond delay="0"/>
                                          </p:stCondLst>
                                        </p:cTn>
                                        <p:tgtEl>
                                          <p:spTgt spid="23"/>
                                        </p:tgtEl>
                                        <p:attrNameLst>
                                          <p:attrName>style.visibility</p:attrName>
                                        </p:attrNameLst>
                                      </p:cBhvr>
                                      <p:to>
                                        <p:strVal val="visible"/>
                                      </p:to>
                                    </p:set>
                                    <p:anim calcmode="lin" valueType="num">
                                      <p:cBhvr>
                                        <p:cTn id="96" dur="250" fill="hold"/>
                                        <p:tgtEl>
                                          <p:spTgt spid="23"/>
                                        </p:tgtEl>
                                        <p:attrNameLst>
                                          <p:attrName>ppt_w</p:attrName>
                                        </p:attrNameLst>
                                      </p:cBhvr>
                                      <p:tavLst>
                                        <p:tav tm="0">
                                          <p:val>
                                            <p:fltVal val="0"/>
                                          </p:val>
                                        </p:tav>
                                        <p:tav tm="100000">
                                          <p:val>
                                            <p:strVal val="#ppt_w"/>
                                          </p:val>
                                        </p:tav>
                                      </p:tavLst>
                                    </p:anim>
                                    <p:anim calcmode="lin" valueType="num">
                                      <p:cBhvr>
                                        <p:cTn id="97" dur="250" fill="hold"/>
                                        <p:tgtEl>
                                          <p:spTgt spid="23"/>
                                        </p:tgtEl>
                                        <p:attrNameLst>
                                          <p:attrName>ppt_h</p:attrName>
                                        </p:attrNameLst>
                                      </p:cBhvr>
                                      <p:tavLst>
                                        <p:tav tm="0">
                                          <p:val>
                                            <p:fltVal val="0"/>
                                          </p:val>
                                        </p:tav>
                                        <p:tav tm="100000">
                                          <p:val>
                                            <p:strVal val="#ppt_h"/>
                                          </p:val>
                                        </p:tav>
                                      </p:tavLst>
                                    </p:anim>
                                    <p:animEffect transition="in" filter="fade">
                                      <p:cBhvr>
                                        <p:cTn id="98" dur="250"/>
                                        <p:tgtEl>
                                          <p:spTgt spid="23"/>
                                        </p:tgtEl>
                                      </p:cBhvr>
                                    </p:animEffect>
                                  </p:childTnLst>
                                </p:cTn>
                              </p:par>
                            </p:childTnLst>
                          </p:cTn>
                        </p:par>
                        <p:par>
                          <p:cTn id="99" fill="hold">
                            <p:stCondLst>
                              <p:cond delay="5600"/>
                            </p:stCondLst>
                            <p:childTnLst>
                              <p:par>
                                <p:cTn id="100" presetID="53" presetClass="entr" presetSubtype="16" fill="hold" grpId="0" nodeType="afterEffect">
                                  <p:stCondLst>
                                    <p:cond delay="0"/>
                                  </p:stCondLst>
                                  <p:iterate type="lt">
                                    <p:tmPct val="10000"/>
                                  </p:iterate>
                                  <p:childTnLst>
                                    <p:set>
                                      <p:cBhvr>
                                        <p:cTn id="101" dur="1" fill="hold">
                                          <p:stCondLst>
                                            <p:cond delay="0"/>
                                          </p:stCondLst>
                                        </p:cTn>
                                        <p:tgtEl>
                                          <p:spTgt spid="22"/>
                                        </p:tgtEl>
                                        <p:attrNameLst>
                                          <p:attrName>style.visibility</p:attrName>
                                        </p:attrNameLst>
                                      </p:cBhvr>
                                      <p:to>
                                        <p:strVal val="visible"/>
                                      </p:to>
                                    </p:set>
                                    <p:anim calcmode="lin" valueType="num">
                                      <p:cBhvr>
                                        <p:cTn id="102" dur="250" fill="hold"/>
                                        <p:tgtEl>
                                          <p:spTgt spid="22"/>
                                        </p:tgtEl>
                                        <p:attrNameLst>
                                          <p:attrName>ppt_w</p:attrName>
                                        </p:attrNameLst>
                                      </p:cBhvr>
                                      <p:tavLst>
                                        <p:tav tm="0">
                                          <p:val>
                                            <p:fltVal val="0"/>
                                          </p:val>
                                        </p:tav>
                                        <p:tav tm="100000">
                                          <p:val>
                                            <p:strVal val="#ppt_w"/>
                                          </p:val>
                                        </p:tav>
                                      </p:tavLst>
                                    </p:anim>
                                    <p:anim calcmode="lin" valueType="num">
                                      <p:cBhvr>
                                        <p:cTn id="103" dur="250" fill="hold"/>
                                        <p:tgtEl>
                                          <p:spTgt spid="22"/>
                                        </p:tgtEl>
                                        <p:attrNameLst>
                                          <p:attrName>ppt_h</p:attrName>
                                        </p:attrNameLst>
                                      </p:cBhvr>
                                      <p:tavLst>
                                        <p:tav tm="0">
                                          <p:val>
                                            <p:fltVal val="0"/>
                                          </p:val>
                                        </p:tav>
                                        <p:tav tm="100000">
                                          <p:val>
                                            <p:strVal val="#ppt_h"/>
                                          </p:val>
                                        </p:tav>
                                      </p:tavLst>
                                    </p:anim>
                                    <p:animEffect transition="in" filter="fade">
                                      <p:cBhvr>
                                        <p:cTn id="104" dur="250"/>
                                        <p:tgtEl>
                                          <p:spTgt spid="22"/>
                                        </p:tgtEl>
                                      </p:cBhvr>
                                    </p:animEffect>
                                  </p:childTnLst>
                                </p:cTn>
                              </p:par>
                            </p:childTnLst>
                          </p:cTn>
                        </p:par>
                        <p:par>
                          <p:cTn id="105" fill="hold">
                            <p:stCondLst>
                              <p:cond delay="6500"/>
                            </p:stCondLst>
                            <p:childTnLst>
                              <p:par>
                                <p:cTn id="106" presetID="53" presetClass="entr" presetSubtype="16" fill="hold" grpId="0" nodeType="afterEffect">
                                  <p:stCondLst>
                                    <p:cond delay="0"/>
                                  </p:stCondLst>
                                  <p:childTnLst>
                                    <p:set>
                                      <p:cBhvr>
                                        <p:cTn id="107" dur="1" fill="hold">
                                          <p:stCondLst>
                                            <p:cond delay="0"/>
                                          </p:stCondLst>
                                        </p:cTn>
                                        <p:tgtEl>
                                          <p:spTgt spid="14"/>
                                        </p:tgtEl>
                                        <p:attrNameLst>
                                          <p:attrName>style.visibility</p:attrName>
                                        </p:attrNameLst>
                                      </p:cBhvr>
                                      <p:to>
                                        <p:strVal val="visible"/>
                                      </p:to>
                                    </p:set>
                                    <p:anim calcmode="lin" valueType="num">
                                      <p:cBhvr>
                                        <p:cTn id="108" dur="250" fill="hold"/>
                                        <p:tgtEl>
                                          <p:spTgt spid="14"/>
                                        </p:tgtEl>
                                        <p:attrNameLst>
                                          <p:attrName>ppt_w</p:attrName>
                                        </p:attrNameLst>
                                      </p:cBhvr>
                                      <p:tavLst>
                                        <p:tav tm="0">
                                          <p:val>
                                            <p:fltVal val="0"/>
                                          </p:val>
                                        </p:tav>
                                        <p:tav tm="100000">
                                          <p:val>
                                            <p:strVal val="#ppt_w"/>
                                          </p:val>
                                        </p:tav>
                                      </p:tavLst>
                                    </p:anim>
                                    <p:anim calcmode="lin" valueType="num">
                                      <p:cBhvr>
                                        <p:cTn id="109" dur="250" fill="hold"/>
                                        <p:tgtEl>
                                          <p:spTgt spid="14"/>
                                        </p:tgtEl>
                                        <p:attrNameLst>
                                          <p:attrName>ppt_h</p:attrName>
                                        </p:attrNameLst>
                                      </p:cBhvr>
                                      <p:tavLst>
                                        <p:tav tm="0">
                                          <p:val>
                                            <p:fltVal val="0"/>
                                          </p:val>
                                        </p:tav>
                                        <p:tav tm="100000">
                                          <p:val>
                                            <p:strVal val="#ppt_h"/>
                                          </p:val>
                                        </p:tav>
                                      </p:tavLst>
                                    </p:anim>
                                    <p:animEffect transition="in" filter="fade">
                                      <p:cBhvr>
                                        <p:cTn id="110" dur="250"/>
                                        <p:tgtEl>
                                          <p:spTgt spid="14"/>
                                        </p:tgtEl>
                                      </p:cBhvr>
                                    </p:animEffect>
                                  </p:childTnLst>
                                </p:cTn>
                              </p:par>
                            </p:childTnLst>
                          </p:cTn>
                        </p:par>
                        <p:par>
                          <p:cTn id="111" fill="hold">
                            <p:stCondLst>
                              <p:cond delay="6750"/>
                            </p:stCondLst>
                            <p:childTnLst>
                              <p:par>
                                <p:cTn id="112" presetID="53" presetClass="entr" presetSubtype="16" fill="hold" grpId="0" nodeType="afterEffect">
                                  <p:stCondLst>
                                    <p:cond delay="0"/>
                                  </p:stCondLst>
                                  <p:childTnLst>
                                    <p:set>
                                      <p:cBhvr>
                                        <p:cTn id="113" dur="1" fill="hold">
                                          <p:stCondLst>
                                            <p:cond delay="0"/>
                                          </p:stCondLst>
                                        </p:cTn>
                                        <p:tgtEl>
                                          <p:spTgt spid="28"/>
                                        </p:tgtEl>
                                        <p:attrNameLst>
                                          <p:attrName>style.visibility</p:attrName>
                                        </p:attrNameLst>
                                      </p:cBhvr>
                                      <p:to>
                                        <p:strVal val="visible"/>
                                      </p:to>
                                    </p:set>
                                    <p:anim calcmode="lin" valueType="num">
                                      <p:cBhvr>
                                        <p:cTn id="114" dur="250" fill="hold"/>
                                        <p:tgtEl>
                                          <p:spTgt spid="28"/>
                                        </p:tgtEl>
                                        <p:attrNameLst>
                                          <p:attrName>ppt_w</p:attrName>
                                        </p:attrNameLst>
                                      </p:cBhvr>
                                      <p:tavLst>
                                        <p:tav tm="0">
                                          <p:val>
                                            <p:fltVal val="0"/>
                                          </p:val>
                                        </p:tav>
                                        <p:tav tm="100000">
                                          <p:val>
                                            <p:strVal val="#ppt_w"/>
                                          </p:val>
                                        </p:tav>
                                      </p:tavLst>
                                    </p:anim>
                                    <p:anim calcmode="lin" valueType="num">
                                      <p:cBhvr>
                                        <p:cTn id="115" dur="250" fill="hold"/>
                                        <p:tgtEl>
                                          <p:spTgt spid="28"/>
                                        </p:tgtEl>
                                        <p:attrNameLst>
                                          <p:attrName>ppt_h</p:attrName>
                                        </p:attrNameLst>
                                      </p:cBhvr>
                                      <p:tavLst>
                                        <p:tav tm="0">
                                          <p:val>
                                            <p:fltVal val="0"/>
                                          </p:val>
                                        </p:tav>
                                        <p:tav tm="100000">
                                          <p:val>
                                            <p:strVal val="#ppt_h"/>
                                          </p:val>
                                        </p:tav>
                                      </p:tavLst>
                                    </p:anim>
                                    <p:animEffect transition="in" filter="fade">
                                      <p:cBhvr>
                                        <p:cTn id="116" dur="250"/>
                                        <p:tgtEl>
                                          <p:spTgt spid="28"/>
                                        </p:tgtEl>
                                      </p:cBhvr>
                                    </p:animEffect>
                                  </p:childTnLst>
                                </p:cTn>
                              </p:par>
                            </p:childTnLst>
                          </p:cTn>
                        </p:par>
                        <p:par>
                          <p:cTn id="117" fill="hold">
                            <p:stCondLst>
                              <p:cond delay="7000"/>
                            </p:stCondLst>
                            <p:childTnLst>
                              <p:par>
                                <p:cTn id="118" presetID="53" presetClass="entr" presetSubtype="16" fill="hold" grpId="0" nodeType="afterEffect">
                                  <p:stCondLst>
                                    <p:cond delay="0"/>
                                  </p:stCondLst>
                                  <p:childTnLst>
                                    <p:set>
                                      <p:cBhvr>
                                        <p:cTn id="119" dur="1" fill="hold">
                                          <p:stCondLst>
                                            <p:cond delay="0"/>
                                          </p:stCondLst>
                                        </p:cTn>
                                        <p:tgtEl>
                                          <p:spTgt spid="20"/>
                                        </p:tgtEl>
                                        <p:attrNameLst>
                                          <p:attrName>style.visibility</p:attrName>
                                        </p:attrNameLst>
                                      </p:cBhvr>
                                      <p:to>
                                        <p:strVal val="visible"/>
                                      </p:to>
                                    </p:set>
                                    <p:anim calcmode="lin" valueType="num">
                                      <p:cBhvr>
                                        <p:cTn id="120" dur="250" fill="hold"/>
                                        <p:tgtEl>
                                          <p:spTgt spid="20"/>
                                        </p:tgtEl>
                                        <p:attrNameLst>
                                          <p:attrName>ppt_w</p:attrName>
                                        </p:attrNameLst>
                                      </p:cBhvr>
                                      <p:tavLst>
                                        <p:tav tm="0">
                                          <p:val>
                                            <p:fltVal val="0"/>
                                          </p:val>
                                        </p:tav>
                                        <p:tav tm="100000">
                                          <p:val>
                                            <p:strVal val="#ppt_w"/>
                                          </p:val>
                                        </p:tav>
                                      </p:tavLst>
                                    </p:anim>
                                    <p:anim calcmode="lin" valueType="num">
                                      <p:cBhvr>
                                        <p:cTn id="121" dur="250" fill="hold"/>
                                        <p:tgtEl>
                                          <p:spTgt spid="20"/>
                                        </p:tgtEl>
                                        <p:attrNameLst>
                                          <p:attrName>ppt_h</p:attrName>
                                        </p:attrNameLst>
                                      </p:cBhvr>
                                      <p:tavLst>
                                        <p:tav tm="0">
                                          <p:val>
                                            <p:fltVal val="0"/>
                                          </p:val>
                                        </p:tav>
                                        <p:tav tm="100000">
                                          <p:val>
                                            <p:strVal val="#ppt_h"/>
                                          </p:val>
                                        </p:tav>
                                      </p:tavLst>
                                    </p:anim>
                                    <p:animEffect transition="in" filter="fade">
                                      <p:cBhvr>
                                        <p:cTn id="122" dur="250"/>
                                        <p:tgtEl>
                                          <p:spTgt spid="20"/>
                                        </p:tgtEl>
                                      </p:cBhvr>
                                    </p:animEffect>
                                  </p:childTnLst>
                                </p:cTn>
                              </p:par>
                            </p:childTnLst>
                          </p:cTn>
                        </p:par>
                        <p:par>
                          <p:cTn id="123" fill="hold">
                            <p:stCondLst>
                              <p:cond delay="7250"/>
                            </p:stCondLst>
                            <p:childTnLst>
                              <p:par>
                                <p:cTn id="124" presetID="53" presetClass="entr" presetSubtype="16" fill="hold" grpId="0" nodeType="afterEffect">
                                  <p:stCondLst>
                                    <p:cond delay="0"/>
                                  </p:stCondLst>
                                  <p:iterate type="lt">
                                    <p:tmPct val="10000"/>
                                  </p:iterate>
                                  <p:childTnLst>
                                    <p:set>
                                      <p:cBhvr>
                                        <p:cTn id="125" dur="1" fill="hold">
                                          <p:stCondLst>
                                            <p:cond delay="0"/>
                                          </p:stCondLst>
                                        </p:cTn>
                                        <p:tgtEl>
                                          <p:spTgt spid="19"/>
                                        </p:tgtEl>
                                        <p:attrNameLst>
                                          <p:attrName>style.visibility</p:attrName>
                                        </p:attrNameLst>
                                      </p:cBhvr>
                                      <p:to>
                                        <p:strVal val="visible"/>
                                      </p:to>
                                    </p:set>
                                    <p:anim calcmode="lin" valueType="num">
                                      <p:cBhvr>
                                        <p:cTn id="126" dur="250" fill="hold"/>
                                        <p:tgtEl>
                                          <p:spTgt spid="19"/>
                                        </p:tgtEl>
                                        <p:attrNameLst>
                                          <p:attrName>ppt_w</p:attrName>
                                        </p:attrNameLst>
                                      </p:cBhvr>
                                      <p:tavLst>
                                        <p:tav tm="0">
                                          <p:val>
                                            <p:fltVal val="0"/>
                                          </p:val>
                                        </p:tav>
                                        <p:tav tm="100000">
                                          <p:val>
                                            <p:strVal val="#ppt_w"/>
                                          </p:val>
                                        </p:tav>
                                      </p:tavLst>
                                    </p:anim>
                                    <p:anim calcmode="lin" valueType="num">
                                      <p:cBhvr>
                                        <p:cTn id="127" dur="250" fill="hold"/>
                                        <p:tgtEl>
                                          <p:spTgt spid="19"/>
                                        </p:tgtEl>
                                        <p:attrNameLst>
                                          <p:attrName>ppt_h</p:attrName>
                                        </p:attrNameLst>
                                      </p:cBhvr>
                                      <p:tavLst>
                                        <p:tav tm="0">
                                          <p:val>
                                            <p:fltVal val="0"/>
                                          </p:val>
                                        </p:tav>
                                        <p:tav tm="100000">
                                          <p:val>
                                            <p:strVal val="#ppt_h"/>
                                          </p:val>
                                        </p:tav>
                                      </p:tavLst>
                                    </p:anim>
                                    <p:animEffect transition="in" filter="fade">
                                      <p:cBhvr>
                                        <p:cTn id="128" dur="250"/>
                                        <p:tgtEl>
                                          <p:spTgt spid="19"/>
                                        </p:tgtEl>
                                      </p:cBhvr>
                                    </p:animEffect>
                                  </p:childTnLst>
                                </p:cTn>
                              </p:par>
                            </p:childTnLst>
                          </p:cTn>
                        </p:par>
                        <p:par>
                          <p:cTn id="129" fill="hold">
                            <p:stCondLst>
                              <p:cond delay="8150"/>
                            </p:stCondLst>
                            <p:childTnLst>
                              <p:par>
                                <p:cTn id="130" presetID="53" presetClass="entr" presetSubtype="16" fill="hold" grpId="0" nodeType="afterEffect">
                                  <p:stCondLst>
                                    <p:cond delay="0"/>
                                  </p:stCondLst>
                                  <p:childTnLst>
                                    <p:set>
                                      <p:cBhvr>
                                        <p:cTn id="131" dur="1" fill="hold">
                                          <p:stCondLst>
                                            <p:cond delay="0"/>
                                          </p:stCondLst>
                                        </p:cTn>
                                        <p:tgtEl>
                                          <p:spTgt spid="15"/>
                                        </p:tgtEl>
                                        <p:attrNameLst>
                                          <p:attrName>style.visibility</p:attrName>
                                        </p:attrNameLst>
                                      </p:cBhvr>
                                      <p:to>
                                        <p:strVal val="visible"/>
                                      </p:to>
                                    </p:set>
                                    <p:anim calcmode="lin" valueType="num">
                                      <p:cBhvr>
                                        <p:cTn id="132" dur="250" fill="hold"/>
                                        <p:tgtEl>
                                          <p:spTgt spid="15"/>
                                        </p:tgtEl>
                                        <p:attrNameLst>
                                          <p:attrName>ppt_w</p:attrName>
                                        </p:attrNameLst>
                                      </p:cBhvr>
                                      <p:tavLst>
                                        <p:tav tm="0">
                                          <p:val>
                                            <p:fltVal val="0"/>
                                          </p:val>
                                        </p:tav>
                                        <p:tav tm="100000">
                                          <p:val>
                                            <p:strVal val="#ppt_w"/>
                                          </p:val>
                                        </p:tav>
                                      </p:tavLst>
                                    </p:anim>
                                    <p:anim calcmode="lin" valueType="num">
                                      <p:cBhvr>
                                        <p:cTn id="133" dur="250" fill="hold"/>
                                        <p:tgtEl>
                                          <p:spTgt spid="15"/>
                                        </p:tgtEl>
                                        <p:attrNameLst>
                                          <p:attrName>ppt_h</p:attrName>
                                        </p:attrNameLst>
                                      </p:cBhvr>
                                      <p:tavLst>
                                        <p:tav tm="0">
                                          <p:val>
                                            <p:fltVal val="0"/>
                                          </p:val>
                                        </p:tav>
                                        <p:tav tm="100000">
                                          <p:val>
                                            <p:strVal val="#ppt_h"/>
                                          </p:val>
                                        </p:tav>
                                      </p:tavLst>
                                    </p:anim>
                                    <p:animEffect transition="in" filter="fade">
                                      <p:cBhvr>
                                        <p:cTn id="134" dur="250"/>
                                        <p:tgtEl>
                                          <p:spTgt spid="15"/>
                                        </p:tgtEl>
                                      </p:cBhvr>
                                    </p:animEffect>
                                  </p:childTnLst>
                                </p:cTn>
                              </p:par>
                            </p:childTnLst>
                          </p:cTn>
                        </p:par>
                        <p:par>
                          <p:cTn id="135" fill="hold">
                            <p:stCondLst>
                              <p:cond delay="8400"/>
                            </p:stCondLst>
                            <p:childTnLst>
                              <p:par>
                                <p:cTn id="136" presetID="53" presetClass="entr" presetSubtype="16" fill="hold" grpId="0" nodeType="afterEffect">
                                  <p:stCondLst>
                                    <p:cond delay="0"/>
                                  </p:stCondLst>
                                  <p:childTnLst>
                                    <p:set>
                                      <p:cBhvr>
                                        <p:cTn id="137" dur="1" fill="hold">
                                          <p:stCondLst>
                                            <p:cond delay="0"/>
                                          </p:stCondLst>
                                        </p:cTn>
                                        <p:tgtEl>
                                          <p:spTgt spid="29"/>
                                        </p:tgtEl>
                                        <p:attrNameLst>
                                          <p:attrName>style.visibility</p:attrName>
                                        </p:attrNameLst>
                                      </p:cBhvr>
                                      <p:to>
                                        <p:strVal val="visible"/>
                                      </p:to>
                                    </p:set>
                                    <p:anim calcmode="lin" valueType="num">
                                      <p:cBhvr>
                                        <p:cTn id="138" dur="250" fill="hold"/>
                                        <p:tgtEl>
                                          <p:spTgt spid="29"/>
                                        </p:tgtEl>
                                        <p:attrNameLst>
                                          <p:attrName>ppt_w</p:attrName>
                                        </p:attrNameLst>
                                      </p:cBhvr>
                                      <p:tavLst>
                                        <p:tav tm="0">
                                          <p:val>
                                            <p:fltVal val="0"/>
                                          </p:val>
                                        </p:tav>
                                        <p:tav tm="100000">
                                          <p:val>
                                            <p:strVal val="#ppt_w"/>
                                          </p:val>
                                        </p:tav>
                                      </p:tavLst>
                                    </p:anim>
                                    <p:anim calcmode="lin" valueType="num">
                                      <p:cBhvr>
                                        <p:cTn id="139" dur="250" fill="hold"/>
                                        <p:tgtEl>
                                          <p:spTgt spid="29"/>
                                        </p:tgtEl>
                                        <p:attrNameLst>
                                          <p:attrName>ppt_h</p:attrName>
                                        </p:attrNameLst>
                                      </p:cBhvr>
                                      <p:tavLst>
                                        <p:tav tm="0">
                                          <p:val>
                                            <p:fltVal val="0"/>
                                          </p:val>
                                        </p:tav>
                                        <p:tav tm="100000">
                                          <p:val>
                                            <p:strVal val="#ppt_h"/>
                                          </p:val>
                                        </p:tav>
                                      </p:tavLst>
                                    </p:anim>
                                    <p:animEffect transition="in" filter="fade">
                                      <p:cBhvr>
                                        <p:cTn id="140" dur="250"/>
                                        <p:tgtEl>
                                          <p:spTgt spid="29"/>
                                        </p:tgtEl>
                                      </p:cBhvr>
                                    </p:animEffect>
                                  </p:childTnLst>
                                </p:cTn>
                              </p:par>
                            </p:childTnLst>
                          </p:cTn>
                        </p:par>
                        <p:par>
                          <p:cTn id="141" fill="hold">
                            <p:stCondLst>
                              <p:cond delay="8650"/>
                            </p:stCondLst>
                            <p:childTnLst>
                              <p:par>
                                <p:cTn id="142" presetID="53" presetClass="entr" presetSubtype="16" fill="hold" grpId="0" nodeType="afterEffect">
                                  <p:stCondLst>
                                    <p:cond delay="0"/>
                                  </p:stCondLst>
                                  <p:childTnLst>
                                    <p:set>
                                      <p:cBhvr>
                                        <p:cTn id="143" dur="1" fill="hold">
                                          <p:stCondLst>
                                            <p:cond delay="0"/>
                                          </p:stCondLst>
                                        </p:cTn>
                                        <p:tgtEl>
                                          <p:spTgt spid="25"/>
                                        </p:tgtEl>
                                        <p:attrNameLst>
                                          <p:attrName>style.visibility</p:attrName>
                                        </p:attrNameLst>
                                      </p:cBhvr>
                                      <p:to>
                                        <p:strVal val="visible"/>
                                      </p:to>
                                    </p:set>
                                    <p:anim calcmode="lin" valueType="num">
                                      <p:cBhvr>
                                        <p:cTn id="144" dur="250" fill="hold"/>
                                        <p:tgtEl>
                                          <p:spTgt spid="25"/>
                                        </p:tgtEl>
                                        <p:attrNameLst>
                                          <p:attrName>ppt_w</p:attrName>
                                        </p:attrNameLst>
                                      </p:cBhvr>
                                      <p:tavLst>
                                        <p:tav tm="0">
                                          <p:val>
                                            <p:fltVal val="0"/>
                                          </p:val>
                                        </p:tav>
                                        <p:tav tm="100000">
                                          <p:val>
                                            <p:strVal val="#ppt_w"/>
                                          </p:val>
                                        </p:tav>
                                      </p:tavLst>
                                    </p:anim>
                                    <p:anim calcmode="lin" valueType="num">
                                      <p:cBhvr>
                                        <p:cTn id="145" dur="250" fill="hold"/>
                                        <p:tgtEl>
                                          <p:spTgt spid="25"/>
                                        </p:tgtEl>
                                        <p:attrNameLst>
                                          <p:attrName>ppt_h</p:attrName>
                                        </p:attrNameLst>
                                      </p:cBhvr>
                                      <p:tavLst>
                                        <p:tav tm="0">
                                          <p:val>
                                            <p:fltVal val="0"/>
                                          </p:val>
                                        </p:tav>
                                        <p:tav tm="100000">
                                          <p:val>
                                            <p:strVal val="#ppt_h"/>
                                          </p:val>
                                        </p:tav>
                                      </p:tavLst>
                                    </p:anim>
                                    <p:animEffect transition="in" filter="fade">
                                      <p:cBhvr>
                                        <p:cTn id="146" dur="250"/>
                                        <p:tgtEl>
                                          <p:spTgt spid="25"/>
                                        </p:tgtEl>
                                      </p:cBhvr>
                                    </p:animEffect>
                                  </p:childTnLst>
                                </p:cTn>
                              </p:par>
                            </p:childTnLst>
                          </p:cTn>
                        </p:par>
                        <p:par>
                          <p:cTn id="147" fill="hold">
                            <p:stCondLst>
                              <p:cond delay="8900"/>
                            </p:stCondLst>
                            <p:childTnLst>
                              <p:par>
                                <p:cTn id="148" presetID="53" presetClass="entr" presetSubtype="16" fill="hold" grpId="0" nodeType="afterEffect">
                                  <p:stCondLst>
                                    <p:cond delay="0"/>
                                  </p:stCondLst>
                                  <p:iterate type="lt">
                                    <p:tmPct val="10000"/>
                                  </p:iterate>
                                  <p:childTnLst>
                                    <p:set>
                                      <p:cBhvr>
                                        <p:cTn id="149" dur="1" fill="hold">
                                          <p:stCondLst>
                                            <p:cond delay="0"/>
                                          </p:stCondLst>
                                        </p:cTn>
                                        <p:tgtEl>
                                          <p:spTgt spid="24"/>
                                        </p:tgtEl>
                                        <p:attrNameLst>
                                          <p:attrName>style.visibility</p:attrName>
                                        </p:attrNameLst>
                                      </p:cBhvr>
                                      <p:to>
                                        <p:strVal val="visible"/>
                                      </p:to>
                                    </p:set>
                                    <p:anim calcmode="lin" valueType="num">
                                      <p:cBhvr>
                                        <p:cTn id="150" dur="250" fill="hold"/>
                                        <p:tgtEl>
                                          <p:spTgt spid="24"/>
                                        </p:tgtEl>
                                        <p:attrNameLst>
                                          <p:attrName>ppt_w</p:attrName>
                                        </p:attrNameLst>
                                      </p:cBhvr>
                                      <p:tavLst>
                                        <p:tav tm="0">
                                          <p:val>
                                            <p:fltVal val="0"/>
                                          </p:val>
                                        </p:tav>
                                        <p:tav tm="100000">
                                          <p:val>
                                            <p:strVal val="#ppt_w"/>
                                          </p:val>
                                        </p:tav>
                                      </p:tavLst>
                                    </p:anim>
                                    <p:anim calcmode="lin" valueType="num">
                                      <p:cBhvr>
                                        <p:cTn id="151" dur="250" fill="hold"/>
                                        <p:tgtEl>
                                          <p:spTgt spid="24"/>
                                        </p:tgtEl>
                                        <p:attrNameLst>
                                          <p:attrName>ppt_h</p:attrName>
                                        </p:attrNameLst>
                                      </p:cBhvr>
                                      <p:tavLst>
                                        <p:tav tm="0">
                                          <p:val>
                                            <p:fltVal val="0"/>
                                          </p:val>
                                        </p:tav>
                                        <p:tav tm="100000">
                                          <p:val>
                                            <p:strVal val="#ppt_h"/>
                                          </p:val>
                                        </p:tav>
                                      </p:tavLst>
                                    </p:anim>
                                    <p:animEffect transition="in" filter="fade">
                                      <p:cBhvr>
                                        <p:cTn id="152" dur="2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1" grpId="1"/>
      <p:bldP spid="4" grpId="0" animBg="1"/>
      <p:bldP spid="5" grpId="0"/>
      <p:bldP spid="6" grpId="0" animBg="1"/>
      <p:bldP spid="7" grpId="0"/>
      <p:bldP spid="8" grpId="0" animBg="1"/>
      <p:bldP spid="9" grpId="0"/>
      <p:bldP spid="10" grpId="0" animBg="1"/>
      <p:bldP spid="11" grpId="0"/>
      <p:bldP spid="12" grpId="0" animBg="1"/>
      <p:bldP spid="13" grpId="0" animBg="1"/>
      <p:bldP spid="14" grpId="0" animBg="1"/>
      <p:bldP spid="15" grpId="0" animBg="1"/>
      <p:bldP spid="17" grpId="0"/>
      <p:bldP spid="18" grpId="0"/>
      <p:bldP spid="19" grpId="0"/>
      <p:bldP spid="20" grpId="0"/>
      <p:bldP spid="22" grpId="0"/>
      <p:bldP spid="23" grpId="0"/>
      <p:bldP spid="24" grpId="0"/>
      <p:bldP spid="25" grpId="0"/>
      <p:bldP spid="26" grpId="0"/>
      <p:bldP spid="27" grpId="0"/>
      <p:bldP spid="28" grpId="0"/>
      <p:bldP spid="2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3" y="218741"/>
            <a:ext cx="6391207"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矩形 3"/>
          <p:cNvSpPr/>
          <p:nvPr/>
        </p:nvSpPr>
        <p:spPr>
          <a:xfrm>
            <a:off x="1468586" y="1964505"/>
            <a:ext cx="2918448" cy="400110"/>
          </a:xfrm>
          <a:prstGeom prst="rect">
            <a:avLst/>
          </a:prstGeom>
        </p:spPr>
        <p:txBody>
          <a:bodyPr wrap="square">
            <a:spAutoFit/>
          </a:bodyPr>
          <a:lstStyle/>
          <a:p>
            <a:r>
              <a:rPr lang="zh-CN" altLang="en-US" sz="2000" b="1" dirty="0">
                <a:solidFill>
                  <a:schemeClr val="accent1"/>
                </a:solidFill>
                <a:latin typeface="微软雅黑" panose="020B0503020204020204" pitchFamily="34" charset="-122"/>
                <a:ea typeface="微软雅黑" panose="020B0503020204020204" pitchFamily="34" charset="-122"/>
              </a:rPr>
              <a:t>Enter your title text.</a:t>
            </a:r>
          </a:p>
        </p:txBody>
      </p:sp>
      <p:sp>
        <p:nvSpPr>
          <p:cNvPr id="5" name="Freeform 23"/>
          <p:cNvSpPr>
            <a:spLocks/>
          </p:cNvSpPr>
          <p:nvPr/>
        </p:nvSpPr>
        <p:spPr bwMode="auto">
          <a:xfrm>
            <a:off x="4966758" y="2636036"/>
            <a:ext cx="838472" cy="1105430"/>
          </a:xfrm>
          <a:custGeom>
            <a:avLst/>
            <a:gdLst>
              <a:gd name="T0" fmla="*/ 1006 w 2917"/>
              <a:gd name="T1" fmla="*/ 0 h 3850"/>
              <a:gd name="T2" fmla="*/ 797 w 2917"/>
              <a:gd name="T3" fmla="*/ 449 h 3850"/>
              <a:gd name="T4" fmla="*/ 555 w 2917"/>
              <a:gd name="T5" fmla="*/ 1755 h 3850"/>
              <a:gd name="T6" fmla="*/ 555 w 2917"/>
              <a:gd name="T7" fmla="*/ 1882 h 3850"/>
              <a:gd name="T8" fmla="*/ 354 w 2917"/>
              <a:gd name="T9" fmla="*/ 1882 h 3850"/>
              <a:gd name="T10" fmla="*/ 159 w 2917"/>
              <a:gd name="T11" fmla="*/ 2270 h 3850"/>
              <a:gd name="T12" fmla="*/ 1171 w 2917"/>
              <a:gd name="T13" fmla="*/ 3636 h 3850"/>
              <a:gd name="T14" fmla="*/ 1747 w 2917"/>
              <a:gd name="T15" fmla="*/ 3636 h 3850"/>
              <a:gd name="T16" fmla="*/ 2759 w 2917"/>
              <a:gd name="T17" fmla="*/ 2270 h 3850"/>
              <a:gd name="T18" fmla="*/ 2563 w 2917"/>
              <a:gd name="T19" fmla="*/ 1882 h 3850"/>
              <a:gd name="T20" fmla="*/ 2367 w 2917"/>
              <a:gd name="T21" fmla="*/ 1882 h 3850"/>
              <a:gd name="T22" fmla="*/ 2367 w 2917"/>
              <a:gd name="T23" fmla="*/ 1783 h 3850"/>
              <a:gd name="T24" fmla="*/ 2366 w 2917"/>
              <a:gd name="T25" fmla="*/ 1731 h 3850"/>
              <a:gd name="T26" fmla="*/ 2510 w 2917"/>
              <a:gd name="T27" fmla="*/ 1040 h 3850"/>
              <a:gd name="T28" fmla="*/ 2574 w 2917"/>
              <a:gd name="T29" fmla="*/ 905 h 3850"/>
              <a:gd name="T30" fmla="*/ 1006 w 2917"/>
              <a:gd name="T31" fmla="*/ 0 h 3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17" h="3850">
                <a:moveTo>
                  <a:pt x="1006" y="0"/>
                </a:moveTo>
                <a:cubicBezTo>
                  <a:pt x="926" y="144"/>
                  <a:pt x="856" y="294"/>
                  <a:pt x="797" y="449"/>
                </a:cubicBezTo>
                <a:cubicBezTo>
                  <a:pt x="641" y="854"/>
                  <a:pt x="555" y="1295"/>
                  <a:pt x="555" y="1755"/>
                </a:cubicBezTo>
                <a:lnTo>
                  <a:pt x="555" y="1882"/>
                </a:lnTo>
                <a:lnTo>
                  <a:pt x="354" y="1882"/>
                </a:lnTo>
                <a:cubicBezTo>
                  <a:pt x="88" y="1882"/>
                  <a:pt x="0" y="2057"/>
                  <a:pt x="159" y="2270"/>
                </a:cubicBezTo>
                <a:lnTo>
                  <a:pt x="1171" y="3636"/>
                </a:lnTo>
                <a:cubicBezTo>
                  <a:pt x="1329" y="3850"/>
                  <a:pt x="1588" y="3850"/>
                  <a:pt x="1747" y="3636"/>
                </a:cubicBezTo>
                <a:lnTo>
                  <a:pt x="2759" y="2270"/>
                </a:lnTo>
                <a:cubicBezTo>
                  <a:pt x="2917" y="2057"/>
                  <a:pt x="2829" y="1882"/>
                  <a:pt x="2563" y="1882"/>
                </a:cubicBezTo>
                <a:lnTo>
                  <a:pt x="2367" y="1882"/>
                </a:lnTo>
                <a:lnTo>
                  <a:pt x="2367" y="1783"/>
                </a:lnTo>
                <a:cubicBezTo>
                  <a:pt x="2367" y="1764"/>
                  <a:pt x="2366" y="1750"/>
                  <a:pt x="2366" y="1731"/>
                </a:cubicBezTo>
                <a:cubicBezTo>
                  <a:pt x="2369" y="1486"/>
                  <a:pt x="2420" y="1253"/>
                  <a:pt x="2510" y="1040"/>
                </a:cubicBezTo>
                <a:cubicBezTo>
                  <a:pt x="2530" y="994"/>
                  <a:pt x="2551" y="949"/>
                  <a:pt x="2574" y="905"/>
                </a:cubicBezTo>
                <a:lnTo>
                  <a:pt x="1006" y="0"/>
                </a:lnTo>
                <a:close/>
              </a:path>
            </a:pathLst>
          </a:custGeom>
          <a:solidFill>
            <a:schemeClr val="accent1"/>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6" name="Freeform 24"/>
          <p:cNvSpPr>
            <a:spLocks/>
          </p:cNvSpPr>
          <p:nvPr/>
        </p:nvSpPr>
        <p:spPr bwMode="auto">
          <a:xfrm>
            <a:off x="5280088" y="2090842"/>
            <a:ext cx="1392440" cy="762019"/>
          </a:xfrm>
          <a:custGeom>
            <a:avLst/>
            <a:gdLst>
              <a:gd name="T0" fmla="*/ 4839 w 4839"/>
              <a:gd name="T1" fmla="*/ 435 h 2651"/>
              <a:gd name="T2" fmla="*/ 4744 w 4839"/>
              <a:gd name="T3" fmla="*/ 385 h 2651"/>
              <a:gd name="T4" fmla="*/ 3113 w 4839"/>
              <a:gd name="T5" fmla="*/ 0 h 2651"/>
              <a:gd name="T6" fmla="*/ 1637 w 4839"/>
              <a:gd name="T7" fmla="*/ 312 h 2651"/>
              <a:gd name="T8" fmla="*/ 0 w 4839"/>
              <a:gd name="T9" fmla="*/ 1745 h 2651"/>
              <a:gd name="T10" fmla="*/ 1569 w 4839"/>
              <a:gd name="T11" fmla="*/ 2651 h 2651"/>
              <a:gd name="T12" fmla="*/ 2376 w 4839"/>
              <a:gd name="T13" fmla="*/ 1965 h 2651"/>
              <a:gd name="T14" fmla="*/ 2506 w 4839"/>
              <a:gd name="T15" fmla="*/ 1914 h 2651"/>
              <a:gd name="T16" fmla="*/ 3113 w 4839"/>
              <a:gd name="T17" fmla="*/ 1811 h 2651"/>
              <a:gd name="T18" fmla="*/ 3838 w 4839"/>
              <a:gd name="T19" fmla="*/ 1960 h 2651"/>
              <a:gd name="T20" fmla="*/ 3933 w 4839"/>
              <a:gd name="T21" fmla="*/ 2004 h 2651"/>
              <a:gd name="T22" fmla="*/ 4839 w 4839"/>
              <a:gd name="T23" fmla="*/ 435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39" h="2651">
                <a:moveTo>
                  <a:pt x="4839" y="435"/>
                </a:moveTo>
                <a:cubicBezTo>
                  <a:pt x="4808" y="418"/>
                  <a:pt x="4776" y="401"/>
                  <a:pt x="4744" y="385"/>
                </a:cubicBezTo>
                <a:cubicBezTo>
                  <a:pt x="4253" y="139"/>
                  <a:pt x="3699" y="0"/>
                  <a:pt x="3113" y="0"/>
                </a:cubicBezTo>
                <a:cubicBezTo>
                  <a:pt x="2588" y="0"/>
                  <a:pt x="2088" y="112"/>
                  <a:pt x="1637" y="312"/>
                </a:cubicBezTo>
                <a:cubicBezTo>
                  <a:pt x="962" y="612"/>
                  <a:pt x="387" y="1116"/>
                  <a:pt x="0" y="1745"/>
                </a:cubicBezTo>
                <a:lnTo>
                  <a:pt x="1569" y="2651"/>
                </a:lnTo>
                <a:cubicBezTo>
                  <a:pt x="1764" y="2350"/>
                  <a:pt x="2045" y="2110"/>
                  <a:pt x="2376" y="1965"/>
                </a:cubicBezTo>
                <a:cubicBezTo>
                  <a:pt x="2419" y="1946"/>
                  <a:pt x="2462" y="1929"/>
                  <a:pt x="2506" y="1914"/>
                </a:cubicBezTo>
                <a:cubicBezTo>
                  <a:pt x="2696" y="1847"/>
                  <a:pt x="2900" y="1811"/>
                  <a:pt x="3113" y="1811"/>
                </a:cubicBezTo>
                <a:cubicBezTo>
                  <a:pt x="3370" y="1811"/>
                  <a:pt x="3616" y="1864"/>
                  <a:pt x="3838" y="1960"/>
                </a:cubicBezTo>
                <a:cubicBezTo>
                  <a:pt x="3870" y="1974"/>
                  <a:pt x="3902" y="1989"/>
                  <a:pt x="3933" y="2004"/>
                </a:cubicBezTo>
                <a:lnTo>
                  <a:pt x="4839" y="435"/>
                </a:lnTo>
                <a:close/>
              </a:path>
            </a:pathLst>
          </a:custGeom>
          <a:solidFill>
            <a:schemeClr val="accent2"/>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7" name="Freeform 25"/>
          <p:cNvSpPr>
            <a:spLocks/>
          </p:cNvSpPr>
          <p:nvPr/>
        </p:nvSpPr>
        <p:spPr bwMode="auto">
          <a:xfrm>
            <a:off x="6455704" y="2241241"/>
            <a:ext cx="769539" cy="1392440"/>
          </a:xfrm>
          <a:custGeom>
            <a:avLst/>
            <a:gdLst>
              <a:gd name="T0" fmla="*/ 2190 w 2678"/>
              <a:gd name="T1" fmla="*/ 4846 h 4846"/>
              <a:gd name="T2" fmla="*/ 2678 w 2678"/>
              <a:gd name="T3" fmla="*/ 3129 h 4846"/>
              <a:gd name="T4" fmla="*/ 2470 w 2678"/>
              <a:gd name="T5" fmla="*/ 1915 h 4846"/>
              <a:gd name="T6" fmla="*/ 905 w 2678"/>
              <a:gd name="T7" fmla="*/ 0 h 4846"/>
              <a:gd name="T8" fmla="*/ 0 w 2678"/>
              <a:gd name="T9" fmla="*/ 1568 h 4846"/>
              <a:gd name="T10" fmla="*/ 763 w 2678"/>
              <a:gd name="T11" fmla="*/ 2520 h 4846"/>
              <a:gd name="T12" fmla="*/ 779 w 2678"/>
              <a:gd name="T13" fmla="*/ 2566 h 4846"/>
              <a:gd name="T14" fmla="*/ 867 w 2678"/>
              <a:gd name="T15" fmla="*/ 3129 h 4846"/>
              <a:gd name="T16" fmla="*/ 628 w 2678"/>
              <a:gd name="T17" fmla="*/ 3926 h 4846"/>
              <a:gd name="T18" fmla="*/ 619 w 2678"/>
              <a:gd name="T19" fmla="*/ 3939 h 4846"/>
              <a:gd name="T20" fmla="*/ 2190 w 2678"/>
              <a:gd name="T21" fmla="*/ 4846 h 4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78" h="4846">
                <a:moveTo>
                  <a:pt x="2190" y="4846"/>
                </a:moveTo>
                <a:cubicBezTo>
                  <a:pt x="2475" y="4387"/>
                  <a:pt x="2678" y="3830"/>
                  <a:pt x="2678" y="3129"/>
                </a:cubicBezTo>
                <a:cubicBezTo>
                  <a:pt x="2678" y="2704"/>
                  <a:pt x="2604" y="2295"/>
                  <a:pt x="2470" y="1915"/>
                </a:cubicBezTo>
                <a:cubicBezTo>
                  <a:pt x="2185" y="1110"/>
                  <a:pt x="1626" y="434"/>
                  <a:pt x="905" y="0"/>
                </a:cubicBezTo>
                <a:lnTo>
                  <a:pt x="0" y="1568"/>
                </a:lnTo>
                <a:cubicBezTo>
                  <a:pt x="351" y="1788"/>
                  <a:pt x="623" y="2123"/>
                  <a:pt x="763" y="2520"/>
                </a:cubicBezTo>
                <a:cubicBezTo>
                  <a:pt x="769" y="2535"/>
                  <a:pt x="774" y="2551"/>
                  <a:pt x="779" y="2566"/>
                </a:cubicBezTo>
                <a:cubicBezTo>
                  <a:pt x="836" y="2744"/>
                  <a:pt x="867" y="2933"/>
                  <a:pt x="867" y="3129"/>
                </a:cubicBezTo>
                <a:cubicBezTo>
                  <a:pt x="867" y="3440"/>
                  <a:pt x="782" y="3690"/>
                  <a:pt x="628" y="3926"/>
                </a:cubicBezTo>
                <a:cubicBezTo>
                  <a:pt x="626" y="3930"/>
                  <a:pt x="622" y="3935"/>
                  <a:pt x="619" y="3939"/>
                </a:cubicBezTo>
                <a:lnTo>
                  <a:pt x="2190" y="4846"/>
                </a:lnTo>
                <a:close/>
              </a:path>
            </a:pathLst>
          </a:custGeom>
          <a:solidFill>
            <a:schemeClr val="accent3"/>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8" name="Freeform 26"/>
          <p:cNvSpPr>
            <a:spLocks/>
          </p:cNvSpPr>
          <p:nvPr/>
        </p:nvSpPr>
        <p:spPr bwMode="auto">
          <a:xfrm>
            <a:off x="6007015" y="3413096"/>
            <a:ext cx="1050283" cy="1155562"/>
          </a:xfrm>
          <a:custGeom>
            <a:avLst/>
            <a:gdLst>
              <a:gd name="T0" fmla="*/ 1403 w 3656"/>
              <a:gd name="T1" fmla="*/ 676 h 4019"/>
              <a:gd name="T2" fmla="*/ 744 w 3656"/>
              <a:gd name="T3" fmla="*/ 1318 h 4019"/>
              <a:gd name="T4" fmla="*/ 0 w 3656"/>
              <a:gd name="T5" fmla="*/ 3113 h 4019"/>
              <a:gd name="T6" fmla="*/ 906 w 3656"/>
              <a:gd name="T7" fmla="*/ 4019 h 4019"/>
              <a:gd name="T8" fmla="*/ 1811 w 3656"/>
              <a:gd name="T9" fmla="*/ 3113 h 4019"/>
              <a:gd name="T10" fmla="*/ 2185 w 3656"/>
              <a:gd name="T11" fmla="*/ 2427 h 4019"/>
              <a:gd name="T12" fmla="*/ 2616 w 3656"/>
              <a:gd name="T13" fmla="*/ 2021 h 4019"/>
              <a:gd name="T14" fmla="*/ 3656 w 3656"/>
              <a:gd name="T15" fmla="*/ 911 h 4019"/>
              <a:gd name="T16" fmla="*/ 2078 w 3656"/>
              <a:gd name="T17" fmla="*/ 0 h 4019"/>
              <a:gd name="T18" fmla="*/ 1403 w 3656"/>
              <a:gd name="T19" fmla="*/ 676 h 40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56" h="4019">
                <a:moveTo>
                  <a:pt x="1403" y="676"/>
                </a:moveTo>
                <a:cubicBezTo>
                  <a:pt x="1189" y="869"/>
                  <a:pt x="957" y="1079"/>
                  <a:pt x="744" y="1318"/>
                </a:cubicBezTo>
                <a:cubicBezTo>
                  <a:pt x="336" y="1776"/>
                  <a:pt x="0" y="2343"/>
                  <a:pt x="0" y="3113"/>
                </a:cubicBezTo>
                <a:cubicBezTo>
                  <a:pt x="0" y="3613"/>
                  <a:pt x="405" y="4019"/>
                  <a:pt x="906" y="4019"/>
                </a:cubicBezTo>
                <a:cubicBezTo>
                  <a:pt x="1406" y="4019"/>
                  <a:pt x="1811" y="3613"/>
                  <a:pt x="1811" y="3113"/>
                </a:cubicBezTo>
                <a:cubicBezTo>
                  <a:pt x="1811" y="2884"/>
                  <a:pt x="1928" y="2691"/>
                  <a:pt x="2185" y="2427"/>
                </a:cubicBezTo>
                <a:cubicBezTo>
                  <a:pt x="2300" y="2309"/>
                  <a:pt x="2443" y="2177"/>
                  <a:pt x="2616" y="2021"/>
                </a:cubicBezTo>
                <a:cubicBezTo>
                  <a:pt x="2949" y="1721"/>
                  <a:pt x="3340" y="1367"/>
                  <a:pt x="3656" y="911"/>
                </a:cubicBezTo>
                <a:lnTo>
                  <a:pt x="2078" y="0"/>
                </a:lnTo>
                <a:cubicBezTo>
                  <a:pt x="1907" y="216"/>
                  <a:pt x="1678" y="428"/>
                  <a:pt x="1403" y="676"/>
                </a:cubicBezTo>
                <a:close/>
              </a:path>
            </a:pathLst>
          </a:custGeom>
          <a:solidFill>
            <a:schemeClr val="accent4"/>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9" name="Freeform 28"/>
          <p:cNvSpPr>
            <a:spLocks noEditPoints="1"/>
          </p:cNvSpPr>
          <p:nvPr/>
        </p:nvSpPr>
        <p:spPr bwMode="auto">
          <a:xfrm>
            <a:off x="6084721" y="2891714"/>
            <a:ext cx="281998" cy="599088"/>
          </a:xfrm>
          <a:custGeom>
            <a:avLst/>
            <a:gdLst>
              <a:gd name="T0" fmla="*/ 378 w 977"/>
              <a:gd name="T1" fmla="*/ 550 h 2086"/>
              <a:gd name="T2" fmla="*/ 390 w 977"/>
              <a:gd name="T3" fmla="*/ 531 h 2086"/>
              <a:gd name="T4" fmla="*/ 375 w 977"/>
              <a:gd name="T5" fmla="*/ 506 h 2086"/>
              <a:gd name="T6" fmla="*/ 351 w 977"/>
              <a:gd name="T7" fmla="*/ 506 h 2086"/>
              <a:gd name="T8" fmla="*/ 336 w 977"/>
              <a:gd name="T9" fmla="*/ 531 h 2086"/>
              <a:gd name="T10" fmla="*/ 348 w 977"/>
              <a:gd name="T11" fmla="*/ 550 h 2086"/>
              <a:gd name="T12" fmla="*/ 378 w 977"/>
              <a:gd name="T13" fmla="*/ 550 h 2086"/>
              <a:gd name="T14" fmla="*/ 939 w 977"/>
              <a:gd name="T15" fmla="*/ 151 h 2086"/>
              <a:gd name="T16" fmla="*/ 933 w 977"/>
              <a:gd name="T17" fmla="*/ 148 h 2086"/>
              <a:gd name="T18" fmla="*/ 817 w 977"/>
              <a:gd name="T19" fmla="*/ 175 h 2086"/>
              <a:gd name="T20" fmla="*/ 611 w 977"/>
              <a:gd name="T21" fmla="*/ 485 h 2086"/>
              <a:gd name="T22" fmla="*/ 538 w 977"/>
              <a:gd name="T23" fmla="*/ 519 h 2086"/>
              <a:gd name="T24" fmla="*/ 538 w 977"/>
              <a:gd name="T25" fmla="*/ 519 h 2086"/>
              <a:gd name="T26" fmla="*/ 487 w 977"/>
              <a:gd name="T27" fmla="*/ 520 h 2086"/>
              <a:gd name="T28" fmla="*/ 487 w 977"/>
              <a:gd name="T29" fmla="*/ 520 h 2086"/>
              <a:gd name="T30" fmla="*/ 363 w 977"/>
              <a:gd name="T31" fmla="*/ 735 h 2086"/>
              <a:gd name="T32" fmla="*/ 238 w 977"/>
              <a:gd name="T33" fmla="*/ 518 h 2086"/>
              <a:gd name="T34" fmla="*/ 0 w 977"/>
              <a:gd name="T35" fmla="*/ 741 h 2086"/>
              <a:gd name="T36" fmla="*/ 0 w 977"/>
              <a:gd name="T37" fmla="*/ 1267 h 2086"/>
              <a:gd name="T38" fmla="*/ 80 w 977"/>
              <a:gd name="T39" fmla="*/ 1346 h 2086"/>
              <a:gd name="T40" fmla="*/ 110 w 977"/>
              <a:gd name="T41" fmla="*/ 1346 h 2086"/>
              <a:gd name="T42" fmla="*/ 110 w 977"/>
              <a:gd name="T43" fmla="*/ 801 h 2086"/>
              <a:gd name="T44" fmla="*/ 124 w 977"/>
              <a:gd name="T45" fmla="*/ 787 h 2086"/>
              <a:gd name="T46" fmla="*/ 138 w 977"/>
              <a:gd name="T47" fmla="*/ 801 h 2086"/>
              <a:gd name="T48" fmla="*/ 138 w 977"/>
              <a:gd name="T49" fmla="*/ 2019 h 2086"/>
              <a:gd name="T50" fmla="*/ 232 w 977"/>
              <a:gd name="T51" fmla="*/ 2086 h 2086"/>
              <a:gd name="T52" fmla="*/ 235 w 977"/>
              <a:gd name="T53" fmla="*/ 2086 h 2086"/>
              <a:gd name="T54" fmla="*/ 334 w 977"/>
              <a:gd name="T55" fmla="*/ 2000 h 2086"/>
              <a:gd name="T56" fmla="*/ 334 w 977"/>
              <a:gd name="T57" fmla="*/ 1346 h 2086"/>
              <a:gd name="T58" fmla="*/ 386 w 977"/>
              <a:gd name="T59" fmla="*/ 1346 h 2086"/>
              <a:gd name="T60" fmla="*/ 386 w 977"/>
              <a:gd name="T61" fmla="*/ 2000 h 2086"/>
              <a:gd name="T62" fmla="*/ 486 w 977"/>
              <a:gd name="T63" fmla="*/ 2086 h 2086"/>
              <a:gd name="T64" fmla="*/ 488 w 977"/>
              <a:gd name="T65" fmla="*/ 2086 h 2086"/>
              <a:gd name="T66" fmla="*/ 582 w 977"/>
              <a:gd name="T67" fmla="*/ 2019 h 2086"/>
              <a:gd name="T68" fmla="*/ 582 w 977"/>
              <a:gd name="T69" fmla="*/ 923 h 2086"/>
              <a:gd name="T70" fmla="*/ 588 w 977"/>
              <a:gd name="T71" fmla="*/ 829 h 2086"/>
              <a:gd name="T72" fmla="*/ 635 w 977"/>
              <a:gd name="T73" fmla="*/ 746 h 2086"/>
              <a:gd name="T74" fmla="*/ 946 w 977"/>
              <a:gd name="T75" fmla="*/ 270 h 2086"/>
              <a:gd name="T76" fmla="*/ 939 w 977"/>
              <a:gd name="T77" fmla="*/ 151 h 2086"/>
              <a:gd name="T78" fmla="*/ 362 w 977"/>
              <a:gd name="T79" fmla="*/ 462 h 2086"/>
              <a:gd name="T80" fmla="*/ 593 w 977"/>
              <a:gd name="T81" fmla="*/ 231 h 2086"/>
              <a:gd name="T82" fmla="*/ 362 w 977"/>
              <a:gd name="T83" fmla="*/ 0 h 2086"/>
              <a:gd name="T84" fmla="*/ 131 w 977"/>
              <a:gd name="T85" fmla="*/ 231 h 2086"/>
              <a:gd name="T86" fmla="*/ 362 w 977"/>
              <a:gd name="T87" fmla="*/ 462 h 2086"/>
              <a:gd name="T88" fmla="*/ 363 w 977"/>
              <a:gd name="T89" fmla="*/ 706 h 2086"/>
              <a:gd name="T90" fmla="*/ 405 w 977"/>
              <a:gd name="T91" fmla="*/ 634 h 2086"/>
              <a:gd name="T92" fmla="*/ 386 w 977"/>
              <a:gd name="T93" fmla="*/ 552 h 2086"/>
              <a:gd name="T94" fmla="*/ 385 w 977"/>
              <a:gd name="T95" fmla="*/ 553 h 2086"/>
              <a:gd name="T96" fmla="*/ 363 w 977"/>
              <a:gd name="T97" fmla="*/ 567 h 2086"/>
              <a:gd name="T98" fmla="*/ 341 w 977"/>
              <a:gd name="T99" fmla="*/ 553 h 2086"/>
              <a:gd name="T100" fmla="*/ 340 w 977"/>
              <a:gd name="T101" fmla="*/ 552 h 2086"/>
              <a:gd name="T102" fmla="*/ 321 w 977"/>
              <a:gd name="T103" fmla="*/ 634 h 2086"/>
              <a:gd name="T104" fmla="*/ 363 w 977"/>
              <a:gd name="T105" fmla="*/ 706 h 2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977" h="2086">
                <a:moveTo>
                  <a:pt x="378" y="550"/>
                </a:moveTo>
                <a:lnTo>
                  <a:pt x="390" y="531"/>
                </a:lnTo>
                <a:cubicBezTo>
                  <a:pt x="399" y="517"/>
                  <a:pt x="392" y="506"/>
                  <a:pt x="375" y="506"/>
                </a:cubicBezTo>
                <a:lnTo>
                  <a:pt x="351" y="506"/>
                </a:lnTo>
                <a:cubicBezTo>
                  <a:pt x="335" y="506"/>
                  <a:pt x="328" y="517"/>
                  <a:pt x="336" y="531"/>
                </a:cubicBezTo>
                <a:lnTo>
                  <a:pt x="348" y="550"/>
                </a:lnTo>
                <a:cubicBezTo>
                  <a:pt x="356" y="563"/>
                  <a:pt x="370" y="563"/>
                  <a:pt x="378" y="550"/>
                </a:cubicBezTo>
                <a:close/>
                <a:moveTo>
                  <a:pt x="939" y="151"/>
                </a:moveTo>
                <a:lnTo>
                  <a:pt x="933" y="148"/>
                </a:lnTo>
                <a:cubicBezTo>
                  <a:pt x="897" y="124"/>
                  <a:pt x="840" y="139"/>
                  <a:pt x="817" y="175"/>
                </a:cubicBezTo>
                <a:lnTo>
                  <a:pt x="611" y="485"/>
                </a:lnTo>
                <a:cubicBezTo>
                  <a:pt x="584" y="519"/>
                  <a:pt x="566" y="519"/>
                  <a:pt x="538" y="519"/>
                </a:cubicBezTo>
                <a:cubicBezTo>
                  <a:pt x="538" y="519"/>
                  <a:pt x="538" y="519"/>
                  <a:pt x="538" y="519"/>
                </a:cubicBezTo>
                <a:cubicBezTo>
                  <a:pt x="531" y="519"/>
                  <a:pt x="487" y="520"/>
                  <a:pt x="487" y="520"/>
                </a:cubicBezTo>
                <a:cubicBezTo>
                  <a:pt x="487" y="520"/>
                  <a:pt x="487" y="520"/>
                  <a:pt x="487" y="520"/>
                </a:cubicBezTo>
                <a:lnTo>
                  <a:pt x="363" y="735"/>
                </a:lnTo>
                <a:lnTo>
                  <a:pt x="238" y="518"/>
                </a:lnTo>
                <a:cubicBezTo>
                  <a:pt x="99" y="553"/>
                  <a:pt x="0" y="642"/>
                  <a:pt x="0" y="741"/>
                </a:cubicBezTo>
                <a:lnTo>
                  <a:pt x="0" y="1267"/>
                </a:lnTo>
                <a:cubicBezTo>
                  <a:pt x="0" y="1311"/>
                  <a:pt x="36" y="1346"/>
                  <a:pt x="80" y="1346"/>
                </a:cubicBezTo>
                <a:lnTo>
                  <a:pt x="110" y="1346"/>
                </a:lnTo>
                <a:lnTo>
                  <a:pt x="110" y="801"/>
                </a:lnTo>
                <a:cubicBezTo>
                  <a:pt x="110" y="794"/>
                  <a:pt x="117" y="787"/>
                  <a:pt x="124" y="787"/>
                </a:cubicBezTo>
                <a:cubicBezTo>
                  <a:pt x="132" y="787"/>
                  <a:pt x="138" y="794"/>
                  <a:pt x="138" y="801"/>
                </a:cubicBezTo>
                <a:lnTo>
                  <a:pt x="138" y="2019"/>
                </a:lnTo>
                <a:cubicBezTo>
                  <a:pt x="152" y="2058"/>
                  <a:pt x="188" y="2086"/>
                  <a:pt x="232" y="2086"/>
                </a:cubicBezTo>
                <a:lnTo>
                  <a:pt x="235" y="2086"/>
                </a:lnTo>
                <a:cubicBezTo>
                  <a:pt x="289" y="2086"/>
                  <a:pt x="334" y="2055"/>
                  <a:pt x="334" y="2000"/>
                </a:cubicBezTo>
                <a:lnTo>
                  <a:pt x="334" y="1346"/>
                </a:lnTo>
                <a:lnTo>
                  <a:pt x="386" y="1346"/>
                </a:lnTo>
                <a:lnTo>
                  <a:pt x="386" y="2000"/>
                </a:lnTo>
                <a:cubicBezTo>
                  <a:pt x="386" y="2055"/>
                  <a:pt x="431" y="2086"/>
                  <a:pt x="486" y="2086"/>
                </a:cubicBezTo>
                <a:lnTo>
                  <a:pt x="488" y="2086"/>
                </a:lnTo>
                <a:cubicBezTo>
                  <a:pt x="532" y="2086"/>
                  <a:pt x="568" y="2058"/>
                  <a:pt x="582" y="2019"/>
                </a:cubicBezTo>
                <a:lnTo>
                  <a:pt x="582" y="923"/>
                </a:lnTo>
                <a:cubicBezTo>
                  <a:pt x="582" y="923"/>
                  <a:pt x="580" y="856"/>
                  <a:pt x="588" y="829"/>
                </a:cubicBezTo>
                <a:cubicBezTo>
                  <a:pt x="594" y="809"/>
                  <a:pt x="612" y="780"/>
                  <a:pt x="635" y="746"/>
                </a:cubicBezTo>
                <a:cubicBezTo>
                  <a:pt x="744" y="586"/>
                  <a:pt x="946" y="270"/>
                  <a:pt x="946" y="270"/>
                </a:cubicBezTo>
                <a:cubicBezTo>
                  <a:pt x="970" y="234"/>
                  <a:pt x="977" y="177"/>
                  <a:pt x="939" y="151"/>
                </a:cubicBezTo>
                <a:close/>
                <a:moveTo>
                  <a:pt x="362" y="462"/>
                </a:moveTo>
                <a:cubicBezTo>
                  <a:pt x="490" y="462"/>
                  <a:pt x="593" y="359"/>
                  <a:pt x="593" y="231"/>
                </a:cubicBezTo>
                <a:cubicBezTo>
                  <a:pt x="593" y="104"/>
                  <a:pt x="490" y="0"/>
                  <a:pt x="362" y="0"/>
                </a:cubicBezTo>
                <a:cubicBezTo>
                  <a:pt x="235" y="0"/>
                  <a:pt x="131" y="104"/>
                  <a:pt x="131" y="231"/>
                </a:cubicBezTo>
                <a:cubicBezTo>
                  <a:pt x="131" y="359"/>
                  <a:pt x="235" y="462"/>
                  <a:pt x="362" y="462"/>
                </a:cubicBezTo>
                <a:close/>
                <a:moveTo>
                  <a:pt x="363" y="706"/>
                </a:moveTo>
                <a:lnTo>
                  <a:pt x="405" y="634"/>
                </a:lnTo>
                <a:lnTo>
                  <a:pt x="386" y="552"/>
                </a:lnTo>
                <a:lnTo>
                  <a:pt x="385" y="553"/>
                </a:lnTo>
                <a:cubicBezTo>
                  <a:pt x="380" y="562"/>
                  <a:pt x="372" y="567"/>
                  <a:pt x="363" y="567"/>
                </a:cubicBezTo>
                <a:cubicBezTo>
                  <a:pt x="354" y="567"/>
                  <a:pt x="346" y="562"/>
                  <a:pt x="341" y="553"/>
                </a:cubicBezTo>
                <a:lnTo>
                  <a:pt x="340" y="552"/>
                </a:lnTo>
                <a:lnTo>
                  <a:pt x="321" y="634"/>
                </a:lnTo>
                <a:lnTo>
                  <a:pt x="363" y="706"/>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 name="椭圆 9"/>
          <p:cNvSpPr/>
          <p:nvPr/>
        </p:nvSpPr>
        <p:spPr>
          <a:xfrm>
            <a:off x="5882739" y="4749565"/>
            <a:ext cx="758654" cy="758654"/>
          </a:xfrm>
          <a:prstGeom prst="ellipse">
            <a:avLst/>
          </a:prstGeom>
          <a:solidFill>
            <a:schemeClr val="accent1"/>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11" name="矩形 10"/>
          <p:cNvSpPr/>
          <p:nvPr/>
        </p:nvSpPr>
        <p:spPr>
          <a:xfrm>
            <a:off x="1468586" y="2309474"/>
            <a:ext cx="3120233"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2" name="矩形 11"/>
          <p:cNvSpPr/>
          <p:nvPr/>
        </p:nvSpPr>
        <p:spPr>
          <a:xfrm>
            <a:off x="1468586" y="3823994"/>
            <a:ext cx="2918448" cy="400110"/>
          </a:xfrm>
          <a:prstGeom prst="rect">
            <a:avLst/>
          </a:prstGeom>
        </p:spPr>
        <p:txBody>
          <a:bodyPr wrap="square">
            <a:spAutoFit/>
          </a:bodyPr>
          <a:lstStyle/>
          <a:p>
            <a:r>
              <a:rPr lang="zh-CN" altLang="en-US" sz="2000" b="1" dirty="0">
                <a:solidFill>
                  <a:schemeClr val="accent1"/>
                </a:solidFill>
                <a:latin typeface="微软雅黑" panose="020B0503020204020204" pitchFamily="34" charset="-122"/>
                <a:ea typeface="微软雅黑" panose="020B0503020204020204" pitchFamily="34" charset="-122"/>
              </a:rPr>
              <a:t>Enter your title text.</a:t>
            </a:r>
          </a:p>
        </p:txBody>
      </p:sp>
      <p:sp>
        <p:nvSpPr>
          <p:cNvPr id="13" name="矩形 12"/>
          <p:cNvSpPr/>
          <p:nvPr/>
        </p:nvSpPr>
        <p:spPr>
          <a:xfrm>
            <a:off x="1468586" y="4168963"/>
            <a:ext cx="3120233"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4" name="矩形 13"/>
          <p:cNvSpPr/>
          <p:nvPr/>
        </p:nvSpPr>
        <p:spPr>
          <a:xfrm>
            <a:off x="7707772" y="1964505"/>
            <a:ext cx="2918448" cy="400110"/>
          </a:xfrm>
          <a:prstGeom prst="rect">
            <a:avLst/>
          </a:prstGeom>
        </p:spPr>
        <p:txBody>
          <a:bodyPr wrap="square">
            <a:spAutoFit/>
          </a:bodyPr>
          <a:lstStyle/>
          <a:p>
            <a:r>
              <a:rPr lang="zh-CN" altLang="en-US" sz="2000" b="1" dirty="0">
                <a:solidFill>
                  <a:schemeClr val="accent1"/>
                </a:solidFill>
                <a:latin typeface="微软雅黑" panose="020B0503020204020204" pitchFamily="34" charset="-122"/>
                <a:ea typeface="微软雅黑" panose="020B0503020204020204" pitchFamily="34" charset="-122"/>
              </a:rPr>
              <a:t>Enter your title text.</a:t>
            </a:r>
          </a:p>
        </p:txBody>
      </p:sp>
      <p:sp>
        <p:nvSpPr>
          <p:cNvPr id="15" name="矩形 14"/>
          <p:cNvSpPr/>
          <p:nvPr/>
        </p:nvSpPr>
        <p:spPr>
          <a:xfrm>
            <a:off x="7707772" y="2309474"/>
            <a:ext cx="3120233"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6" name="矩形 15"/>
          <p:cNvSpPr/>
          <p:nvPr/>
        </p:nvSpPr>
        <p:spPr>
          <a:xfrm>
            <a:off x="7707772" y="3823994"/>
            <a:ext cx="2918448" cy="400110"/>
          </a:xfrm>
          <a:prstGeom prst="rect">
            <a:avLst/>
          </a:prstGeom>
        </p:spPr>
        <p:txBody>
          <a:bodyPr wrap="square">
            <a:spAutoFit/>
          </a:bodyPr>
          <a:lstStyle/>
          <a:p>
            <a:r>
              <a:rPr lang="zh-CN" altLang="en-US" sz="2000" b="1" dirty="0">
                <a:solidFill>
                  <a:schemeClr val="accent1"/>
                </a:solidFill>
                <a:latin typeface="微软雅黑" panose="020B0503020204020204" pitchFamily="34" charset="-122"/>
                <a:ea typeface="微软雅黑" panose="020B0503020204020204" pitchFamily="34" charset="-122"/>
              </a:rPr>
              <a:t>Enter your title text.</a:t>
            </a:r>
          </a:p>
        </p:txBody>
      </p:sp>
      <p:sp>
        <p:nvSpPr>
          <p:cNvPr id="17" name="矩形 16"/>
          <p:cNvSpPr/>
          <p:nvPr/>
        </p:nvSpPr>
        <p:spPr>
          <a:xfrm>
            <a:off x="7707772" y="4168963"/>
            <a:ext cx="3120233"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Tree>
    <p:extLst>
      <p:ext uri="{BB962C8B-B14F-4D97-AF65-F5344CB8AC3E}">
        <p14:creationId xmlns:p14="http://schemas.microsoft.com/office/powerpoint/2010/main" val="913551637"/>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par>
                                <p:cTn id="25" presetID="53" presetClass="entr" presetSubtype="16" fill="hold" grpId="0" nodeType="withEffect">
                                  <p:stCondLst>
                                    <p:cond delay="25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fltVal val="0"/>
                                          </p:val>
                                        </p:tav>
                                        <p:tav tm="100000">
                                          <p:val>
                                            <p:strVal val="#ppt_h"/>
                                          </p:val>
                                        </p:tav>
                                      </p:tavLst>
                                    </p:anim>
                                    <p:animEffect transition="in" filter="fade">
                                      <p:cBhvr>
                                        <p:cTn id="29" dur="500"/>
                                        <p:tgtEl>
                                          <p:spTgt spid="6"/>
                                        </p:tgtEl>
                                      </p:cBhvr>
                                    </p:animEffect>
                                  </p:childTnLst>
                                </p:cTn>
                              </p:par>
                              <p:par>
                                <p:cTn id="30" presetID="53" presetClass="entr" presetSubtype="16" fill="hold" grpId="0" nodeType="withEffect">
                                  <p:stCondLst>
                                    <p:cond delay="500"/>
                                  </p:stCondLst>
                                  <p:childTnLst>
                                    <p:set>
                                      <p:cBhvr>
                                        <p:cTn id="31" dur="1" fill="hold">
                                          <p:stCondLst>
                                            <p:cond delay="0"/>
                                          </p:stCondLst>
                                        </p:cTn>
                                        <p:tgtEl>
                                          <p:spTgt spid="7"/>
                                        </p:tgtEl>
                                        <p:attrNameLst>
                                          <p:attrName>style.visibility</p:attrName>
                                        </p:attrNameLst>
                                      </p:cBhvr>
                                      <p:to>
                                        <p:strVal val="visible"/>
                                      </p:to>
                                    </p:set>
                                    <p:anim calcmode="lin" valueType="num">
                                      <p:cBhvr>
                                        <p:cTn id="32" dur="500" fill="hold"/>
                                        <p:tgtEl>
                                          <p:spTgt spid="7"/>
                                        </p:tgtEl>
                                        <p:attrNameLst>
                                          <p:attrName>ppt_w</p:attrName>
                                        </p:attrNameLst>
                                      </p:cBhvr>
                                      <p:tavLst>
                                        <p:tav tm="0">
                                          <p:val>
                                            <p:fltVal val="0"/>
                                          </p:val>
                                        </p:tav>
                                        <p:tav tm="100000">
                                          <p:val>
                                            <p:strVal val="#ppt_w"/>
                                          </p:val>
                                        </p:tav>
                                      </p:tavLst>
                                    </p:anim>
                                    <p:anim calcmode="lin" valueType="num">
                                      <p:cBhvr>
                                        <p:cTn id="33" dur="500" fill="hold"/>
                                        <p:tgtEl>
                                          <p:spTgt spid="7"/>
                                        </p:tgtEl>
                                        <p:attrNameLst>
                                          <p:attrName>ppt_h</p:attrName>
                                        </p:attrNameLst>
                                      </p:cBhvr>
                                      <p:tavLst>
                                        <p:tav tm="0">
                                          <p:val>
                                            <p:fltVal val="0"/>
                                          </p:val>
                                        </p:tav>
                                        <p:tav tm="100000">
                                          <p:val>
                                            <p:strVal val="#ppt_h"/>
                                          </p:val>
                                        </p:tav>
                                      </p:tavLst>
                                    </p:anim>
                                    <p:animEffect transition="in" filter="fade">
                                      <p:cBhvr>
                                        <p:cTn id="34" dur="500"/>
                                        <p:tgtEl>
                                          <p:spTgt spid="7"/>
                                        </p:tgtEl>
                                      </p:cBhvr>
                                    </p:animEffect>
                                  </p:childTnLst>
                                </p:cTn>
                              </p:par>
                              <p:par>
                                <p:cTn id="35" presetID="53" presetClass="entr" presetSubtype="16" fill="hold" grpId="0" nodeType="withEffect">
                                  <p:stCondLst>
                                    <p:cond delay="750"/>
                                  </p:stCondLst>
                                  <p:childTnLst>
                                    <p:set>
                                      <p:cBhvr>
                                        <p:cTn id="36" dur="1" fill="hold">
                                          <p:stCondLst>
                                            <p:cond delay="0"/>
                                          </p:stCondLst>
                                        </p:cTn>
                                        <p:tgtEl>
                                          <p:spTgt spid="8"/>
                                        </p:tgtEl>
                                        <p:attrNameLst>
                                          <p:attrName>style.visibility</p:attrName>
                                        </p:attrNameLst>
                                      </p:cBhvr>
                                      <p:to>
                                        <p:strVal val="visible"/>
                                      </p:to>
                                    </p:set>
                                    <p:anim calcmode="lin" valueType="num">
                                      <p:cBhvr>
                                        <p:cTn id="37" dur="500" fill="hold"/>
                                        <p:tgtEl>
                                          <p:spTgt spid="8"/>
                                        </p:tgtEl>
                                        <p:attrNameLst>
                                          <p:attrName>ppt_w</p:attrName>
                                        </p:attrNameLst>
                                      </p:cBhvr>
                                      <p:tavLst>
                                        <p:tav tm="0">
                                          <p:val>
                                            <p:fltVal val="0"/>
                                          </p:val>
                                        </p:tav>
                                        <p:tav tm="100000">
                                          <p:val>
                                            <p:strVal val="#ppt_w"/>
                                          </p:val>
                                        </p:tav>
                                      </p:tavLst>
                                    </p:anim>
                                    <p:anim calcmode="lin" valueType="num">
                                      <p:cBhvr>
                                        <p:cTn id="38" dur="500" fill="hold"/>
                                        <p:tgtEl>
                                          <p:spTgt spid="8"/>
                                        </p:tgtEl>
                                        <p:attrNameLst>
                                          <p:attrName>ppt_h</p:attrName>
                                        </p:attrNameLst>
                                      </p:cBhvr>
                                      <p:tavLst>
                                        <p:tav tm="0">
                                          <p:val>
                                            <p:fltVal val="0"/>
                                          </p:val>
                                        </p:tav>
                                        <p:tav tm="100000">
                                          <p:val>
                                            <p:strVal val="#ppt_h"/>
                                          </p:val>
                                        </p:tav>
                                      </p:tavLst>
                                    </p:anim>
                                    <p:animEffect transition="in" filter="fade">
                                      <p:cBhvr>
                                        <p:cTn id="39" dur="500"/>
                                        <p:tgtEl>
                                          <p:spTgt spid="8"/>
                                        </p:tgtEl>
                                      </p:cBhvr>
                                    </p:animEffect>
                                  </p:childTnLst>
                                </p:cTn>
                              </p:par>
                              <p:par>
                                <p:cTn id="40" presetID="53" presetClass="entr" presetSubtype="16" fill="hold" grpId="0" nodeType="withEffect">
                                  <p:stCondLst>
                                    <p:cond delay="1000"/>
                                  </p:stCondLst>
                                  <p:childTnLst>
                                    <p:set>
                                      <p:cBhvr>
                                        <p:cTn id="41" dur="1" fill="hold">
                                          <p:stCondLst>
                                            <p:cond delay="0"/>
                                          </p:stCondLst>
                                        </p:cTn>
                                        <p:tgtEl>
                                          <p:spTgt spid="10"/>
                                        </p:tgtEl>
                                        <p:attrNameLst>
                                          <p:attrName>style.visibility</p:attrName>
                                        </p:attrNameLst>
                                      </p:cBhvr>
                                      <p:to>
                                        <p:strVal val="visible"/>
                                      </p:to>
                                    </p:set>
                                    <p:anim calcmode="lin" valueType="num">
                                      <p:cBhvr>
                                        <p:cTn id="42" dur="500" fill="hold"/>
                                        <p:tgtEl>
                                          <p:spTgt spid="10"/>
                                        </p:tgtEl>
                                        <p:attrNameLst>
                                          <p:attrName>ppt_w</p:attrName>
                                        </p:attrNameLst>
                                      </p:cBhvr>
                                      <p:tavLst>
                                        <p:tav tm="0">
                                          <p:val>
                                            <p:fltVal val="0"/>
                                          </p:val>
                                        </p:tav>
                                        <p:tav tm="100000">
                                          <p:val>
                                            <p:strVal val="#ppt_w"/>
                                          </p:val>
                                        </p:tav>
                                      </p:tavLst>
                                    </p:anim>
                                    <p:anim calcmode="lin" valueType="num">
                                      <p:cBhvr>
                                        <p:cTn id="43" dur="500" fill="hold"/>
                                        <p:tgtEl>
                                          <p:spTgt spid="10"/>
                                        </p:tgtEl>
                                        <p:attrNameLst>
                                          <p:attrName>ppt_h</p:attrName>
                                        </p:attrNameLst>
                                      </p:cBhvr>
                                      <p:tavLst>
                                        <p:tav tm="0">
                                          <p:val>
                                            <p:fltVal val="0"/>
                                          </p:val>
                                        </p:tav>
                                        <p:tav tm="100000">
                                          <p:val>
                                            <p:strVal val="#ppt_h"/>
                                          </p:val>
                                        </p:tav>
                                      </p:tavLst>
                                    </p:anim>
                                    <p:animEffect transition="in" filter="fade">
                                      <p:cBhvr>
                                        <p:cTn id="44" dur="500"/>
                                        <p:tgtEl>
                                          <p:spTgt spid="10"/>
                                        </p:tgtEl>
                                      </p:cBhvr>
                                    </p:animEffect>
                                  </p:childTnLst>
                                </p:cTn>
                              </p:par>
                              <p:par>
                                <p:cTn id="45" presetID="53" presetClass="entr" presetSubtype="16" fill="hold" grpId="0" nodeType="withEffect">
                                  <p:stCondLst>
                                    <p:cond delay="1250"/>
                                  </p:stCondLst>
                                  <p:childTnLst>
                                    <p:set>
                                      <p:cBhvr>
                                        <p:cTn id="46" dur="1" fill="hold">
                                          <p:stCondLst>
                                            <p:cond delay="0"/>
                                          </p:stCondLst>
                                        </p:cTn>
                                        <p:tgtEl>
                                          <p:spTgt spid="9"/>
                                        </p:tgtEl>
                                        <p:attrNameLst>
                                          <p:attrName>style.visibility</p:attrName>
                                        </p:attrNameLst>
                                      </p:cBhvr>
                                      <p:to>
                                        <p:strVal val="visible"/>
                                      </p:to>
                                    </p:set>
                                    <p:anim calcmode="lin" valueType="num">
                                      <p:cBhvr>
                                        <p:cTn id="47" dur="500" fill="hold"/>
                                        <p:tgtEl>
                                          <p:spTgt spid="9"/>
                                        </p:tgtEl>
                                        <p:attrNameLst>
                                          <p:attrName>ppt_w</p:attrName>
                                        </p:attrNameLst>
                                      </p:cBhvr>
                                      <p:tavLst>
                                        <p:tav tm="0">
                                          <p:val>
                                            <p:fltVal val="0"/>
                                          </p:val>
                                        </p:tav>
                                        <p:tav tm="100000">
                                          <p:val>
                                            <p:strVal val="#ppt_w"/>
                                          </p:val>
                                        </p:tav>
                                      </p:tavLst>
                                    </p:anim>
                                    <p:anim calcmode="lin" valueType="num">
                                      <p:cBhvr>
                                        <p:cTn id="48" dur="500" fill="hold"/>
                                        <p:tgtEl>
                                          <p:spTgt spid="9"/>
                                        </p:tgtEl>
                                        <p:attrNameLst>
                                          <p:attrName>ppt_h</p:attrName>
                                        </p:attrNameLst>
                                      </p:cBhvr>
                                      <p:tavLst>
                                        <p:tav tm="0">
                                          <p:val>
                                            <p:fltVal val="0"/>
                                          </p:val>
                                        </p:tav>
                                        <p:tav tm="100000">
                                          <p:val>
                                            <p:strVal val="#ppt_h"/>
                                          </p:val>
                                        </p:tav>
                                      </p:tavLst>
                                    </p:anim>
                                    <p:animEffect transition="in" filter="fade">
                                      <p:cBhvr>
                                        <p:cTn id="49" dur="500"/>
                                        <p:tgtEl>
                                          <p:spTgt spid="9"/>
                                        </p:tgtEl>
                                      </p:cBhvr>
                                    </p:animEffect>
                                  </p:childTnLst>
                                </p:cTn>
                              </p:par>
                            </p:childTnLst>
                          </p:cTn>
                        </p:par>
                        <p:par>
                          <p:cTn id="50" fill="hold">
                            <p:stCondLst>
                              <p:cond delay="2750"/>
                            </p:stCondLst>
                            <p:childTnLst>
                              <p:par>
                                <p:cTn id="51" presetID="2" presetClass="entr" presetSubtype="8" fill="hold" grpId="0" nodeType="afterEffect">
                                  <p:stCondLst>
                                    <p:cond delay="0"/>
                                  </p:stCondLst>
                                  <p:childTnLst>
                                    <p:set>
                                      <p:cBhvr>
                                        <p:cTn id="52" dur="1" fill="hold">
                                          <p:stCondLst>
                                            <p:cond delay="0"/>
                                          </p:stCondLst>
                                        </p:cTn>
                                        <p:tgtEl>
                                          <p:spTgt spid="4"/>
                                        </p:tgtEl>
                                        <p:attrNameLst>
                                          <p:attrName>style.visibility</p:attrName>
                                        </p:attrNameLst>
                                      </p:cBhvr>
                                      <p:to>
                                        <p:strVal val="visible"/>
                                      </p:to>
                                    </p:set>
                                    <p:anim calcmode="lin" valueType="num">
                                      <p:cBhvr additive="base">
                                        <p:cTn id="53" dur="500" fill="hold"/>
                                        <p:tgtEl>
                                          <p:spTgt spid="4"/>
                                        </p:tgtEl>
                                        <p:attrNameLst>
                                          <p:attrName>ppt_x</p:attrName>
                                        </p:attrNameLst>
                                      </p:cBhvr>
                                      <p:tavLst>
                                        <p:tav tm="0">
                                          <p:val>
                                            <p:strVal val="0-#ppt_w/2"/>
                                          </p:val>
                                        </p:tav>
                                        <p:tav tm="100000">
                                          <p:val>
                                            <p:strVal val="#ppt_x"/>
                                          </p:val>
                                        </p:tav>
                                      </p:tavLst>
                                    </p:anim>
                                    <p:anim calcmode="lin" valueType="num">
                                      <p:cBhvr additive="base">
                                        <p:cTn id="54" dur="500" fill="hold"/>
                                        <p:tgtEl>
                                          <p:spTgt spid="4"/>
                                        </p:tgtEl>
                                        <p:attrNameLst>
                                          <p:attrName>ppt_y</p:attrName>
                                        </p:attrNameLst>
                                      </p:cBhvr>
                                      <p:tavLst>
                                        <p:tav tm="0">
                                          <p:val>
                                            <p:strVal val="#ppt_y"/>
                                          </p:val>
                                        </p:tav>
                                        <p:tav tm="100000">
                                          <p:val>
                                            <p:strVal val="#ppt_y"/>
                                          </p:val>
                                        </p:tav>
                                      </p:tavLst>
                                    </p:anim>
                                  </p:childTnLst>
                                </p:cTn>
                              </p:par>
                            </p:childTnLst>
                          </p:cTn>
                        </p:par>
                        <p:par>
                          <p:cTn id="55" fill="hold">
                            <p:stCondLst>
                              <p:cond delay="3250"/>
                            </p:stCondLst>
                            <p:childTnLst>
                              <p:par>
                                <p:cTn id="56" presetID="53" presetClass="entr" presetSubtype="16" fill="hold" grpId="0" nodeType="afterEffect">
                                  <p:stCondLst>
                                    <p:cond delay="0"/>
                                  </p:stCondLst>
                                  <p:iterate type="lt">
                                    <p:tmPct val="10000"/>
                                  </p:iterate>
                                  <p:childTnLst>
                                    <p:set>
                                      <p:cBhvr>
                                        <p:cTn id="57" dur="1" fill="hold">
                                          <p:stCondLst>
                                            <p:cond delay="0"/>
                                          </p:stCondLst>
                                        </p:cTn>
                                        <p:tgtEl>
                                          <p:spTgt spid="11"/>
                                        </p:tgtEl>
                                        <p:attrNameLst>
                                          <p:attrName>style.visibility</p:attrName>
                                        </p:attrNameLst>
                                      </p:cBhvr>
                                      <p:to>
                                        <p:strVal val="visible"/>
                                      </p:to>
                                    </p:set>
                                    <p:anim calcmode="lin" valueType="num">
                                      <p:cBhvr>
                                        <p:cTn id="58" dur="100" fill="hold"/>
                                        <p:tgtEl>
                                          <p:spTgt spid="11"/>
                                        </p:tgtEl>
                                        <p:attrNameLst>
                                          <p:attrName>ppt_w</p:attrName>
                                        </p:attrNameLst>
                                      </p:cBhvr>
                                      <p:tavLst>
                                        <p:tav tm="0">
                                          <p:val>
                                            <p:fltVal val="0"/>
                                          </p:val>
                                        </p:tav>
                                        <p:tav tm="100000">
                                          <p:val>
                                            <p:strVal val="#ppt_w"/>
                                          </p:val>
                                        </p:tav>
                                      </p:tavLst>
                                    </p:anim>
                                    <p:anim calcmode="lin" valueType="num">
                                      <p:cBhvr>
                                        <p:cTn id="59" dur="100" fill="hold"/>
                                        <p:tgtEl>
                                          <p:spTgt spid="11"/>
                                        </p:tgtEl>
                                        <p:attrNameLst>
                                          <p:attrName>ppt_h</p:attrName>
                                        </p:attrNameLst>
                                      </p:cBhvr>
                                      <p:tavLst>
                                        <p:tav tm="0">
                                          <p:val>
                                            <p:fltVal val="0"/>
                                          </p:val>
                                        </p:tav>
                                        <p:tav tm="100000">
                                          <p:val>
                                            <p:strVal val="#ppt_h"/>
                                          </p:val>
                                        </p:tav>
                                      </p:tavLst>
                                    </p:anim>
                                    <p:animEffect transition="in" filter="fade">
                                      <p:cBhvr>
                                        <p:cTn id="60" dur="100"/>
                                        <p:tgtEl>
                                          <p:spTgt spid="11"/>
                                        </p:tgtEl>
                                      </p:cBhvr>
                                    </p:animEffect>
                                  </p:childTnLst>
                                </p:cTn>
                              </p:par>
                            </p:childTnLst>
                          </p:cTn>
                        </p:par>
                        <p:par>
                          <p:cTn id="61" fill="hold">
                            <p:stCondLst>
                              <p:cond delay="3610"/>
                            </p:stCondLst>
                            <p:childTnLst>
                              <p:par>
                                <p:cTn id="62" presetID="2" presetClass="entr" presetSubtype="2" fill="hold" grpId="0" nodeType="afterEffect">
                                  <p:stCondLst>
                                    <p:cond delay="0"/>
                                  </p:stCondLst>
                                  <p:childTnLst>
                                    <p:set>
                                      <p:cBhvr>
                                        <p:cTn id="63" dur="1" fill="hold">
                                          <p:stCondLst>
                                            <p:cond delay="0"/>
                                          </p:stCondLst>
                                        </p:cTn>
                                        <p:tgtEl>
                                          <p:spTgt spid="14"/>
                                        </p:tgtEl>
                                        <p:attrNameLst>
                                          <p:attrName>style.visibility</p:attrName>
                                        </p:attrNameLst>
                                      </p:cBhvr>
                                      <p:to>
                                        <p:strVal val="visible"/>
                                      </p:to>
                                    </p:set>
                                    <p:anim calcmode="lin" valueType="num">
                                      <p:cBhvr additive="base">
                                        <p:cTn id="64" dur="500" fill="hold"/>
                                        <p:tgtEl>
                                          <p:spTgt spid="14"/>
                                        </p:tgtEl>
                                        <p:attrNameLst>
                                          <p:attrName>ppt_x</p:attrName>
                                        </p:attrNameLst>
                                      </p:cBhvr>
                                      <p:tavLst>
                                        <p:tav tm="0">
                                          <p:val>
                                            <p:strVal val="1+#ppt_w/2"/>
                                          </p:val>
                                        </p:tav>
                                        <p:tav tm="100000">
                                          <p:val>
                                            <p:strVal val="#ppt_x"/>
                                          </p:val>
                                        </p:tav>
                                      </p:tavLst>
                                    </p:anim>
                                    <p:anim calcmode="lin" valueType="num">
                                      <p:cBhvr additive="base">
                                        <p:cTn id="65" dur="500" fill="hold"/>
                                        <p:tgtEl>
                                          <p:spTgt spid="14"/>
                                        </p:tgtEl>
                                        <p:attrNameLst>
                                          <p:attrName>ppt_y</p:attrName>
                                        </p:attrNameLst>
                                      </p:cBhvr>
                                      <p:tavLst>
                                        <p:tav tm="0">
                                          <p:val>
                                            <p:strVal val="#ppt_y"/>
                                          </p:val>
                                        </p:tav>
                                        <p:tav tm="100000">
                                          <p:val>
                                            <p:strVal val="#ppt_y"/>
                                          </p:val>
                                        </p:tav>
                                      </p:tavLst>
                                    </p:anim>
                                  </p:childTnLst>
                                </p:cTn>
                              </p:par>
                            </p:childTnLst>
                          </p:cTn>
                        </p:par>
                        <p:par>
                          <p:cTn id="66" fill="hold">
                            <p:stCondLst>
                              <p:cond delay="4110"/>
                            </p:stCondLst>
                            <p:childTnLst>
                              <p:par>
                                <p:cTn id="67" presetID="53" presetClass="entr" presetSubtype="16" fill="hold" grpId="0" nodeType="afterEffect">
                                  <p:stCondLst>
                                    <p:cond delay="0"/>
                                  </p:stCondLst>
                                  <p:iterate type="lt">
                                    <p:tmPct val="10000"/>
                                  </p:iterate>
                                  <p:childTnLst>
                                    <p:set>
                                      <p:cBhvr>
                                        <p:cTn id="68" dur="1" fill="hold">
                                          <p:stCondLst>
                                            <p:cond delay="0"/>
                                          </p:stCondLst>
                                        </p:cTn>
                                        <p:tgtEl>
                                          <p:spTgt spid="15"/>
                                        </p:tgtEl>
                                        <p:attrNameLst>
                                          <p:attrName>style.visibility</p:attrName>
                                        </p:attrNameLst>
                                      </p:cBhvr>
                                      <p:to>
                                        <p:strVal val="visible"/>
                                      </p:to>
                                    </p:set>
                                    <p:anim calcmode="lin" valueType="num">
                                      <p:cBhvr>
                                        <p:cTn id="69" dur="100" fill="hold"/>
                                        <p:tgtEl>
                                          <p:spTgt spid="15"/>
                                        </p:tgtEl>
                                        <p:attrNameLst>
                                          <p:attrName>ppt_w</p:attrName>
                                        </p:attrNameLst>
                                      </p:cBhvr>
                                      <p:tavLst>
                                        <p:tav tm="0">
                                          <p:val>
                                            <p:fltVal val="0"/>
                                          </p:val>
                                        </p:tav>
                                        <p:tav tm="100000">
                                          <p:val>
                                            <p:strVal val="#ppt_w"/>
                                          </p:val>
                                        </p:tav>
                                      </p:tavLst>
                                    </p:anim>
                                    <p:anim calcmode="lin" valueType="num">
                                      <p:cBhvr>
                                        <p:cTn id="70" dur="100" fill="hold"/>
                                        <p:tgtEl>
                                          <p:spTgt spid="15"/>
                                        </p:tgtEl>
                                        <p:attrNameLst>
                                          <p:attrName>ppt_h</p:attrName>
                                        </p:attrNameLst>
                                      </p:cBhvr>
                                      <p:tavLst>
                                        <p:tav tm="0">
                                          <p:val>
                                            <p:fltVal val="0"/>
                                          </p:val>
                                        </p:tav>
                                        <p:tav tm="100000">
                                          <p:val>
                                            <p:strVal val="#ppt_h"/>
                                          </p:val>
                                        </p:tav>
                                      </p:tavLst>
                                    </p:anim>
                                    <p:animEffect transition="in" filter="fade">
                                      <p:cBhvr>
                                        <p:cTn id="71" dur="100"/>
                                        <p:tgtEl>
                                          <p:spTgt spid="15"/>
                                        </p:tgtEl>
                                      </p:cBhvr>
                                    </p:animEffect>
                                  </p:childTnLst>
                                </p:cTn>
                              </p:par>
                            </p:childTnLst>
                          </p:cTn>
                        </p:par>
                        <p:par>
                          <p:cTn id="72" fill="hold">
                            <p:stCondLst>
                              <p:cond delay="4470"/>
                            </p:stCondLst>
                            <p:childTnLst>
                              <p:par>
                                <p:cTn id="73" presetID="2" presetClass="entr" presetSubtype="8" fill="hold" grpId="0" nodeType="afterEffect">
                                  <p:stCondLst>
                                    <p:cond delay="0"/>
                                  </p:stCondLst>
                                  <p:childTnLst>
                                    <p:set>
                                      <p:cBhvr>
                                        <p:cTn id="74" dur="1" fill="hold">
                                          <p:stCondLst>
                                            <p:cond delay="0"/>
                                          </p:stCondLst>
                                        </p:cTn>
                                        <p:tgtEl>
                                          <p:spTgt spid="12"/>
                                        </p:tgtEl>
                                        <p:attrNameLst>
                                          <p:attrName>style.visibility</p:attrName>
                                        </p:attrNameLst>
                                      </p:cBhvr>
                                      <p:to>
                                        <p:strVal val="visible"/>
                                      </p:to>
                                    </p:set>
                                    <p:anim calcmode="lin" valueType="num">
                                      <p:cBhvr additive="base">
                                        <p:cTn id="75" dur="500" fill="hold"/>
                                        <p:tgtEl>
                                          <p:spTgt spid="12"/>
                                        </p:tgtEl>
                                        <p:attrNameLst>
                                          <p:attrName>ppt_x</p:attrName>
                                        </p:attrNameLst>
                                      </p:cBhvr>
                                      <p:tavLst>
                                        <p:tav tm="0">
                                          <p:val>
                                            <p:strVal val="0-#ppt_w/2"/>
                                          </p:val>
                                        </p:tav>
                                        <p:tav tm="100000">
                                          <p:val>
                                            <p:strVal val="#ppt_x"/>
                                          </p:val>
                                        </p:tav>
                                      </p:tavLst>
                                    </p:anim>
                                    <p:anim calcmode="lin" valueType="num">
                                      <p:cBhvr additive="base">
                                        <p:cTn id="76" dur="500" fill="hold"/>
                                        <p:tgtEl>
                                          <p:spTgt spid="12"/>
                                        </p:tgtEl>
                                        <p:attrNameLst>
                                          <p:attrName>ppt_y</p:attrName>
                                        </p:attrNameLst>
                                      </p:cBhvr>
                                      <p:tavLst>
                                        <p:tav tm="0">
                                          <p:val>
                                            <p:strVal val="#ppt_y"/>
                                          </p:val>
                                        </p:tav>
                                        <p:tav tm="100000">
                                          <p:val>
                                            <p:strVal val="#ppt_y"/>
                                          </p:val>
                                        </p:tav>
                                      </p:tavLst>
                                    </p:anim>
                                  </p:childTnLst>
                                </p:cTn>
                              </p:par>
                            </p:childTnLst>
                          </p:cTn>
                        </p:par>
                        <p:par>
                          <p:cTn id="77" fill="hold">
                            <p:stCondLst>
                              <p:cond delay="4970"/>
                            </p:stCondLst>
                            <p:childTnLst>
                              <p:par>
                                <p:cTn id="78" presetID="53" presetClass="entr" presetSubtype="16" fill="hold" grpId="0" nodeType="afterEffect">
                                  <p:stCondLst>
                                    <p:cond delay="0"/>
                                  </p:stCondLst>
                                  <p:iterate type="lt">
                                    <p:tmPct val="10000"/>
                                  </p:iterate>
                                  <p:childTnLst>
                                    <p:set>
                                      <p:cBhvr>
                                        <p:cTn id="79" dur="1" fill="hold">
                                          <p:stCondLst>
                                            <p:cond delay="0"/>
                                          </p:stCondLst>
                                        </p:cTn>
                                        <p:tgtEl>
                                          <p:spTgt spid="13"/>
                                        </p:tgtEl>
                                        <p:attrNameLst>
                                          <p:attrName>style.visibility</p:attrName>
                                        </p:attrNameLst>
                                      </p:cBhvr>
                                      <p:to>
                                        <p:strVal val="visible"/>
                                      </p:to>
                                    </p:set>
                                    <p:anim calcmode="lin" valueType="num">
                                      <p:cBhvr>
                                        <p:cTn id="80" dur="100" fill="hold"/>
                                        <p:tgtEl>
                                          <p:spTgt spid="13"/>
                                        </p:tgtEl>
                                        <p:attrNameLst>
                                          <p:attrName>ppt_w</p:attrName>
                                        </p:attrNameLst>
                                      </p:cBhvr>
                                      <p:tavLst>
                                        <p:tav tm="0">
                                          <p:val>
                                            <p:fltVal val="0"/>
                                          </p:val>
                                        </p:tav>
                                        <p:tav tm="100000">
                                          <p:val>
                                            <p:strVal val="#ppt_w"/>
                                          </p:val>
                                        </p:tav>
                                      </p:tavLst>
                                    </p:anim>
                                    <p:anim calcmode="lin" valueType="num">
                                      <p:cBhvr>
                                        <p:cTn id="81" dur="100" fill="hold"/>
                                        <p:tgtEl>
                                          <p:spTgt spid="13"/>
                                        </p:tgtEl>
                                        <p:attrNameLst>
                                          <p:attrName>ppt_h</p:attrName>
                                        </p:attrNameLst>
                                      </p:cBhvr>
                                      <p:tavLst>
                                        <p:tav tm="0">
                                          <p:val>
                                            <p:fltVal val="0"/>
                                          </p:val>
                                        </p:tav>
                                        <p:tav tm="100000">
                                          <p:val>
                                            <p:strVal val="#ppt_h"/>
                                          </p:val>
                                        </p:tav>
                                      </p:tavLst>
                                    </p:anim>
                                    <p:animEffect transition="in" filter="fade">
                                      <p:cBhvr>
                                        <p:cTn id="82" dur="100"/>
                                        <p:tgtEl>
                                          <p:spTgt spid="13"/>
                                        </p:tgtEl>
                                      </p:cBhvr>
                                    </p:animEffect>
                                  </p:childTnLst>
                                </p:cTn>
                              </p:par>
                            </p:childTnLst>
                          </p:cTn>
                        </p:par>
                        <p:par>
                          <p:cTn id="83" fill="hold">
                            <p:stCondLst>
                              <p:cond delay="5330"/>
                            </p:stCondLst>
                            <p:childTnLst>
                              <p:par>
                                <p:cTn id="84" presetID="2" presetClass="entr" presetSubtype="2" fill="hold" grpId="0" nodeType="afterEffect">
                                  <p:stCondLst>
                                    <p:cond delay="0"/>
                                  </p:stCondLst>
                                  <p:childTnLst>
                                    <p:set>
                                      <p:cBhvr>
                                        <p:cTn id="85" dur="1" fill="hold">
                                          <p:stCondLst>
                                            <p:cond delay="0"/>
                                          </p:stCondLst>
                                        </p:cTn>
                                        <p:tgtEl>
                                          <p:spTgt spid="16"/>
                                        </p:tgtEl>
                                        <p:attrNameLst>
                                          <p:attrName>style.visibility</p:attrName>
                                        </p:attrNameLst>
                                      </p:cBhvr>
                                      <p:to>
                                        <p:strVal val="visible"/>
                                      </p:to>
                                    </p:set>
                                    <p:anim calcmode="lin" valueType="num">
                                      <p:cBhvr additive="base">
                                        <p:cTn id="86" dur="500" fill="hold"/>
                                        <p:tgtEl>
                                          <p:spTgt spid="16"/>
                                        </p:tgtEl>
                                        <p:attrNameLst>
                                          <p:attrName>ppt_x</p:attrName>
                                        </p:attrNameLst>
                                      </p:cBhvr>
                                      <p:tavLst>
                                        <p:tav tm="0">
                                          <p:val>
                                            <p:strVal val="1+#ppt_w/2"/>
                                          </p:val>
                                        </p:tav>
                                        <p:tav tm="100000">
                                          <p:val>
                                            <p:strVal val="#ppt_x"/>
                                          </p:val>
                                        </p:tav>
                                      </p:tavLst>
                                    </p:anim>
                                    <p:anim calcmode="lin" valueType="num">
                                      <p:cBhvr additive="base">
                                        <p:cTn id="87" dur="500" fill="hold"/>
                                        <p:tgtEl>
                                          <p:spTgt spid="16"/>
                                        </p:tgtEl>
                                        <p:attrNameLst>
                                          <p:attrName>ppt_y</p:attrName>
                                        </p:attrNameLst>
                                      </p:cBhvr>
                                      <p:tavLst>
                                        <p:tav tm="0">
                                          <p:val>
                                            <p:strVal val="#ppt_y"/>
                                          </p:val>
                                        </p:tav>
                                        <p:tav tm="100000">
                                          <p:val>
                                            <p:strVal val="#ppt_y"/>
                                          </p:val>
                                        </p:tav>
                                      </p:tavLst>
                                    </p:anim>
                                  </p:childTnLst>
                                </p:cTn>
                              </p:par>
                            </p:childTnLst>
                          </p:cTn>
                        </p:par>
                        <p:par>
                          <p:cTn id="88" fill="hold">
                            <p:stCondLst>
                              <p:cond delay="5830"/>
                            </p:stCondLst>
                            <p:childTnLst>
                              <p:par>
                                <p:cTn id="89" presetID="53" presetClass="entr" presetSubtype="16" fill="hold" grpId="0" nodeType="afterEffect">
                                  <p:stCondLst>
                                    <p:cond delay="0"/>
                                  </p:stCondLst>
                                  <p:iterate type="lt">
                                    <p:tmPct val="10000"/>
                                  </p:iterate>
                                  <p:childTnLst>
                                    <p:set>
                                      <p:cBhvr>
                                        <p:cTn id="90" dur="1" fill="hold">
                                          <p:stCondLst>
                                            <p:cond delay="0"/>
                                          </p:stCondLst>
                                        </p:cTn>
                                        <p:tgtEl>
                                          <p:spTgt spid="17"/>
                                        </p:tgtEl>
                                        <p:attrNameLst>
                                          <p:attrName>style.visibility</p:attrName>
                                        </p:attrNameLst>
                                      </p:cBhvr>
                                      <p:to>
                                        <p:strVal val="visible"/>
                                      </p:to>
                                    </p:set>
                                    <p:anim calcmode="lin" valueType="num">
                                      <p:cBhvr>
                                        <p:cTn id="91" dur="100" fill="hold"/>
                                        <p:tgtEl>
                                          <p:spTgt spid="17"/>
                                        </p:tgtEl>
                                        <p:attrNameLst>
                                          <p:attrName>ppt_w</p:attrName>
                                        </p:attrNameLst>
                                      </p:cBhvr>
                                      <p:tavLst>
                                        <p:tav tm="0">
                                          <p:val>
                                            <p:fltVal val="0"/>
                                          </p:val>
                                        </p:tav>
                                        <p:tav tm="100000">
                                          <p:val>
                                            <p:strVal val="#ppt_w"/>
                                          </p:val>
                                        </p:tav>
                                      </p:tavLst>
                                    </p:anim>
                                    <p:anim calcmode="lin" valueType="num">
                                      <p:cBhvr>
                                        <p:cTn id="92" dur="100" fill="hold"/>
                                        <p:tgtEl>
                                          <p:spTgt spid="17"/>
                                        </p:tgtEl>
                                        <p:attrNameLst>
                                          <p:attrName>ppt_h</p:attrName>
                                        </p:attrNameLst>
                                      </p:cBhvr>
                                      <p:tavLst>
                                        <p:tav tm="0">
                                          <p:val>
                                            <p:fltVal val="0"/>
                                          </p:val>
                                        </p:tav>
                                        <p:tav tm="100000">
                                          <p:val>
                                            <p:strVal val="#ppt_h"/>
                                          </p:val>
                                        </p:tav>
                                      </p:tavLst>
                                    </p:anim>
                                    <p:animEffect transition="in" filter="fade">
                                      <p:cBhvr>
                                        <p:cTn id="93" dur="1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5" grpId="0" animBg="1"/>
      <p:bldP spid="6" grpId="0" animBg="1"/>
      <p:bldP spid="7" grpId="0" animBg="1"/>
      <p:bldP spid="8" grpId="0" animBg="1"/>
      <p:bldP spid="9" grpId="0" animBg="1"/>
      <p:bldP spid="10" grpId="0" animBg="1"/>
      <p:bldP spid="11" grpId="0"/>
      <p:bldP spid="12" grpId="0"/>
      <p:bldP spid="13" grpId="0"/>
      <p:bldP spid="14" grpId="0"/>
      <p:bldP spid="15" grpId="0"/>
      <p:bldP spid="16" grpId="0"/>
      <p:bldP spid="1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3" y="218741"/>
            <a:ext cx="6073155"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Freeform 5"/>
          <p:cNvSpPr>
            <a:spLocks noEditPoints="1"/>
          </p:cNvSpPr>
          <p:nvPr/>
        </p:nvSpPr>
        <p:spPr bwMode="auto">
          <a:xfrm>
            <a:off x="6820328" y="1656429"/>
            <a:ext cx="4050454" cy="4064691"/>
          </a:xfrm>
          <a:custGeom>
            <a:avLst/>
            <a:gdLst>
              <a:gd name="T0" fmla="*/ 1404 w 1558"/>
              <a:gd name="T1" fmla="*/ 1563 h 1563"/>
              <a:gd name="T2" fmla="*/ 1293 w 1558"/>
              <a:gd name="T3" fmla="*/ 1519 h 1563"/>
              <a:gd name="T4" fmla="*/ 857 w 1558"/>
              <a:gd name="T5" fmla="*/ 1081 h 1563"/>
              <a:gd name="T6" fmla="*/ 843 w 1558"/>
              <a:gd name="T7" fmla="*/ 1090 h 1563"/>
              <a:gd name="T8" fmla="*/ 579 w 1558"/>
              <a:gd name="T9" fmla="*/ 1162 h 1563"/>
              <a:gd name="T10" fmla="*/ 167 w 1558"/>
              <a:gd name="T11" fmla="*/ 994 h 1563"/>
              <a:gd name="T12" fmla="*/ 0 w 1558"/>
              <a:gd name="T13" fmla="*/ 581 h 1563"/>
              <a:gd name="T14" fmla="*/ 167 w 1558"/>
              <a:gd name="T15" fmla="*/ 168 h 1563"/>
              <a:gd name="T16" fmla="*/ 579 w 1558"/>
              <a:gd name="T17" fmla="*/ 0 h 1563"/>
              <a:gd name="T18" fmla="*/ 991 w 1558"/>
              <a:gd name="T19" fmla="*/ 168 h 1563"/>
              <a:gd name="T20" fmla="*/ 1159 w 1558"/>
              <a:gd name="T21" fmla="*/ 581 h 1563"/>
              <a:gd name="T22" fmla="*/ 1087 w 1558"/>
              <a:gd name="T23" fmla="*/ 845 h 1563"/>
              <a:gd name="T24" fmla="*/ 1078 w 1558"/>
              <a:gd name="T25" fmla="*/ 859 h 1563"/>
              <a:gd name="T26" fmla="*/ 1514 w 1558"/>
              <a:gd name="T27" fmla="*/ 1296 h 1563"/>
              <a:gd name="T28" fmla="*/ 1558 w 1558"/>
              <a:gd name="T29" fmla="*/ 1407 h 1563"/>
              <a:gd name="T30" fmla="*/ 1404 w 1558"/>
              <a:gd name="T31" fmla="*/ 1563 h 1563"/>
              <a:gd name="T32" fmla="*/ 913 w 1558"/>
              <a:gd name="T33" fmla="*/ 1069 h 1563"/>
              <a:gd name="T34" fmla="*/ 1327 w 1558"/>
              <a:gd name="T35" fmla="*/ 1484 h 1563"/>
              <a:gd name="T36" fmla="*/ 1404 w 1558"/>
              <a:gd name="T37" fmla="*/ 1515 h 1563"/>
              <a:gd name="T38" fmla="*/ 1511 w 1558"/>
              <a:gd name="T39" fmla="*/ 1407 h 1563"/>
              <a:gd name="T40" fmla="*/ 1480 w 1558"/>
              <a:gd name="T41" fmla="*/ 1331 h 1563"/>
              <a:gd name="T42" fmla="*/ 1066 w 1558"/>
              <a:gd name="T43" fmla="*/ 916 h 1563"/>
              <a:gd name="T44" fmla="*/ 913 w 1558"/>
              <a:gd name="T45" fmla="*/ 1069 h 1563"/>
              <a:gd name="T46" fmla="*/ 579 w 1558"/>
              <a:gd name="T47" fmla="*/ 60 h 1563"/>
              <a:gd name="T48" fmla="*/ 60 w 1558"/>
              <a:gd name="T49" fmla="*/ 581 h 1563"/>
              <a:gd name="T50" fmla="*/ 579 w 1558"/>
              <a:gd name="T51" fmla="*/ 1102 h 1563"/>
              <a:gd name="T52" fmla="*/ 1099 w 1558"/>
              <a:gd name="T53" fmla="*/ 581 h 1563"/>
              <a:gd name="T54" fmla="*/ 579 w 1558"/>
              <a:gd name="T55" fmla="*/ 60 h 1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58" h="1563">
                <a:moveTo>
                  <a:pt x="1404" y="1563"/>
                </a:moveTo>
                <a:cubicBezTo>
                  <a:pt x="1360" y="1563"/>
                  <a:pt x="1315" y="1541"/>
                  <a:pt x="1293" y="1519"/>
                </a:cubicBezTo>
                <a:cubicBezTo>
                  <a:pt x="857" y="1081"/>
                  <a:pt x="857" y="1081"/>
                  <a:pt x="857" y="1081"/>
                </a:cubicBezTo>
                <a:cubicBezTo>
                  <a:pt x="843" y="1090"/>
                  <a:pt x="843" y="1090"/>
                  <a:pt x="843" y="1090"/>
                </a:cubicBezTo>
                <a:cubicBezTo>
                  <a:pt x="774" y="1137"/>
                  <a:pt x="680" y="1162"/>
                  <a:pt x="579" y="1162"/>
                </a:cubicBezTo>
                <a:cubicBezTo>
                  <a:pt x="422" y="1162"/>
                  <a:pt x="275" y="1102"/>
                  <a:pt x="167" y="994"/>
                </a:cubicBezTo>
                <a:cubicBezTo>
                  <a:pt x="60" y="886"/>
                  <a:pt x="0" y="739"/>
                  <a:pt x="0" y="581"/>
                </a:cubicBezTo>
                <a:cubicBezTo>
                  <a:pt x="0" y="423"/>
                  <a:pt x="60" y="276"/>
                  <a:pt x="167" y="168"/>
                </a:cubicBezTo>
                <a:cubicBezTo>
                  <a:pt x="275" y="59"/>
                  <a:pt x="422" y="0"/>
                  <a:pt x="579" y="0"/>
                </a:cubicBezTo>
                <a:cubicBezTo>
                  <a:pt x="737" y="0"/>
                  <a:pt x="883" y="59"/>
                  <a:pt x="991" y="168"/>
                </a:cubicBezTo>
                <a:cubicBezTo>
                  <a:pt x="1099" y="276"/>
                  <a:pt x="1159" y="423"/>
                  <a:pt x="1159" y="581"/>
                </a:cubicBezTo>
                <a:cubicBezTo>
                  <a:pt x="1159" y="682"/>
                  <a:pt x="1133" y="776"/>
                  <a:pt x="1087" y="845"/>
                </a:cubicBezTo>
                <a:cubicBezTo>
                  <a:pt x="1078" y="859"/>
                  <a:pt x="1078" y="859"/>
                  <a:pt x="1078" y="859"/>
                </a:cubicBezTo>
                <a:cubicBezTo>
                  <a:pt x="1514" y="1296"/>
                  <a:pt x="1514" y="1296"/>
                  <a:pt x="1514" y="1296"/>
                </a:cubicBezTo>
                <a:cubicBezTo>
                  <a:pt x="1536" y="1318"/>
                  <a:pt x="1558" y="1364"/>
                  <a:pt x="1558" y="1407"/>
                </a:cubicBezTo>
                <a:cubicBezTo>
                  <a:pt x="1558" y="1496"/>
                  <a:pt x="1492" y="1563"/>
                  <a:pt x="1404" y="1563"/>
                </a:cubicBezTo>
                <a:close/>
                <a:moveTo>
                  <a:pt x="913" y="1069"/>
                </a:moveTo>
                <a:cubicBezTo>
                  <a:pt x="1327" y="1484"/>
                  <a:pt x="1327" y="1484"/>
                  <a:pt x="1327" y="1484"/>
                </a:cubicBezTo>
                <a:cubicBezTo>
                  <a:pt x="1342" y="1500"/>
                  <a:pt x="1372" y="1515"/>
                  <a:pt x="1404" y="1515"/>
                </a:cubicBezTo>
                <a:cubicBezTo>
                  <a:pt x="1465" y="1515"/>
                  <a:pt x="1511" y="1469"/>
                  <a:pt x="1511" y="1407"/>
                </a:cubicBezTo>
                <a:cubicBezTo>
                  <a:pt x="1511" y="1376"/>
                  <a:pt x="1496" y="1346"/>
                  <a:pt x="1480" y="1331"/>
                </a:cubicBezTo>
                <a:cubicBezTo>
                  <a:pt x="1066" y="916"/>
                  <a:pt x="1066" y="916"/>
                  <a:pt x="1066" y="916"/>
                </a:cubicBezTo>
                <a:lnTo>
                  <a:pt x="913" y="1069"/>
                </a:lnTo>
                <a:close/>
                <a:moveTo>
                  <a:pt x="579" y="60"/>
                </a:moveTo>
                <a:cubicBezTo>
                  <a:pt x="293" y="60"/>
                  <a:pt x="60" y="294"/>
                  <a:pt x="60" y="581"/>
                </a:cubicBezTo>
                <a:cubicBezTo>
                  <a:pt x="60" y="868"/>
                  <a:pt x="293" y="1102"/>
                  <a:pt x="579" y="1102"/>
                </a:cubicBezTo>
                <a:cubicBezTo>
                  <a:pt x="866" y="1102"/>
                  <a:pt x="1099" y="868"/>
                  <a:pt x="1099" y="581"/>
                </a:cubicBezTo>
                <a:cubicBezTo>
                  <a:pt x="1099" y="294"/>
                  <a:pt x="866" y="60"/>
                  <a:pt x="579" y="60"/>
                </a:cubicBezTo>
                <a:close/>
              </a:path>
            </a:pathLst>
          </a:custGeom>
          <a:solidFill>
            <a:schemeClr val="accent1"/>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3">
              <a:hueOff val="0"/>
              <a:satOff val="0"/>
              <a:lumOff val="0"/>
              <a:alphaOff val="0"/>
            </a:schemeClr>
          </a:effectRef>
          <a:fontRef idx="minor">
            <a:schemeClr val="lt1"/>
          </a:fontRef>
        </p:style>
        <p:txBody>
          <a:bodyPr vert="horz" wrap="square" lIns="109710" tIns="54855" rIns="109710" bIns="54855" numCol="1" anchor="t" anchorCtr="0" compatLnSpc="1">
            <a:prstTxWarp prst="textNoShape">
              <a:avLst/>
            </a:prstTxWarp>
          </a:bodyPr>
          <a:lstStyle/>
          <a:p>
            <a:endParaRPr lang="id-ID" sz="900" dirty="0">
              <a:solidFill>
                <a:schemeClr val="lt1"/>
              </a:solidFill>
              <a:latin typeface="微软雅黑" panose="020B0503020204020204" pitchFamily="34" charset="-122"/>
            </a:endParaRPr>
          </a:p>
        </p:txBody>
      </p:sp>
      <p:sp>
        <p:nvSpPr>
          <p:cNvPr id="5" name="Oval 89"/>
          <p:cNvSpPr/>
          <p:nvPr/>
        </p:nvSpPr>
        <p:spPr bwMode="auto">
          <a:xfrm>
            <a:off x="1493361" y="4559667"/>
            <a:ext cx="764860" cy="765060"/>
          </a:xfrm>
          <a:prstGeom prst="ellipse">
            <a:avLst/>
          </a:prstGeom>
          <a:solidFill>
            <a:schemeClr val="accent3"/>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2">
              <a:hueOff val="0"/>
              <a:satOff val="0"/>
              <a:lumOff val="0"/>
              <a:alphaOff val="0"/>
            </a:schemeClr>
          </a:effectRef>
          <a:fontRef idx="minor">
            <a:schemeClr val="lt1"/>
          </a:fontRef>
        </p:style>
        <p:txBody>
          <a:bodyPr vert="horz" wrap="square" lIns="109710" tIns="54855" rIns="109710" bIns="54855" numCol="1" anchor="t" anchorCtr="0" compatLnSpc="1">
            <a:prstTxWarp prst="textNoShape">
              <a:avLst/>
            </a:prstTxWarp>
          </a:bodyPr>
          <a:lstStyle/>
          <a:p>
            <a:endParaRPr lang="en-US" sz="900" dirty="0">
              <a:latin typeface="微软雅黑" panose="020B0503020204020204" pitchFamily="34" charset="-122"/>
            </a:endParaRPr>
          </a:p>
        </p:txBody>
      </p:sp>
      <p:sp>
        <p:nvSpPr>
          <p:cNvPr id="6" name="矩形 5"/>
          <p:cNvSpPr/>
          <p:nvPr/>
        </p:nvSpPr>
        <p:spPr>
          <a:xfrm>
            <a:off x="2356263" y="4743463"/>
            <a:ext cx="3610119"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7" name="矩形 6"/>
          <p:cNvSpPr/>
          <p:nvPr/>
        </p:nvSpPr>
        <p:spPr>
          <a:xfrm>
            <a:off x="2356263" y="4402267"/>
            <a:ext cx="2232154" cy="369332"/>
          </a:xfrm>
          <a:prstGeom prst="rect">
            <a:avLst/>
          </a:prstGeom>
        </p:spPr>
        <p:txBody>
          <a:bodyPr wrap="square">
            <a:spAutoFit/>
          </a:bodyPr>
          <a:lstStyle/>
          <a:p>
            <a:pPr algn="just"/>
            <a:r>
              <a:rPr lang="zh-CN" altLang="en-US" b="1" dirty="0">
                <a:solidFill>
                  <a:schemeClr val="accent1"/>
                </a:solidFill>
                <a:latin typeface="微软雅黑" panose="020B0503020204020204" pitchFamily="34" charset="-122"/>
                <a:ea typeface="微软雅黑" panose="020B0503020204020204" pitchFamily="34" charset="-122"/>
              </a:rPr>
              <a:t>Add your title.</a:t>
            </a:r>
          </a:p>
        </p:txBody>
      </p:sp>
      <p:sp>
        <p:nvSpPr>
          <p:cNvPr id="8" name="Freeform 133"/>
          <p:cNvSpPr>
            <a:spLocks noChangeAspect="1" noEditPoints="1"/>
          </p:cNvSpPr>
          <p:nvPr/>
        </p:nvSpPr>
        <p:spPr bwMode="auto">
          <a:xfrm>
            <a:off x="1695791" y="4807563"/>
            <a:ext cx="360000" cy="269268"/>
          </a:xfrm>
          <a:custGeom>
            <a:avLst/>
            <a:gdLst>
              <a:gd name="T0" fmla="*/ 1125 w 1200"/>
              <a:gd name="T1" fmla="*/ 450 h 900"/>
              <a:gd name="T2" fmla="*/ 975 w 1200"/>
              <a:gd name="T3" fmla="*/ 450 h 900"/>
              <a:gd name="T4" fmla="*/ 975 w 1200"/>
              <a:gd name="T5" fmla="*/ 562 h 900"/>
              <a:gd name="T6" fmla="*/ 938 w 1200"/>
              <a:gd name="T7" fmla="*/ 600 h 900"/>
              <a:gd name="T8" fmla="*/ 863 w 1200"/>
              <a:gd name="T9" fmla="*/ 600 h 900"/>
              <a:gd name="T10" fmla="*/ 825 w 1200"/>
              <a:gd name="T11" fmla="*/ 562 h 900"/>
              <a:gd name="T12" fmla="*/ 825 w 1200"/>
              <a:gd name="T13" fmla="*/ 450 h 900"/>
              <a:gd name="T14" fmla="*/ 375 w 1200"/>
              <a:gd name="T15" fmla="*/ 450 h 900"/>
              <a:gd name="T16" fmla="*/ 375 w 1200"/>
              <a:gd name="T17" fmla="*/ 562 h 900"/>
              <a:gd name="T18" fmla="*/ 338 w 1200"/>
              <a:gd name="T19" fmla="*/ 600 h 900"/>
              <a:gd name="T20" fmla="*/ 263 w 1200"/>
              <a:gd name="T21" fmla="*/ 600 h 900"/>
              <a:gd name="T22" fmla="*/ 225 w 1200"/>
              <a:gd name="T23" fmla="*/ 562 h 900"/>
              <a:gd name="T24" fmla="*/ 225 w 1200"/>
              <a:gd name="T25" fmla="*/ 450 h 900"/>
              <a:gd name="T26" fmla="*/ 75 w 1200"/>
              <a:gd name="T27" fmla="*/ 450 h 900"/>
              <a:gd name="T28" fmla="*/ 75 w 1200"/>
              <a:gd name="T29" fmla="*/ 375 h 900"/>
              <a:gd name="T30" fmla="*/ 1125 w 1200"/>
              <a:gd name="T31" fmla="*/ 375 h 900"/>
              <a:gd name="T32" fmla="*/ 1125 w 1200"/>
              <a:gd name="T33" fmla="*/ 450 h 900"/>
              <a:gd name="T34" fmla="*/ 450 w 1200"/>
              <a:gd name="T35" fmla="*/ 75 h 900"/>
              <a:gd name="T36" fmla="*/ 450 w 1200"/>
              <a:gd name="T37" fmla="*/ 75 h 900"/>
              <a:gd name="T38" fmla="*/ 750 w 1200"/>
              <a:gd name="T39" fmla="*/ 75 h 900"/>
              <a:gd name="T40" fmla="*/ 750 w 1200"/>
              <a:gd name="T41" fmla="*/ 75 h 900"/>
              <a:gd name="T42" fmla="*/ 750 w 1200"/>
              <a:gd name="T43" fmla="*/ 150 h 900"/>
              <a:gd name="T44" fmla="*/ 450 w 1200"/>
              <a:gd name="T45" fmla="*/ 150 h 900"/>
              <a:gd name="T46" fmla="*/ 450 w 1200"/>
              <a:gd name="T47" fmla="*/ 75 h 900"/>
              <a:gd name="T48" fmla="*/ 1125 w 1200"/>
              <a:gd name="T49" fmla="*/ 150 h 900"/>
              <a:gd name="T50" fmla="*/ 825 w 1200"/>
              <a:gd name="T51" fmla="*/ 150 h 900"/>
              <a:gd name="T52" fmla="*/ 825 w 1200"/>
              <a:gd name="T53" fmla="*/ 75 h 900"/>
              <a:gd name="T54" fmla="*/ 750 w 1200"/>
              <a:gd name="T55" fmla="*/ 0 h 900"/>
              <a:gd name="T56" fmla="*/ 450 w 1200"/>
              <a:gd name="T57" fmla="*/ 0 h 900"/>
              <a:gd name="T58" fmla="*/ 375 w 1200"/>
              <a:gd name="T59" fmla="*/ 75 h 900"/>
              <a:gd name="T60" fmla="*/ 375 w 1200"/>
              <a:gd name="T61" fmla="*/ 150 h 900"/>
              <a:gd name="T62" fmla="*/ 75 w 1200"/>
              <a:gd name="T63" fmla="*/ 150 h 900"/>
              <a:gd name="T64" fmla="*/ 0 w 1200"/>
              <a:gd name="T65" fmla="*/ 225 h 900"/>
              <a:gd name="T66" fmla="*/ 0 w 1200"/>
              <a:gd name="T67" fmla="*/ 825 h 900"/>
              <a:gd name="T68" fmla="*/ 75 w 1200"/>
              <a:gd name="T69" fmla="*/ 900 h 900"/>
              <a:gd name="T70" fmla="*/ 1125 w 1200"/>
              <a:gd name="T71" fmla="*/ 900 h 900"/>
              <a:gd name="T72" fmla="*/ 1200 w 1200"/>
              <a:gd name="T73" fmla="*/ 825 h 900"/>
              <a:gd name="T74" fmla="*/ 1200 w 1200"/>
              <a:gd name="T75" fmla="*/ 225 h 900"/>
              <a:gd name="T76" fmla="*/ 1125 w 1200"/>
              <a:gd name="T77" fmla="*/ 150 h 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00" h="900">
                <a:moveTo>
                  <a:pt x="1125" y="450"/>
                </a:moveTo>
                <a:lnTo>
                  <a:pt x="975" y="450"/>
                </a:lnTo>
                <a:lnTo>
                  <a:pt x="975" y="562"/>
                </a:lnTo>
                <a:cubicBezTo>
                  <a:pt x="975" y="583"/>
                  <a:pt x="958" y="600"/>
                  <a:pt x="938" y="600"/>
                </a:cubicBezTo>
                <a:lnTo>
                  <a:pt x="863" y="600"/>
                </a:lnTo>
                <a:cubicBezTo>
                  <a:pt x="842" y="600"/>
                  <a:pt x="825" y="583"/>
                  <a:pt x="825" y="562"/>
                </a:cubicBezTo>
                <a:lnTo>
                  <a:pt x="825" y="450"/>
                </a:lnTo>
                <a:lnTo>
                  <a:pt x="375" y="450"/>
                </a:lnTo>
                <a:lnTo>
                  <a:pt x="375" y="562"/>
                </a:lnTo>
                <a:cubicBezTo>
                  <a:pt x="375" y="583"/>
                  <a:pt x="358" y="600"/>
                  <a:pt x="338" y="600"/>
                </a:cubicBezTo>
                <a:lnTo>
                  <a:pt x="263" y="600"/>
                </a:lnTo>
                <a:cubicBezTo>
                  <a:pt x="242" y="600"/>
                  <a:pt x="225" y="583"/>
                  <a:pt x="225" y="562"/>
                </a:cubicBezTo>
                <a:lnTo>
                  <a:pt x="225" y="450"/>
                </a:lnTo>
                <a:lnTo>
                  <a:pt x="75" y="450"/>
                </a:lnTo>
                <a:lnTo>
                  <a:pt x="75" y="375"/>
                </a:lnTo>
                <a:lnTo>
                  <a:pt x="1125" y="375"/>
                </a:lnTo>
                <a:lnTo>
                  <a:pt x="1125" y="450"/>
                </a:lnTo>
                <a:close/>
                <a:moveTo>
                  <a:pt x="450" y="75"/>
                </a:moveTo>
                <a:cubicBezTo>
                  <a:pt x="450" y="75"/>
                  <a:pt x="450" y="75"/>
                  <a:pt x="450" y="75"/>
                </a:cubicBezTo>
                <a:lnTo>
                  <a:pt x="750" y="75"/>
                </a:lnTo>
                <a:cubicBezTo>
                  <a:pt x="750" y="75"/>
                  <a:pt x="750" y="75"/>
                  <a:pt x="750" y="75"/>
                </a:cubicBezTo>
                <a:lnTo>
                  <a:pt x="750" y="150"/>
                </a:lnTo>
                <a:lnTo>
                  <a:pt x="450" y="150"/>
                </a:lnTo>
                <a:lnTo>
                  <a:pt x="450" y="75"/>
                </a:lnTo>
                <a:close/>
                <a:moveTo>
                  <a:pt x="1125" y="150"/>
                </a:moveTo>
                <a:lnTo>
                  <a:pt x="825" y="150"/>
                </a:lnTo>
                <a:lnTo>
                  <a:pt x="825" y="75"/>
                </a:lnTo>
                <a:cubicBezTo>
                  <a:pt x="825" y="34"/>
                  <a:pt x="791" y="0"/>
                  <a:pt x="750" y="0"/>
                </a:cubicBezTo>
                <a:lnTo>
                  <a:pt x="450" y="0"/>
                </a:lnTo>
                <a:cubicBezTo>
                  <a:pt x="409" y="0"/>
                  <a:pt x="375" y="34"/>
                  <a:pt x="375" y="75"/>
                </a:cubicBezTo>
                <a:lnTo>
                  <a:pt x="375" y="150"/>
                </a:lnTo>
                <a:lnTo>
                  <a:pt x="75" y="150"/>
                </a:lnTo>
                <a:cubicBezTo>
                  <a:pt x="34" y="150"/>
                  <a:pt x="0" y="184"/>
                  <a:pt x="0" y="225"/>
                </a:cubicBezTo>
                <a:lnTo>
                  <a:pt x="0" y="825"/>
                </a:lnTo>
                <a:cubicBezTo>
                  <a:pt x="0" y="866"/>
                  <a:pt x="34" y="900"/>
                  <a:pt x="75" y="900"/>
                </a:cubicBezTo>
                <a:lnTo>
                  <a:pt x="1125" y="900"/>
                </a:lnTo>
                <a:cubicBezTo>
                  <a:pt x="1166" y="900"/>
                  <a:pt x="1200" y="866"/>
                  <a:pt x="1200" y="825"/>
                </a:cubicBezTo>
                <a:lnTo>
                  <a:pt x="1200" y="225"/>
                </a:lnTo>
                <a:cubicBezTo>
                  <a:pt x="1200" y="184"/>
                  <a:pt x="1166" y="150"/>
                  <a:pt x="1125" y="15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 name="Oval 84"/>
          <p:cNvSpPr/>
          <p:nvPr/>
        </p:nvSpPr>
        <p:spPr bwMode="auto">
          <a:xfrm>
            <a:off x="1493361" y="1885914"/>
            <a:ext cx="764860" cy="765060"/>
          </a:xfrm>
          <a:prstGeom prst="ellipse">
            <a:avLst/>
          </a:prstGeom>
          <a:solidFill>
            <a:schemeClr val="accent1"/>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2">
              <a:hueOff val="0"/>
              <a:satOff val="0"/>
              <a:lumOff val="0"/>
              <a:alphaOff val="0"/>
            </a:schemeClr>
          </a:effectRef>
          <a:fontRef idx="minor">
            <a:schemeClr val="lt1"/>
          </a:fontRef>
        </p:style>
        <p:txBody>
          <a:bodyPr vert="horz" wrap="square" lIns="109710" tIns="54855" rIns="109710" bIns="54855" numCol="1" anchor="t" anchorCtr="0" compatLnSpc="1">
            <a:prstTxWarp prst="textNoShape">
              <a:avLst/>
            </a:prstTxWarp>
          </a:bodyPr>
          <a:lstStyle/>
          <a:p>
            <a:endParaRPr lang="en-US" sz="900" dirty="0">
              <a:latin typeface="微软雅黑" panose="020B0503020204020204" pitchFamily="34" charset="-122"/>
            </a:endParaRPr>
          </a:p>
        </p:txBody>
      </p:sp>
      <p:sp>
        <p:nvSpPr>
          <p:cNvPr id="10" name="矩形 9"/>
          <p:cNvSpPr/>
          <p:nvPr/>
        </p:nvSpPr>
        <p:spPr>
          <a:xfrm>
            <a:off x="2335324" y="2059213"/>
            <a:ext cx="3610119"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1" name="矩形 10"/>
          <p:cNvSpPr/>
          <p:nvPr/>
        </p:nvSpPr>
        <p:spPr>
          <a:xfrm>
            <a:off x="2335324" y="1718017"/>
            <a:ext cx="2232154" cy="369332"/>
          </a:xfrm>
          <a:prstGeom prst="rect">
            <a:avLst/>
          </a:prstGeom>
        </p:spPr>
        <p:txBody>
          <a:bodyPr wrap="square">
            <a:spAutoFit/>
          </a:bodyPr>
          <a:lstStyle/>
          <a:p>
            <a:pPr algn="just"/>
            <a:r>
              <a:rPr lang="zh-CN" altLang="en-US" b="1" dirty="0">
                <a:solidFill>
                  <a:schemeClr val="accent1"/>
                </a:solidFill>
                <a:latin typeface="微软雅黑" panose="020B0503020204020204" pitchFamily="34" charset="-122"/>
                <a:ea typeface="微软雅黑" panose="020B0503020204020204" pitchFamily="34" charset="-122"/>
              </a:rPr>
              <a:t>Add your title.</a:t>
            </a:r>
          </a:p>
        </p:txBody>
      </p:sp>
      <p:sp>
        <p:nvSpPr>
          <p:cNvPr id="12" name="Freeform 130"/>
          <p:cNvSpPr>
            <a:spLocks noChangeAspect="1" noEditPoints="1"/>
          </p:cNvSpPr>
          <p:nvPr/>
        </p:nvSpPr>
        <p:spPr bwMode="auto">
          <a:xfrm>
            <a:off x="1731791" y="2104542"/>
            <a:ext cx="288000" cy="327805"/>
          </a:xfrm>
          <a:custGeom>
            <a:avLst/>
            <a:gdLst>
              <a:gd name="T0" fmla="*/ 943 w 1200"/>
              <a:gd name="T1" fmla="*/ 0 h 1372"/>
              <a:gd name="T2" fmla="*/ 1029 w 1200"/>
              <a:gd name="T3" fmla="*/ 86 h 1372"/>
              <a:gd name="T4" fmla="*/ 686 w 1200"/>
              <a:gd name="T5" fmla="*/ 429 h 1372"/>
              <a:gd name="T6" fmla="*/ 515 w 1200"/>
              <a:gd name="T7" fmla="*/ 257 h 1372"/>
              <a:gd name="T8" fmla="*/ 0 w 1200"/>
              <a:gd name="T9" fmla="*/ 772 h 1372"/>
              <a:gd name="T10" fmla="*/ 86 w 1200"/>
              <a:gd name="T11" fmla="*/ 857 h 1372"/>
              <a:gd name="T12" fmla="*/ 515 w 1200"/>
              <a:gd name="T13" fmla="*/ 429 h 1372"/>
              <a:gd name="T14" fmla="*/ 686 w 1200"/>
              <a:gd name="T15" fmla="*/ 600 h 1372"/>
              <a:gd name="T16" fmla="*/ 1115 w 1200"/>
              <a:gd name="T17" fmla="*/ 172 h 1372"/>
              <a:gd name="T18" fmla="*/ 1200 w 1200"/>
              <a:gd name="T19" fmla="*/ 257 h 1372"/>
              <a:gd name="T20" fmla="*/ 1200 w 1200"/>
              <a:gd name="T21" fmla="*/ 0 h 1372"/>
              <a:gd name="T22" fmla="*/ 943 w 1200"/>
              <a:gd name="T23" fmla="*/ 0 h 1372"/>
              <a:gd name="T24" fmla="*/ 1029 w 1200"/>
              <a:gd name="T25" fmla="*/ 429 h 1372"/>
              <a:gd name="T26" fmla="*/ 1200 w 1200"/>
              <a:gd name="T27" fmla="*/ 429 h 1372"/>
              <a:gd name="T28" fmla="*/ 1200 w 1200"/>
              <a:gd name="T29" fmla="*/ 1372 h 1372"/>
              <a:gd name="T30" fmla="*/ 1029 w 1200"/>
              <a:gd name="T31" fmla="*/ 1372 h 1372"/>
              <a:gd name="T32" fmla="*/ 1029 w 1200"/>
              <a:gd name="T33" fmla="*/ 429 h 1372"/>
              <a:gd name="T34" fmla="*/ 686 w 1200"/>
              <a:gd name="T35" fmla="*/ 686 h 1372"/>
              <a:gd name="T36" fmla="*/ 857 w 1200"/>
              <a:gd name="T37" fmla="*/ 686 h 1372"/>
              <a:gd name="T38" fmla="*/ 857 w 1200"/>
              <a:gd name="T39" fmla="*/ 1372 h 1372"/>
              <a:gd name="T40" fmla="*/ 686 w 1200"/>
              <a:gd name="T41" fmla="*/ 1372 h 1372"/>
              <a:gd name="T42" fmla="*/ 686 w 1200"/>
              <a:gd name="T43" fmla="*/ 686 h 1372"/>
              <a:gd name="T44" fmla="*/ 343 w 1200"/>
              <a:gd name="T45" fmla="*/ 772 h 1372"/>
              <a:gd name="T46" fmla="*/ 515 w 1200"/>
              <a:gd name="T47" fmla="*/ 772 h 1372"/>
              <a:gd name="T48" fmla="*/ 515 w 1200"/>
              <a:gd name="T49" fmla="*/ 1372 h 1372"/>
              <a:gd name="T50" fmla="*/ 343 w 1200"/>
              <a:gd name="T51" fmla="*/ 1372 h 1372"/>
              <a:gd name="T52" fmla="*/ 343 w 1200"/>
              <a:gd name="T53" fmla="*/ 772 h 1372"/>
              <a:gd name="T54" fmla="*/ 0 w 1200"/>
              <a:gd name="T55" fmla="*/ 943 h 1372"/>
              <a:gd name="T56" fmla="*/ 172 w 1200"/>
              <a:gd name="T57" fmla="*/ 943 h 1372"/>
              <a:gd name="T58" fmla="*/ 172 w 1200"/>
              <a:gd name="T59" fmla="*/ 1372 h 1372"/>
              <a:gd name="T60" fmla="*/ 0 w 1200"/>
              <a:gd name="T61" fmla="*/ 1372 h 1372"/>
              <a:gd name="T62" fmla="*/ 0 w 1200"/>
              <a:gd name="T63" fmla="*/ 943 h 1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00" h="1372">
                <a:moveTo>
                  <a:pt x="943" y="0"/>
                </a:moveTo>
                <a:lnTo>
                  <a:pt x="1029" y="86"/>
                </a:lnTo>
                <a:lnTo>
                  <a:pt x="686" y="429"/>
                </a:lnTo>
                <a:lnTo>
                  <a:pt x="515" y="257"/>
                </a:lnTo>
                <a:lnTo>
                  <a:pt x="0" y="772"/>
                </a:lnTo>
                <a:lnTo>
                  <a:pt x="86" y="857"/>
                </a:lnTo>
                <a:lnTo>
                  <a:pt x="515" y="429"/>
                </a:lnTo>
                <a:lnTo>
                  <a:pt x="686" y="600"/>
                </a:lnTo>
                <a:lnTo>
                  <a:pt x="1115" y="172"/>
                </a:lnTo>
                <a:lnTo>
                  <a:pt x="1200" y="257"/>
                </a:lnTo>
                <a:lnTo>
                  <a:pt x="1200" y="0"/>
                </a:lnTo>
                <a:lnTo>
                  <a:pt x="943" y="0"/>
                </a:lnTo>
                <a:close/>
                <a:moveTo>
                  <a:pt x="1029" y="429"/>
                </a:moveTo>
                <a:lnTo>
                  <a:pt x="1200" y="429"/>
                </a:lnTo>
                <a:lnTo>
                  <a:pt x="1200" y="1372"/>
                </a:lnTo>
                <a:lnTo>
                  <a:pt x="1029" y="1372"/>
                </a:lnTo>
                <a:lnTo>
                  <a:pt x="1029" y="429"/>
                </a:lnTo>
                <a:close/>
                <a:moveTo>
                  <a:pt x="686" y="686"/>
                </a:moveTo>
                <a:lnTo>
                  <a:pt x="857" y="686"/>
                </a:lnTo>
                <a:lnTo>
                  <a:pt x="857" y="1372"/>
                </a:lnTo>
                <a:lnTo>
                  <a:pt x="686" y="1372"/>
                </a:lnTo>
                <a:lnTo>
                  <a:pt x="686" y="686"/>
                </a:lnTo>
                <a:close/>
                <a:moveTo>
                  <a:pt x="343" y="772"/>
                </a:moveTo>
                <a:lnTo>
                  <a:pt x="515" y="772"/>
                </a:lnTo>
                <a:lnTo>
                  <a:pt x="515" y="1372"/>
                </a:lnTo>
                <a:lnTo>
                  <a:pt x="343" y="1372"/>
                </a:lnTo>
                <a:lnTo>
                  <a:pt x="343" y="772"/>
                </a:lnTo>
                <a:close/>
                <a:moveTo>
                  <a:pt x="0" y="943"/>
                </a:moveTo>
                <a:lnTo>
                  <a:pt x="172" y="943"/>
                </a:lnTo>
                <a:lnTo>
                  <a:pt x="172" y="1372"/>
                </a:lnTo>
                <a:lnTo>
                  <a:pt x="0" y="1372"/>
                </a:lnTo>
                <a:lnTo>
                  <a:pt x="0" y="94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Oval 87"/>
          <p:cNvSpPr/>
          <p:nvPr/>
        </p:nvSpPr>
        <p:spPr bwMode="auto">
          <a:xfrm>
            <a:off x="1493361" y="3220647"/>
            <a:ext cx="764860" cy="765060"/>
          </a:xfrm>
          <a:prstGeom prst="ellipse">
            <a:avLst/>
          </a:prstGeom>
          <a:solidFill>
            <a:schemeClr val="accent2"/>
          </a:solidFill>
          <a:ln>
            <a:noFill/>
          </a:ln>
          <a:effectLst>
            <a:outerShdw blurRad="203200" dist="152400" dir="2700000" algn="tl" rotWithShape="0">
              <a:prstClr val="black">
                <a:alpha val="60000"/>
              </a:prstClr>
            </a:outerShdw>
          </a:effectLst>
        </p:spPr>
        <p:style>
          <a:lnRef idx="2">
            <a:scrgbClr r="0" g="0" b="0"/>
          </a:lnRef>
          <a:fillRef idx="1">
            <a:scrgbClr r="0" g="0" b="0"/>
          </a:fillRef>
          <a:effectRef idx="0">
            <a:schemeClr val="accent3">
              <a:hueOff val="0"/>
              <a:satOff val="0"/>
              <a:lumOff val="0"/>
              <a:alphaOff val="0"/>
            </a:schemeClr>
          </a:effectRef>
          <a:fontRef idx="minor">
            <a:schemeClr val="lt1"/>
          </a:fontRef>
        </p:style>
        <p:txBody>
          <a:bodyPr vert="horz" wrap="square" lIns="109710" tIns="54855" rIns="109710" bIns="54855" numCol="1" anchor="t" anchorCtr="0" compatLnSpc="1">
            <a:prstTxWarp prst="textNoShape">
              <a:avLst/>
            </a:prstTxWarp>
          </a:bodyPr>
          <a:lstStyle/>
          <a:p>
            <a:endParaRPr lang="en-US" sz="900" dirty="0">
              <a:latin typeface="微软雅黑" panose="020B0503020204020204" pitchFamily="34" charset="-122"/>
            </a:endParaRPr>
          </a:p>
        </p:txBody>
      </p:sp>
      <p:sp>
        <p:nvSpPr>
          <p:cNvPr id="14" name="矩形 13"/>
          <p:cNvSpPr/>
          <p:nvPr/>
        </p:nvSpPr>
        <p:spPr>
          <a:xfrm>
            <a:off x="2328561" y="3401338"/>
            <a:ext cx="3610119"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5" name="矩形 14"/>
          <p:cNvSpPr/>
          <p:nvPr/>
        </p:nvSpPr>
        <p:spPr>
          <a:xfrm>
            <a:off x="2328561" y="3060142"/>
            <a:ext cx="2232154" cy="369332"/>
          </a:xfrm>
          <a:prstGeom prst="rect">
            <a:avLst/>
          </a:prstGeom>
        </p:spPr>
        <p:txBody>
          <a:bodyPr wrap="square">
            <a:spAutoFit/>
          </a:bodyPr>
          <a:lstStyle/>
          <a:p>
            <a:pPr algn="just"/>
            <a:r>
              <a:rPr lang="zh-CN" altLang="en-US" b="1" dirty="0">
                <a:solidFill>
                  <a:schemeClr val="accent1"/>
                </a:solidFill>
                <a:latin typeface="微软雅黑" panose="020B0503020204020204" pitchFamily="34" charset="-122"/>
                <a:ea typeface="微软雅黑" panose="020B0503020204020204" pitchFamily="34" charset="-122"/>
              </a:rPr>
              <a:t>Add your title.</a:t>
            </a:r>
          </a:p>
        </p:txBody>
      </p:sp>
      <p:grpSp>
        <p:nvGrpSpPr>
          <p:cNvPr id="16" name="组合 15"/>
          <p:cNvGrpSpPr>
            <a:grpSpLocks noChangeAspect="1"/>
          </p:cNvGrpSpPr>
          <p:nvPr/>
        </p:nvGrpSpPr>
        <p:grpSpPr>
          <a:xfrm>
            <a:off x="1695791" y="3444262"/>
            <a:ext cx="360000" cy="317831"/>
            <a:chOff x="10044251" y="4522834"/>
            <a:chExt cx="745082" cy="657806"/>
          </a:xfrm>
          <a:solidFill>
            <a:schemeClr val="bg1"/>
          </a:solidFill>
          <a:effectLst/>
        </p:grpSpPr>
        <p:sp>
          <p:nvSpPr>
            <p:cNvPr id="17" name="Oval 423"/>
            <p:cNvSpPr>
              <a:spLocks noChangeArrowheads="1"/>
            </p:cNvSpPr>
            <p:nvPr/>
          </p:nvSpPr>
          <p:spPr bwMode="auto">
            <a:xfrm>
              <a:off x="10603243" y="4610108"/>
              <a:ext cx="173829" cy="20123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 name="Freeform 424"/>
            <p:cNvSpPr>
              <a:spLocks/>
            </p:cNvSpPr>
            <p:nvPr/>
          </p:nvSpPr>
          <p:spPr bwMode="auto">
            <a:xfrm>
              <a:off x="10567179" y="4817837"/>
              <a:ext cx="222154" cy="298610"/>
            </a:xfrm>
            <a:custGeom>
              <a:avLst/>
              <a:gdLst>
                <a:gd name="T0" fmla="*/ 65 w 130"/>
                <a:gd name="T1" fmla="*/ 3 h 175"/>
                <a:gd name="T2" fmla="*/ 52 w 130"/>
                <a:gd name="T3" fmla="*/ 89 h 175"/>
                <a:gd name="T4" fmla="*/ 14 w 130"/>
                <a:gd name="T5" fmla="*/ 112 h 175"/>
                <a:gd name="T6" fmla="*/ 14 w 130"/>
                <a:gd name="T7" fmla="*/ 78 h 175"/>
                <a:gd name="T8" fmla="*/ 65 w 130"/>
                <a:gd name="T9" fmla="*/ 3 h 175"/>
                <a:gd name="T10" fmla="*/ 9 w 130"/>
                <a:gd name="T11" fmla="*/ 58 h 175"/>
                <a:gd name="T12" fmla="*/ 0 w 130"/>
                <a:gd name="T13" fmla="*/ 89 h 175"/>
                <a:gd name="T14" fmla="*/ 0 w 130"/>
                <a:gd name="T15" fmla="*/ 137 h 175"/>
                <a:gd name="T16" fmla="*/ 7 w 130"/>
                <a:gd name="T17" fmla="*/ 160 h 175"/>
                <a:gd name="T18" fmla="*/ 65 w 130"/>
                <a:gd name="T19" fmla="*/ 175 h 175"/>
                <a:gd name="T20" fmla="*/ 130 w 130"/>
                <a:gd name="T21" fmla="*/ 149 h 175"/>
                <a:gd name="T22" fmla="*/ 130 w 130"/>
                <a:gd name="T23" fmla="*/ 45 h 175"/>
                <a:gd name="T24" fmla="*/ 65 w 130"/>
                <a:gd name="T25" fmla="*/ 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0" h="175">
                  <a:moveTo>
                    <a:pt x="65" y="3"/>
                  </a:moveTo>
                  <a:cubicBezTo>
                    <a:pt x="52" y="89"/>
                    <a:pt x="52" y="89"/>
                    <a:pt x="52" y="89"/>
                  </a:cubicBezTo>
                  <a:cubicBezTo>
                    <a:pt x="14" y="112"/>
                    <a:pt x="14" y="112"/>
                    <a:pt x="14" y="112"/>
                  </a:cubicBezTo>
                  <a:cubicBezTo>
                    <a:pt x="14" y="78"/>
                    <a:pt x="14" y="78"/>
                    <a:pt x="14" y="78"/>
                  </a:cubicBezTo>
                  <a:cubicBezTo>
                    <a:pt x="65" y="3"/>
                    <a:pt x="65" y="3"/>
                    <a:pt x="65" y="3"/>
                  </a:cubicBezTo>
                  <a:cubicBezTo>
                    <a:pt x="35" y="3"/>
                    <a:pt x="18" y="33"/>
                    <a:pt x="9" y="58"/>
                  </a:cubicBezTo>
                  <a:cubicBezTo>
                    <a:pt x="3" y="75"/>
                    <a:pt x="0" y="89"/>
                    <a:pt x="0" y="89"/>
                  </a:cubicBezTo>
                  <a:cubicBezTo>
                    <a:pt x="0" y="89"/>
                    <a:pt x="0" y="116"/>
                    <a:pt x="0" y="137"/>
                  </a:cubicBezTo>
                  <a:cubicBezTo>
                    <a:pt x="0" y="146"/>
                    <a:pt x="2" y="153"/>
                    <a:pt x="7" y="160"/>
                  </a:cubicBezTo>
                  <a:cubicBezTo>
                    <a:pt x="14" y="169"/>
                    <a:pt x="31" y="175"/>
                    <a:pt x="65" y="175"/>
                  </a:cubicBezTo>
                  <a:cubicBezTo>
                    <a:pt x="122" y="175"/>
                    <a:pt x="130" y="149"/>
                    <a:pt x="130" y="149"/>
                  </a:cubicBezTo>
                  <a:cubicBezTo>
                    <a:pt x="130" y="149"/>
                    <a:pt x="130" y="89"/>
                    <a:pt x="130" y="45"/>
                  </a:cubicBezTo>
                  <a:cubicBezTo>
                    <a:pt x="130" y="0"/>
                    <a:pt x="65" y="3"/>
                    <a:pt x="65"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Freeform 425"/>
            <p:cNvSpPr>
              <a:spLocks/>
            </p:cNvSpPr>
            <p:nvPr/>
          </p:nvSpPr>
          <p:spPr bwMode="auto">
            <a:xfrm>
              <a:off x="10229620" y="5001763"/>
              <a:ext cx="362082" cy="178877"/>
            </a:xfrm>
            <a:custGeom>
              <a:avLst/>
              <a:gdLst>
                <a:gd name="T0" fmla="*/ 187 w 212"/>
                <a:gd name="T1" fmla="*/ 55 h 105"/>
                <a:gd name="T2" fmla="*/ 178 w 212"/>
                <a:gd name="T3" fmla="*/ 0 h 105"/>
                <a:gd name="T4" fmla="*/ 110 w 212"/>
                <a:gd name="T5" fmla="*/ 20 h 105"/>
                <a:gd name="T6" fmla="*/ 44 w 212"/>
                <a:gd name="T7" fmla="*/ 0 h 105"/>
                <a:gd name="T8" fmla="*/ 30 w 212"/>
                <a:gd name="T9" fmla="*/ 56 h 105"/>
                <a:gd name="T10" fmla="*/ 0 w 212"/>
                <a:gd name="T11" fmla="*/ 72 h 105"/>
                <a:gd name="T12" fmla="*/ 110 w 212"/>
                <a:gd name="T13" fmla="*/ 105 h 105"/>
                <a:gd name="T14" fmla="*/ 212 w 212"/>
                <a:gd name="T15" fmla="*/ 72 h 105"/>
                <a:gd name="T16" fmla="*/ 187 w 212"/>
                <a:gd name="T17" fmla="*/ 5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2" h="105">
                  <a:moveTo>
                    <a:pt x="187" y="55"/>
                  </a:moveTo>
                  <a:cubicBezTo>
                    <a:pt x="173" y="33"/>
                    <a:pt x="178" y="0"/>
                    <a:pt x="178" y="0"/>
                  </a:cubicBezTo>
                  <a:cubicBezTo>
                    <a:pt x="178" y="0"/>
                    <a:pt x="156" y="20"/>
                    <a:pt x="110" y="20"/>
                  </a:cubicBezTo>
                  <a:cubicBezTo>
                    <a:pt x="64" y="20"/>
                    <a:pt x="44" y="0"/>
                    <a:pt x="44" y="0"/>
                  </a:cubicBezTo>
                  <a:cubicBezTo>
                    <a:pt x="44" y="0"/>
                    <a:pt x="49" y="34"/>
                    <a:pt x="30" y="56"/>
                  </a:cubicBezTo>
                  <a:cubicBezTo>
                    <a:pt x="23" y="64"/>
                    <a:pt x="14" y="70"/>
                    <a:pt x="0" y="72"/>
                  </a:cubicBezTo>
                  <a:cubicBezTo>
                    <a:pt x="0" y="72"/>
                    <a:pt x="32" y="105"/>
                    <a:pt x="110" y="105"/>
                  </a:cubicBezTo>
                  <a:cubicBezTo>
                    <a:pt x="187" y="105"/>
                    <a:pt x="212" y="72"/>
                    <a:pt x="212" y="72"/>
                  </a:cubicBezTo>
                  <a:cubicBezTo>
                    <a:pt x="200" y="70"/>
                    <a:pt x="193" y="63"/>
                    <a:pt x="187"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 name="Freeform 426"/>
            <p:cNvSpPr>
              <a:spLocks/>
            </p:cNvSpPr>
            <p:nvPr/>
          </p:nvSpPr>
          <p:spPr bwMode="auto">
            <a:xfrm>
              <a:off x="10275782" y="4701711"/>
              <a:ext cx="283463" cy="256054"/>
            </a:xfrm>
            <a:custGeom>
              <a:avLst/>
              <a:gdLst>
                <a:gd name="T0" fmla="*/ 75 w 166"/>
                <a:gd name="T1" fmla="*/ 150 h 150"/>
                <a:gd name="T2" fmla="*/ 91 w 166"/>
                <a:gd name="T3" fmla="*/ 150 h 150"/>
                <a:gd name="T4" fmla="*/ 166 w 166"/>
                <a:gd name="T5" fmla="*/ 125 h 150"/>
                <a:gd name="T6" fmla="*/ 166 w 166"/>
                <a:gd name="T7" fmla="*/ 122 h 150"/>
                <a:gd name="T8" fmla="*/ 166 w 166"/>
                <a:gd name="T9" fmla="*/ 59 h 150"/>
                <a:gd name="T10" fmla="*/ 108 w 166"/>
                <a:gd name="T11" fmla="*/ 0 h 150"/>
                <a:gd name="T12" fmla="*/ 108 w 166"/>
                <a:gd name="T13" fmla="*/ 0 h 150"/>
                <a:gd name="T14" fmla="*/ 83 w 166"/>
                <a:gd name="T15" fmla="*/ 10 h 150"/>
                <a:gd name="T16" fmla="*/ 102 w 166"/>
                <a:gd name="T17" fmla="*/ 82 h 150"/>
                <a:gd name="T18" fmla="*/ 83 w 166"/>
                <a:gd name="T19" fmla="*/ 111 h 150"/>
                <a:gd name="T20" fmla="*/ 63 w 166"/>
                <a:gd name="T21" fmla="*/ 82 h 150"/>
                <a:gd name="T22" fmla="*/ 83 w 166"/>
                <a:gd name="T23" fmla="*/ 10 h 150"/>
                <a:gd name="T24" fmla="*/ 58 w 166"/>
                <a:gd name="T25" fmla="*/ 0 h 150"/>
                <a:gd name="T26" fmla="*/ 0 w 166"/>
                <a:gd name="T27" fmla="*/ 59 h 150"/>
                <a:gd name="T28" fmla="*/ 0 w 166"/>
                <a:gd name="T29" fmla="*/ 122 h 150"/>
                <a:gd name="T30" fmla="*/ 0 w 166"/>
                <a:gd name="T31" fmla="*/ 123 h 150"/>
                <a:gd name="T32" fmla="*/ 75 w 166"/>
                <a:gd name="T33" fmla="*/ 15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6" h="150">
                  <a:moveTo>
                    <a:pt x="75" y="150"/>
                  </a:moveTo>
                  <a:cubicBezTo>
                    <a:pt x="91" y="150"/>
                    <a:pt x="91" y="150"/>
                    <a:pt x="91" y="150"/>
                  </a:cubicBezTo>
                  <a:cubicBezTo>
                    <a:pt x="150" y="150"/>
                    <a:pt x="163" y="132"/>
                    <a:pt x="166" y="125"/>
                  </a:cubicBezTo>
                  <a:cubicBezTo>
                    <a:pt x="166" y="123"/>
                    <a:pt x="166" y="122"/>
                    <a:pt x="166" y="122"/>
                  </a:cubicBezTo>
                  <a:cubicBezTo>
                    <a:pt x="166" y="122"/>
                    <a:pt x="166" y="113"/>
                    <a:pt x="166" y="59"/>
                  </a:cubicBezTo>
                  <a:cubicBezTo>
                    <a:pt x="166" y="22"/>
                    <a:pt x="130" y="6"/>
                    <a:pt x="108" y="0"/>
                  </a:cubicBezTo>
                  <a:cubicBezTo>
                    <a:pt x="108" y="0"/>
                    <a:pt x="108" y="0"/>
                    <a:pt x="108" y="0"/>
                  </a:cubicBezTo>
                  <a:cubicBezTo>
                    <a:pt x="83" y="10"/>
                    <a:pt x="83" y="10"/>
                    <a:pt x="83" y="10"/>
                  </a:cubicBezTo>
                  <a:cubicBezTo>
                    <a:pt x="102" y="82"/>
                    <a:pt x="102" y="82"/>
                    <a:pt x="102" y="82"/>
                  </a:cubicBezTo>
                  <a:cubicBezTo>
                    <a:pt x="83" y="111"/>
                    <a:pt x="83" y="111"/>
                    <a:pt x="83" y="111"/>
                  </a:cubicBezTo>
                  <a:cubicBezTo>
                    <a:pt x="63" y="82"/>
                    <a:pt x="63" y="82"/>
                    <a:pt x="63" y="82"/>
                  </a:cubicBezTo>
                  <a:cubicBezTo>
                    <a:pt x="83" y="10"/>
                    <a:pt x="83" y="10"/>
                    <a:pt x="83" y="10"/>
                  </a:cubicBezTo>
                  <a:cubicBezTo>
                    <a:pt x="58" y="0"/>
                    <a:pt x="58" y="0"/>
                    <a:pt x="58" y="0"/>
                  </a:cubicBezTo>
                  <a:cubicBezTo>
                    <a:pt x="36" y="6"/>
                    <a:pt x="0" y="22"/>
                    <a:pt x="0" y="59"/>
                  </a:cubicBezTo>
                  <a:cubicBezTo>
                    <a:pt x="0" y="113"/>
                    <a:pt x="0" y="122"/>
                    <a:pt x="0" y="122"/>
                  </a:cubicBezTo>
                  <a:cubicBezTo>
                    <a:pt x="0" y="122"/>
                    <a:pt x="0" y="123"/>
                    <a:pt x="0" y="123"/>
                  </a:cubicBezTo>
                  <a:cubicBezTo>
                    <a:pt x="1" y="127"/>
                    <a:pt x="9" y="150"/>
                    <a:pt x="75" y="1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Oval 427"/>
            <p:cNvSpPr>
              <a:spLocks noChangeArrowheads="1"/>
            </p:cNvSpPr>
            <p:nvPr/>
          </p:nvSpPr>
          <p:spPr bwMode="auto">
            <a:xfrm>
              <a:off x="10345746" y="4522834"/>
              <a:ext cx="143535" cy="16733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 name="Freeform 428"/>
            <p:cNvSpPr>
              <a:spLocks/>
            </p:cNvSpPr>
            <p:nvPr/>
          </p:nvSpPr>
          <p:spPr bwMode="auto">
            <a:xfrm>
              <a:off x="10044251" y="4816394"/>
              <a:ext cx="219990" cy="297889"/>
            </a:xfrm>
            <a:custGeom>
              <a:avLst/>
              <a:gdLst>
                <a:gd name="T0" fmla="*/ 129 w 129"/>
                <a:gd name="T1" fmla="*/ 138 h 175"/>
                <a:gd name="T2" fmla="*/ 129 w 129"/>
                <a:gd name="T3" fmla="*/ 89 h 175"/>
                <a:gd name="T4" fmla="*/ 121 w 129"/>
                <a:gd name="T5" fmla="*/ 58 h 175"/>
                <a:gd name="T6" fmla="*/ 65 w 129"/>
                <a:gd name="T7" fmla="*/ 3 h 175"/>
                <a:gd name="T8" fmla="*/ 116 w 129"/>
                <a:gd name="T9" fmla="*/ 78 h 175"/>
                <a:gd name="T10" fmla="*/ 116 w 129"/>
                <a:gd name="T11" fmla="*/ 113 h 175"/>
                <a:gd name="T12" fmla="*/ 78 w 129"/>
                <a:gd name="T13" fmla="*/ 89 h 175"/>
                <a:gd name="T14" fmla="*/ 65 w 129"/>
                <a:gd name="T15" fmla="*/ 3 h 175"/>
                <a:gd name="T16" fmla="*/ 0 w 129"/>
                <a:gd name="T17" fmla="*/ 45 h 175"/>
                <a:gd name="T18" fmla="*/ 0 w 129"/>
                <a:gd name="T19" fmla="*/ 149 h 175"/>
                <a:gd name="T20" fmla="*/ 65 w 129"/>
                <a:gd name="T21" fmla="*/ 175 h 175"/>
                <a:gd name="T22" fmla="*/ 122 w 129"/>
                <a:gd name="T23" fmla="*/ 161 h 175"/>
                <a:gd name="T24" fmla="*/ 129 w 129"/>
                <a:gd name="T25" fmla="*/ 138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9" h="175">
                  <a:moveTo>
                    <a:pt x="129" y="138"/>
                  </a:moveTo>
                  <a:cubicBezTo>
                    <a:pt x="129" y="117"/>
                    <a:pt x="129" y="89"/>
                    <a:pt x="129" y="89"/>
                  </a:cubicBezTo>
                  <a:cubicBezTo>
                    <a:pt x="129" y="89"/>
                    <a:pt x="127" y="75"/>
                    <a:pt x="121" y="58"/>
                  </a:cubicBezTo>
                  <a:cubicBezTo>
                    <a:pt x="112" y="33"/>
                    <a:pt x="95" y="3"/>
                    <a:pt x="65" y="3"/>
                  </a:cubicBezTo>
                  <a:cubicBezTo>
                    <a:pt x="116" y="78"/>
                    <a:pt x="116" y="78"/>
                    <a:pt x="116" y="78"/>
                  </a:cubicBezTo>
                  <a:cubicBezTo>
                    <a:pt x="116" y="113"/>
                    <a:pt x="116" y="113"/>
                    <a:pt x="116" y="113"/>
                  </a:cubicBezTo>
                  <a:cubicBezTo>
                    <a:pt x="78" y="89"/>
                    <a:pt x="78" y="89"/>
                    <a:pt x="78" y="89"/>
                  </a:cubicBezTo>
                  <a:cubicBezTo>
                    <a:pt x="65" y="3"/>
                    <a:pt x="65" y="3"/>
                    <a:pt x="65" y="3"/>
                  </a:cubicBezTo>
                  <a:cubicBezTo>
                    <a:pt x="65" y="3"/>
                    <a:pt x="0" y="0"/>
                    <a:pt x="0" y="45"/>
                  </a:cubicBezTo>
                  <a:cubicBezTo>
                    <a:pt x="0" y="90"/>
                    <a:pt x="0" y="149"/>
                    <a:pt x="0" y="149"/>
                  </a:cubicBezTo>
                  <a:cubicBezTo>
                    <a:pt x="0" y="149"/>
                    <a:pt x="8" y="175"/>
                    <a:pt x="65" y="175"/>
                  </a:cubicBezTo>
                  <a:cubicBezTo>
                    <a:pt x="97" y="175"/>
                    <a:pt x="114" y="170"/>
                    <a:pt x="122" y="161"/>
                  </a:cubicBezTo>
                  <a:cubicBezTo>
                    <a:pt x="128" y="155"/>
                    <a:pt x="129" y="147"/>
                    <a:pt x="129"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 name="Oval 429"/>
            <p:cNvSpPr>
              <a:spLocks noChangeArrowheads="1"/>
            </p:cNvSpPr>
            <p:nvPr/>
          </p:nvSpPr>
          <p:spPr bwMode="auto">
            <a:xfrm>
              <a:off x="10055791" y="4607944"/>
              <a:ext cx="173829" cy="203401"/>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24" name="矩形 23"/>
          <p:cNvSpPr/>
          <p:nvPr/>
        </p:nvSpPr>
        <p:spPr>
          <a:xfrm>
            <a:off x="6940744" y="3037584"/>
            <a:ext cx="2938752" cy="646331"/>
          </a:xfrm>
          <a:prstGeom prst="rect">
            <a:avLst/>
          </a:prstGeom>
        </p:spPr>
        <p:txBody>
          <a:bodyPr wrap="square">
            <a:spAutoFit/>
          </a:bodyPr>
          <a:lstStyle/>
          <a:p>
            <a:pPr algn="ctr"/>
            <a:r>
              <a:rPr lang="zh-CN" altLang="en-US" sz="3600" b="1" dirty="0">
                <a:solidFill>
                  <a:schemeClr val="accent1"/>
                </a:solidFill>
                <a:latin typeface="微软雅黑" panose="020B0503020204020204" pitchFamily="34" charset="-122"/>
                <a:ea typeface="微软雅黑" panose="020B0503020204020204" pitchFamily="34" charset="-122"/>
              </a:rPr>
              <a:t>Keywords</a:t>
            </a:r>
          </a:p>
        </p:txBody>
      </p:sp>
      <p:sp>
        <p:nvSpPr>
          <p:cNvPr id="25" name="矩形 24"/>
          <p:cNvSpPr/>
          <p:nvPr/>
        </p:nvSpPr>
        <p:spPr>
          <a:xfrm>
            <a:off x="7172657" y="2007786"/>
            <a:ext cx="2474926" cy="523220"/>
          </a:xfrm>
          <a:prstGeom prst="rect">
            <a:avLst/>
          </a:prstGeom>
        </p:spPr>
        <p:txBody>
          <a:bodyPr wrap="square">
            <a:spAutoFit/>
          </a:bodyPr>
          <a:lstStyle/>
          <a:p>
            <a:pPr algn="ctr"/>
            <a:r>
              <a:rPr lang="zh-CN" altLang="en-US" sz="2800" b="1" dirty="0">
                <a:solidFill>
                  <a:schemeClr val="accent1"/>
                </a:solidFill>
                <a:latin typeface="微软雅黑" panose="020B0503020204020204" pitchFamily="34" charset="-122"/>
                <a:ea typeface="微软雅黑" panose="020B0503020204020204" pitchFamily="34" charset="-122"/>
              </a:rPr>
              <a:t>Keywords</a:t>
            </a:r>
          </a:p>
        </p:txBody>
      </p:sp>
      <p:sp>
        <p:nvSpPr>
          <p:cNvPr id="26" name="矩形 25"/>
          <p:cNvSpPr/>
          <p:nvPr/>
        </p:nvSpPr>
        <p:spPr>
          <a:xfrm>
            <a:off x="7593497" y="3837206"/>
            <a:ext cx="1948068" cy="461665"/>
          </a:xfrm>
          <a:prstGeom prst="rect">
            <a:avLst/>
          </a:prstGeom>
        </p:spPr>
        <p:txBody>
          <a:bodyPr wrap="square">
            <a:spAutoFit/>
          </a:bodyPr>
          <a:lstStyle/>
          <a:p>
            <a:pPr algn="ctr"/>
            <a:r>
              <a:rPr lang="zh-CN" altLang="en-US" sz="2400" b="1" dirty="0">
                <a:solidFill>
                  <a:schemeClr val="accent1"/>
                </a:solidFill>
                <a:latin typeface="微软雅黑" panose="020B0503020204020204" pitchFamily="34" charset="-122"/>
                <a:ea typeface="微软雅黑" panose="020B0503020204020204" pitchFamily="34" charset="-122"/>
              </a:rPr>
              <a:t>Keywords.</a:t>
            </a:r>
          </a:p>
        </p:txBody>
      </p:sp>
      <p:sp>
        <p:nvSpPr>
          <p:cNvPr id="32" name="矩形 31"/>
          <p:cNvSpPr/>
          <p:nvPr/>
        </p:nvSpPr>
        <p:spPr>
          <a:xfrm>
            <a:off x="8059042" y="2695792"/>
            <a:ext cx="1187820" cy="276999"/>
          </a:xfrm>
          <a:prstGeom prst="rect">
            <a:avLst/>
          </a:prstGeom>
        </p:spPr>
        <p:txBody>
          <a:bodyPr wrap="square">
            <a:spAutoFit/>
          </a:bodyPr>
          <a:lstStyle/>
          <a:p>
            <a:pPr algn="ctr"/>
            <a:r>
              <a:rPr lang="zh-CN" altLang="en-US" sz="1200" b="1" dirty="0">
                <a:solidFill>
                  <a:schemeClr val="accent1"/>
                </a:solidFill>
                <a:latin typeface="微软雅黑" panose="020B0503020204020204" pitchFamily="34" charset="-122"/>
                <a:ea typeface="微软雅黑" panose="020B0503020204020204" pitchFamily="34" charset="-122"/>
              </a:rPr>
              <a:t>Keywords.</a:t>
            </a:r>
          </a:p>
        </p:txBody>
      </p:sp>
    </p:spTree>
    <p:extLst>
      <p:ext uri="{BB962C8B-B14F-4D97-AF65-F5344CB8AC3E}">
        <p14:creationId xmlns:p14="http://schemas.microsoft.com/office/powerpoint/2010/main" val="2053269820"/>
      </p:ext>
    </p:extLst>
  </p:cSld>
  <p:clrMapOvr>
    <a:masterClrMapping/>
  </p:clrMapOvr>
  <mc:AlternateContent xmlns:mc="http://schemas.openxmlformats.org/markup-compatibility/2006" xmlns:p14="http://schemas.microsoft.com/office/powerpoint/2010/main">
    <mc:Choice Requires="p14">
      <p:transition spd="slow" p14:dur="2000">
        <p14:glitter pattern="hexago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250" fill="hold"/>
                                        <p:tgtEl>
                                          <p:spTgt spid="4"/>
                                        </p:tgtEl>
                                        <p:attrNameLst>
                                          <p:attrName>ppt_w</p:attrName>
                                        </p:attrNameLst>
                                      </p:cBhvr>
                                      <p:tavLst>
                                        <p:tav tm="0">
                                          <p:val>
                                            <p:fltVal val="0"/>
                                          </p:val>
                                        </p:tav>
                                        <p:tav tm="100000">
                                          <p:val>
                                            <p:strVal val="#ppt_w"/>
                                          </p:val>
                                        </p:tav>
                                      </p:tavLst>
                                    </p:anim>
                                    <p:anim calcmode="lin" valueType="num">
                                      <p:cBhvr>
                                        <p:cTn id="23" dur="250" fill="hold"/>
                                        <p:tgtEl>
                                          <p:spTgt spid="4"/>
                                        </p:tgtEl>
                                        <p:attrNameLst>
                                          <p:attrName>ppt_h</p:attrName>
                                        </p:attrNameLst>
                                      </p:cBhvr>
                                      <p:tavLst>
                                        <p:tav tm="0">
                                          <p:val>
                                            <p:fltVal val="0"/>
                                          </p:val>
                                        </p:tav>
                                        <p:tav tm="100000">
                                          <p:val>
                                            <p:strVal val="#ppt_h"/>
                                          </p:val>
                                        </p:tav>
                                      </p:tavLst>
                                    </p:anim>
                                    <p:animEffect transition="in" filter="fade">
                                      <p:cBhvr>
                                        <p:cTn id="24" dur="250"/>
                                        <p:tgtEl>
                                          <p:spTgt spid="4"/>
                                        </p:tgtEl>
                                      </p:cBhvr>
                                    </p:animEffect>
                                  </p:childTnLst>
                                </p:cTn>
                              </p:par>
                              <p:par>
                                <p:cTn id="25" presetID="6" presetClass="emph" presetSubtype="0" decel="100000" fill="hold" grpId="1" nodeType="withEffect">
                                  <p:stCondLst>
                                    <p:cond delay="200"/>
                                  </p:stCondLst>
                                  <p:childTnLst>
                                    <p:animScale>
                                      <p:cBhvr>
                                        <p:cTn id="26" dur="250" fill="hold"/>
                                        <p:tgtEl>
                                          <p:spTgt spid="4"/>
                                        </p:tgtEl>
                                      </p:cBhvr>
                                      <p:by x="120000" y="120000"/>
                                    </p:animScale>
                                  </p:childTnLst>
                                </p:cTn>
                              </p:par>
                              <p:par>
                                <p:cTn id="27" presetID="6" presetClass="emph" presetSubtype="0" decel="100000" fill="hold" grpId="2" nodeType="withEffect">
                                  <p:stCondLst>
                                    <p:cond delay="400"/>
                                  </p:stCondLst>
                                  <p:childTnLst>
                                    <p:animScale>
                                      <p:cBhvr>
                                        <p:cTn id="28" dur="250" fill="hold"/>
                                        <p:tgtEl>
                                          <p:spTgt spid="4"/>
                                        </p:tgtEl>
                                      </p:cBhvr>
                                      <p:by x="83000" y="83000"/>
                                    </p:animScale>
                                  </p:childTnLst>
                                </p:cTn>
                              </p:par>
                            </p:childTnLst>
                          </p:cTn>
                        </p:par>
                        <p:par>
                          <p:cTn id="29" fill="hold">
                            <p:stCondLst>
                              <p:cond delay="1650"/>
                            </p:stCondLst>
                            <p:childTnLst>
                              <p:par>
                                <p:cTn id="30" presetID="23" presetClass="entr" presetSubtype="528" fill="hold" grpId="0" nodeType="afterEffect">
                                  <p:stCondLst>
                                    <p:cond delay="0"/>
                                  </p:stCondLst>
                                  <p:childTnLst>
                                    <p:set>
                                      <p:cBhvr>
                                        <p:cTn id="31" dur="1" fill="hold">
                                          <p:stCondLst>
                                            <p:cond delay="0"/>
                                          </p:stCondLst>
                                        </p:cTn>
                                        <p:tgtEl>
                                          <p:spTgt spid="24"/>
                                        </p:tgtEl>
                                        <p:attrNameLst>
                                          <p:attrName>style.visibility</p:attrName>
                                        </p:attrNameLst>
                                      </p:cBhvr>
                                      <p:to>
                                        <p:strVal val="visible"/>
                                      </p:to>
                                    </p:set>
                                    <p:anim calcmode="lin" valueType="num">
                                      <p:cBhvr>
                                        <p:cTn id="32" dur="500" fill="hold"/>
                                        <p:tgtEl>
                                          <p:spTgt spid="24"/>
                                        </p:tgtEl>
                                        <p:attrNameLst>
                                          <p:attrName>ppt_w</p:attrName>
                                        </p:attrNameLst>
                                      </p:cBhvr>
                                      <p:tavLst>
                                        <p:tav tm="0">
                                          <p:val>
                                            <p:fltVal val="0"/>
                                          </p:val>
                                        </p:tav>
                                        <p:tav tm="100000">
                                          <p:val>
                                            <p:strVal val="#ppt_w"/>
                                          </p:val>
                                        </p:tav>
                                      </p:tavLst>
                                    </p:anim>
                                    <p:anim calcmode="lin" valueType="num">
                                      <p:cBhvr>
                                        <p:cTn id="33" dur="500" fill="hold"/>
                                        <p:tgtEl>
                                          <p:spTgt spid="24"/>
                                        </p:tgtEl>
                                        <p:attrNameLst>
                                          <p:attrName>ppt_h</p:attrName>
                                        </p:attrNameLst>
                                      </p:cBhvr>
                                      <p:tavLst>
                                        <p:tav tm="0">
                                          <p:val>
                                            <p:fltVal val="0"/>
                                          </p:val>
                                        </p:tav>
                                        <p:tav tm="100000">
                                          <p:val>
                                            <p:strVal val="#ppt_h"/>
                                          </p:val>
                                        </p:tav>
                                      </p:tavLst>
                                    </p:anim>
                                    <p:anim calcmode="lin" valueType="num">
                                      <p:cBhvr>
                                        <p:cTn id="34" dur="500" fill="hold"/>
                                        <p:tgtEl>
                                          <p:spTgt spid="24"/>
                                        </p:tgtEl>
                                        <p:attrNameLst>
                                          <p:attrName>ppt_x</p:attrName>
                                        </p:attrNameLst>
                                      </p:cBhvr>
                                      <p:tavLst>
                                        <p:tav tm="0">
                                          <p:val>
                                            <p:fltVal val="0.5"/>
                                          </p:val>
                                        </p:tav>
                                        <p:tav tm="100000">
                                          <p:val>
                                            <p:strVal val="#ppt_x"/>
                                          </p:val>
                                        </p:tav>
                                      </p:tavLst>
                                    </p:anim>
                                    <p:anim calcmode="lin" valueType="num">
                                      <p:cBhvr>
                                        <p:cTn id="35" dur="500" fill="hold"/>
                                        <p:tgtEl>
                                          <p:spTgt spid="24"/>
                                        </p:tgtEl>
                                        <p:attrNameLst>
                                          <p:attrName>ppt_y</p:attrName>
                                        </p:attrNameLst>
                                      </p:cBhvr>
                                      <p:tavLst>
                                        <p:tav tm="0">
                                          <p:val>
                                            <p:fltVal val="0.5"/>
                                          </p:val>
                                        </p:tav>
                                        <p:tav tm="100000">
                                          <p:val>
                                            <p:strVal val="#ppt_y"/>
                                          </p:val>
                                        </p:tav>
                                      </p:tavLst>
                                    </p:anim>
                                  </p:childTnLst>
                                </p:cTn>
                              </p:par>
                              <p:par>
                                <p:cTn id="36" presetID="23" presetClass="entr" presetSubtype="528" fill="hold" grpId="0" nodeType="withEffect">
                                  <p:stCondLst>
                                    <p:cond delay="200"/>
                                  </p:stCondLst>
                                  <p:childTnLst>
                                    <p:set>
                                      <p:cBhvr>
                                        <p:cTn id="37" dur="1" fill="hold">
                                          <p:stCondLst>
                                            <p:cond delay="0"/>
                                          </p:stCondLst>
                                        </p:cTn>
                                        <p:tgtEl>
                                          <p:spTgt spid="25"/>
                                        </p:tgtEl>
                                        <p:attrNameLst>
                                          <p:attrName>style.visibility</p:attrName>
                                        </p:attrNameLst>
                                      </p:cBhvr>
                                      <p:to>
                                        <p:strVal val="visible"/>
                                      </p:to>
                                    </p:set>
                                    <p:anim calcmode="lin" valueType="num">
                                      <p:cBhvr>
                                        <p:cTn id="38" dur="500" fill="hold"/>
                                        <p:tgtEl>
                                          <p:spTgt spid="25"/>
                                        </p:tgtEl>
                                        <p:attrNameLst>
                                          <p:attrName>ppt_w</p:attrName>
                                        </p:attrNameLst>
                                      </p:cBhvr>
                                      <p:tavLst>
                                        <p:tav tm="0">
                                          <p:val>
                                            <p:fltVal val="0"/>
                                          </p:val>
                                        </p:tav>
                                        <p:tav tm="100000">
                                          <p:val>
                                            <p:strVal val="#ppt_w"/>
                                          </p:val>
                                        </p:tav>
                                      </p:tavLst>
                                    </p:anim>
                                    <p:anim calcmode="lin" valueType="num">
                                      <p:cBhvr>
                                        <p:cTn id="39" dur="500" fill="hold"/>
                                        <p:tgtEl>
                                          <p:spTgt spid="25"/>
                                        </p:tgtEl>
                                        <p:attrNameLst>
                                          <p:attrName>ppt_h</p:attrName>
                                        </p:attrNameLst>
                                      </p:cBhvr>
                                      <p:tavLst>
                                        <p:tav tm="0">
                                          <p:val>
                                            <p:fltVal val="0"/>
                                          </p:val>
                                        </p:tav>
                                        <p:tav tm="100000">
                                          <p:val>
                                            <p:strVal val="#ppt_h"/>
                                          </p:val>
                                        </p:tav>
                                      </p:tavLst>
                                    </p:anim>
                                    <p:anim calcmode="lin" valueType="num">
                                      <p:cBhvr>
                                        <p:cTn id="40" dur="500" fill="hold"/>
                                        <p:tgtEl>
                                          <p:spTgt spid="25"/>
                                        </p:tgtEl>
                                        <p:attrNameLst>
                                          <p:attrName>ppt_x</p:attrName>
                                        </p:attrNameLst>
                                      </p:cBhvr>
                                      <p:tavLst>
                                        <p:tav tm="0">
                                          <p:val>
                                            <p:fltVal val="0.5"/>
                                          </p:val>
                                        </p:tav>
                                        <p:tav tm="100000">
                                          <p:val>
                                            <p:strVal val="#ppt_x"/>
                                          </p:val>
                                        </p:tav>
                                      </p:tavLst>
                                    </p:anim>
                                    <p:anim calcmode="lin" valueType="num">
                                      <p:cBhvr>
                                        <p:cTn id="41" dur="500" fill="hold"/>
                                        <p:tgtEl>
                                          <p:spTgt spid="25"/>
                                        </p:tgtEl>
                                        <p:attrNameLst>
                                          <p:attrName>ppt_y</p:attrName>
                                        </p:attrNameLst>
                                      </p:cBhvr>
                                      <p:tavLst>
                                        <p:tav tm="0">
                                          <p:val>
                                            <p:fltVal val="0.5"/>
                                          </p:val>
                                        </p:tav>
                                        <p:tav tm="100000">
                                          <p:val>
                                            <p:strVal val="#ppt_y"/>
                                          </p:val>
                                        </p:tav>
                                      </p:tavLst>
                                    </p:anim>
                                  </p:childTnLst>
                                </p:cTn>
                              </p:par>
                              <p:par>
                                <p:cTn id="42" presetID="23" presetClass="entr" presetSubtype="528" fill="hold" grpId="0" nodeType="withEffect">
                                  <p:stCondLst>
                                    <p:cond delay="400"/>
                                  </p:stCondLst>
                                  <p:childTnLst>
                                    <p:set>
                                      <p:cBhvr>
                                        <p:cTn id="43" dur="1" fill="hold">
                                          <p:stCondLst>
                                            <p:cond delay="0"/>
                                          </p:stCondLst>
                                        </p:cTn>
                                        <p:tgtEl>
                                          <p:spTgt spid="26"/>
                                        </p:tgtEl>
                                        <p:attrNameLst>
                                          <p:attrName>style.visibility</p:attrName>
                                        </p:attrNameLst>
                                      </p:cBhvr>
                                      <p:to>
                                        <p:strVal val="visible"/>
                                      </p:to>
                                    </p:set>
                                    <p:anim calcmode="lin" valueType="num">
                                      <p:cBhvr>
                                        <p:cTn id="44" dur="500" fill="hold"/>
                                        <p:tgtEl>
                                          <p:spTgt spid="26"/>
                                        </p:tgtEl>
                                        <p:attrNameLst>
                                          <p:attrName>ppt_w</p:attrName>
                                        </p:attrNameLst>
                                      </p:cBhvr>
                                      <p:tavLst>
                                        <p:tav tm="0">
                                          <p:val>
                                            <p:fltVal val="0"/>
                                          </p:val>
                                        </p:tav>
                                        <p:tav tm="100000">
                                          <p:val>
                                            <p:strVal val="#ppt_w"/>
                                          </p:val>
                                        </p:tav>
                                      </p:tavLst>
                                    </p:anim>
                                    <p:anim calcmode="lin" valueType="num">
                                      <p:cBhvr>
                                        <p:cTn id="45" dur="500" fill="hold"/>
                                        <p:tgtEl>
                                          <p:spTgt spid="26"/>
                                        </p:tgtEl>
                                        <p:attrNameLst>
                                          <p:attrName>ppt_h</p:attrName>
                                        </p:attrNameLst>
                                      </p:cBhvr>
                                      <p:tavLst>
                                        <p:tav tm="0">
                                          <p:val>
                                            <p:fltVal val="0"/>
                                          </p:val>
                                        </p:tav>
                                        <p:tav tm="100000">
                                          <p:val>
                                            <p:strVal val="#ppt_h"/>
                                          </p:val>
                                        </p:tav>
                                      </p:tavLst>
                                    </p:anim>
                                    <p:anim calcmode="lin" valueType="num">
                                      <p:cBhvr>
                                        <p:cTn id="46" dur="500" fill="hold"/>
                                        <p:tgtEl>
                                          <p:spTgt spid="26"/>
                                        </p:tgtEl>
                                        <p:attrNameLst>
                                          <p:attrName>ppt_x</p:attrName>
                                        </p:attrNameLst>
                                      </p:cBhvr>
                                      <p:tavLst>
                                        <p:tav tm="0">
                                          <p:val>
                                            <p:fltVal val="0.5"/>
                                          </p:val>
                                        </p:tav>
                                        <p:tav tm="100000">
                                          <p:val>
                                            <p:strVal val="#ppt_x"/>
                                          </p:val>
                                        </p:tav>
                                      </p:tavLst>
                                    </p:anim>
                                    <p:anim calcmode="lin" valueType="num">
                                      <p:cBhvr>
                                        <p:cTn id="47" dur="500" fill="hold"/>
                                        <p:tgtEl>
                                          <p:spTgt spid="26"/>
                                        </p:tgtEl>
                                        <p:attrNameLst>
                                          <p:attrName>ppt_y</p:attrName>
                                        </p:attrNameLst>
                                      </p:cBhvr>
                                      <p:tavLst>
                                        <p:tav tm="0">
                                          <p:val>
                                            <p:fltVal val="0.5"/>
                                          </p:val>
                                        </p:tav>
                                        <p:tav tm="100000">
                                          <p:val>
                                            <p:strVal val="#ppt_y"/>
                                          </p:val>
                                        </p:tav>
                                      </p:tavLst>
                                    </p:anim>
                                  </p:childTnLst>
                                </p:cTn>
                              </p:par>
                              <p:par>
                                <p:cTn id="48" presetID="23" presetClass="entr" presetSubtype="528" fill="hold" grpId="0" nodeType="withEffect">
                                  <p:stCondLst>
                                    <p:cond delay="1600"/>
                                  </p:stCondLst>
                                  <p:childTnLst>
                                    <p:set>
                                      <p:cBhvr>
                                        <p:cTn id="49" dur="1" fill="hold">
                                          <p:stCondLst>
                                            <p:cond delay="0"/>
                                          </p:stCondLst>
                                        </p:cTn>
                                        <p:tgtEl>
                                          <p:spTgt spid="32"/>
                                        </p:tgtEl>
                                        <p:attrNameLst>
                                          <p:attrName>style.visibility</p:attrName>
                                        </p:attrNameLst>
                                      </p:cBhvr>
                                      <p:to>
                                        <p:strVal val="visible"/>
                                      </p:to>
                                    </p:set>
                                    <p:anim calcmode="lin" valueType="num">
                                      <p:cBhvr>
                                        <p:cTn id="50" dur="500" fill="hold"/>
                                        <p:tgtEl>
                                          <p:spTgt spid="32"/>
                                        </p:tgtEl>
                                        <p:attrNameLst>
                                          <p:attrName>ppt_w</p:attrName>
                                        </p:attrNameLst>
                                      </p:cBhvr>
                                      <p:tavLst>
                                        <p:tav tm="0">
                                          <p:val>
                                            <p:fltVal val="0"/>
                                          </p:val>
                                        </p:tav>
                                        <p:tav tm="100000">
                                          <p:val>
                                            <p:strVal val="#ppt_w"/>
                                          </p:val>
                                        </p:tav>
                                      </p:tavLst>
                                    </p:anim>
                                    <p:anim calcmode="lin" valueType="num">
                                      <p:cBhvr>
                                        <p:cTn id="51" dur="500" fill="hold"/>
                                        <p:tgtEl>
                                          <p:spTgt spid="32"/>
                                        </p:tgtEl>
                                        <p:attrNameLst>
                                          <p:attrName>ppt_h</p:attrName>
                                        </p:attrNameLst>
                                      </p:cBhvr>
                                      <p:tavLst>
                                        <p:tav tm="0">
                                          <p:val>
                                            <p:fltVal val="0"/>
                                          </p:val>
                                        </p:tav>
                                        <p:tav tm="100000">
                                          <p:val>
                                            <p:strVal val="#ppt_h"/>
                                          </p:val>
                                        </p:tav>
                                      </p:tavLst>
                                    </p:anim>
                                    <p:anim calcmode="lin" valueType="num">
                                      <p:cBhvr>
                                        <p:cTn id="52" dur="500" fill="hold"/>
                                        <p:tgtEl>
                                          <p:spTgt spid="32"/>
                                        </p:tgtEl>
                                        <p:attrNameLst>
                                          <p:attrName>ppt_x</p:attrName>
                                        </p:attrNameLst>
                                      </p:cBhvr>
                                      <p:tavLst>
                                        <p:tav tm="0">
                                          <p:val>
                                            <p:fltVal val="0.5"/>
                                          </p:val>
                                        </p:tav>
                                        <p:tav tm="100000">
                                          <p:val>
                                            <p:strVal val="#ppt_x"/>
                                          </p:val>
                                        </p:tav>
                                      </p:tavLst>
                                    </p:anim>
                                    <p:anim calcmode="lin" valueType="num">
                                      <p:cBhvr>
                                        <p:cTn id="53" dur="500" fill="hold"/>
                                        <p:tgtEl>
                                          <p:spTgt spid="32"/>
                                        </p:tgtEl>
                                        <p:attrNameLst>
                                          <p:attrName>ppt_y</p:attrName>
                                        </p:attrNameLst>
                                      </p:cBhvr>
                                      <p:tavLst>
                                        <p:tav tm="0">
                                          <p:val>
                                            <p:fltVal val="0.5"/>
                                          </p:val>
                                        </p:tav>
                                        <p:tav tm="100000">
                                          <p:val>
                                            <p:strVal val="#ppt_y"/>
                                          </p:val>
                                        </p:tav>
                                      </p:tavLst>
                                    </p:anim>
                                  </p:childTnLst>
                                </p:cTn>
                              </p:par>
                            </p:childTnLst>
                          </p:cTn>
                        </p:par>
                        <p:par>
                          <p:cTn id="54" fill="hold">
                            <p:stCondLst>
                              <p:cond delay="3750"/>
                            </p:stCondLst>
                            <p:childTnLst>
                              <p:par>
                                <p:cTn id="55" presetID="53" presetClass="entr" presetSubtype="16" fill="hold" grpId="0" nodeType="afterEffect">
                                  <p:stCondLst>
                                    <p:cond delay="0"/>
                                  </p:stCondLst>
                                  <p:childTnLst>
                                    <p:set>
                                      <p:cBhvr>
                                        <p:cTn id="56" dur="1" fill="hold">
                                          <p:stCondLst>
                                            <p:cond delay="0"/>
                                          </p:stCondLst>
                                        </p:cTn>
                                        <p:tgtEl>
                                          <p:spTgt spid="9"/>
                                        </p:tgtEl>
                                        <p:attrNameLst>
                                          <p:attrName>style.visibility</p:attrName>
                                        </p:attrNameLst>
                                      </p:cBhvr>
                                      <p:to>
                                        <p:strVal val="visible"/>
                                      </p:to>
                                    </p:set>
                                    <p:anim calcmode="lin" valueType="num">
                                      <p:cBhvr>
                                        <p:cTn id="57" dur="250" fill="hold"/>
                                        <p:tgtEl>
                                          <p:spTgt spid="9"/>
                                        </p:tgtEl>
                                        <p:attrNameLst>
                                          <p:attrName>ppt_w</p:attrName>
                                        </p:attrNameLst>
                                      </p:cBhvr>
                                      <p:tavLst>
                                        <p:tav tm="0">
                                          <p:val>
                                            <p:fltVal val="0"/>
                                          </p:val>
                                        </p:tav>
                                        <p:tav tm="100000">
                                          <p:val>
                                            <p:strVal val="#ppt_w"/>
                                          </p:val>
                                        </p:tav>
                                      </p:tavLst>
                                    </p:anim>
                                    <p:anim calcmode="lin" valueType="num">
                                      <p:cBhvr>
                                        <p:cTn id="58" dur="250" fill="hold"/>
                                        <p:tgtEl>
                                          <p:spTgt spid="9"/>
                                        </p:tgtEl>
                                        <p:attrNameLst>
                                          <p:attrName>ppt_h</p:attrName>
                                        </p:attrNameLst>
                                      </p:cBhvr>
                                      <p:tavLst>
                                        <p:tav tm="0">
                                          <p:val>
                                            <p:fltVal val="0"/>
                                          </p:val>
                                        </p:tav>
                                        <p:tav tm="100000">
                                          <p:val>
                                            <p:strVal val="#ppt_h"/>
                                          </p:val>
                                        </p:tav>
                                      </p:tavLst>
                                    </p:anim>
                                    <p:animEffect transition="in" filter="fade">
                                      <p:cBhvr>
                                        <p:cTn id="59" dur="250"/>
                                        <p:tgtEl>
                                          <p:spTgt spid="9"/>
                                        </p:tgtEl>
                                      </p:cBhvr>
                                    </p:animEffect>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p:cTn id="63" dur="250" fill="hold"/>
                                        <p:tgtEl>
                                          <p:spTgt spid="12"/>
                                        </p:tgtEl>
                                        <p:attrNameLst>
                                          <p:attrName>ppt_w</p:attrName>
                                        </p:attrNameLst>
                                      </p:cBhvr>
                                      <p:tavLst>
                                        <p:tav tm="0">
                                          <p:val>
                                            <p:fltVal val="0"/>
                                          </p:val>
                                        </p:tav>
                                        <p:tav tm="100000">
                                          <p:val>
                                            <p:strVal val="#ppt_w"/>
                                          </p:val>
                                        </p:tav>
                                      </p:tavLst>
                                    </p:anim>
                                    <p:anim calcmode="lin" valueType="num">
                                      <p:cBhvr>
                                        <p:cTn id="64" dur="250" fill="hold"/>
                                        <p:tgtEl>
                                          <p:spTgt spid="12"/>
                                        </p:tgtEl>
                                        <p:attrNameLst>
                                          <p:attrName>ppt_h</p:attrName>
                                        </p:attrNameLst>
                                      </p:cBhvr>
                                      <p:tavLst>
                                        <p:tav tm="0">
                                          <p:val>
                                            <p:fltVal val="0"/>
                                          </p:val>
                                        </p:tav>
                                        <p:tav tm="100000">
                                          <p:val>
                                            <p:strVal val="#ppt_h"/>
                                          </p:val>
                                        </p:tav>
                                      </p:tavLst>
                                    </p:anim>
                                    <p:animEffect transition="in" filter="fade">
                                      <p:cBhvr>
                                        <p:cTn id="65" dur="250"/>
                                        <p:tgtEl>
                                          <p:spTgt spid="12"/>
                                        </p:tgtEl>
                                      </p:cBhvr>
                                    </p:animEffect>
                                  </p:childTnLst>
                                </p:cTn>
                              </p:par>
                            </p:childTnLst>
                          </p:cTn>
                        </p:par>
                        <p:par>
                          <p:cTn id="66" fill="hold">
                            <p:stCondLst>
                              <p:cond delay="4250"/>
                            </p:stCondLst>
                            <p:childTnLst>
                              <p:par>
                                <p:cTn id="67" presetID="53" presetClass="entr" presetSubtype="16" fill="hold" grpId="0" nodeType="afterEffect">
                                  <p:stCondLst>
                                    <p:cond delay="0"/>
                                  </p:stCondLst>
                                  <p:childTnLst>
                                    <p:set>
                                      <p:cBhvr>
                                        <p:cTn id="68" dur="1" fill="hold">
                                          <p:stCondLst>
                                            <p:cond delay="0"/>
                                          </p:stCondLst>
                                        </p:cTn>
                                        <p:tgtEl>
                                          <p:spTgt spid="11"/>
                                        </p:tgtEl>
                                        <p:attrNameLst>
                                          <p:attrName>style.visibility</p:attrName>
                                        </p:attrNameLst>
                                      </p:cBhvr>
                                      <p:to>
                                        <p:strVal val="visible"/>
                                      </p:to>
                                    </p:set>
                                    <p:anim calcmode="lin" valueType="num">
                                      <p:cBhvr>
                                        <p:cTn id="69" dur="250" fill="hold"/>
                                        <p:tgtEl>
                                          <p:spTgt spid="11"/>
                                        </p:tgtEl>
                                        <p:attrNameLst>
                                          <p:attrName>ppt_w</p:attrName>
                                        </p:attrNameLst>
                                      </p:cBhvr>
                                      <p:tavLst>
                                        <p:tav tm="0">
                                          <p:val>
                                            <p:fltVal val="0"/>
                                          </p:val>
                                        </p:tav>
                                        <p:tav tm="100000">
                                          <p:val>
                                            <p:strVal val="#ppt_w"/>
                                          </p:val>
                                        </p:tav>
                                      </p:tavLst>
                                    </p:anim>
                                    <p:anim calcmode="lin" valueType="num">
                                      <p:cBhvr>
                                        <p:cTn id="70" dur="250" fill="hold"/>
                                        <p:tgtEl>
                                          <p:spTgt spid="11"/>
                                        </p:tgtEl>
                                        <p:attrNameLst>
                                          <p:attrName>ppt_h</p:attrName>
                                        </p:attrNameLst>
                                      </p:cBhvr>
                                      <p:tavLst>
                                        <p:tav tm="0">
                                          <p:val>
                                            <p:fltVal val="0"/>
                                          </p:val>
                                        </p:tav>
                                        <p:tav tm="100000">
                                          <p:val>
                                            <p:strVal val="#ppt_h"/>
                                          </p:val>
                                        </p:tav>
                                      </p:tavLst>
                                    </p:anim>
                                    <p:animEffect transition="in" filter="fade">
                                      <p:cBhvr>
                                        <p:cTn id="71" dur="250"/>
                                        <p:tgtEl>
                                          <p:spTgt spid="11"/>
                                        </p:tgtEl>
                                      </p:cBhvr>
                                    </p:animEffect>
                                  </p:childTnLst>
                                </p:cTn>
                              </p:par>
                            </p:childTnLst>
                          </p:cTn>
                        </p:par>
                        <p:par>
                          <p:cTn id="72" fill="hold">
                            <p:stCondLst>
                              <p:cond delay="4500"/>
                            </p:stCondLst>
                            <p:childTnLst>
                              <p:par>
                                <p:cTn id="73" presetID="53" presetClass="entr" presetSubtype="16" fill="hold" grpId="0" nodeType="afterEffect">
                                  <p:stCondLst>
                                    <p:cond delay="0"/>
                                  </p:stCondLst>
                                  <p:iterate type="lt">
                                    <p:tmPct val="10000"/>
                                  </p:iterate>
                                  <p:childTnLst>
                                    <p:set>
                                      <p:cBhvr>
                                        <p:cTn id="74" dur="1" fill="hold">
                                          <p:stCondLst>
                                            <p:cond delay="0"/>
                                          </p:stCondLst>
                                        </p:cTn>
                                        <p:tgtEl>
                                          <p:spTgt spid="10"/>
                                        </p:tgtEl>
                                        <p:attrNameLst>
                                          <p:attrName>style.visibility</p:attrName>
                                        </p:attrNameLst>
                                      </p:cBhvr>
                                      <p:to>
                                        <p:strVal val="visible"/>
                                      </p:to>
                                    </p:set>
                                    <p:anim calcmode="lin" valueType="num">
                                      <p:cBhvr>
                                        <p:cTn id="75" dur="250" fill="hold"/>
                                        <p:tgtEl>
                                          <p:spTgt spid="10"/>
                                        </p:tgtEl>
                                        <p:attrNameLst>
                                          <p:attrName>ppt_w</p:attrName>
                                        </p:attrNameLst>
                                      </p:cBhvr>
                                      <p:tavLst>
                                        <p:tav tm="0">
                                          <p:val>
                                            <p:fltVal val="0"/>
                                          </p:val>
                                        </p:tav>
                                        <p:tav tm="100000">
                                          <p:val>
                                            <p:strVal val="#ppt_w"/>
                                          </p:val>
                                        </p:tav>
                                      </p:tavLst>
                                    </p:anim>
                                    <p:anim calcmode="lin" valueType="num">
                                      <p:cBhvr>
                                        <p:cTn id="76" dur="250" fill="hold"/>
                                        <p:tgtEl>
                                          <p:spTgt spid="10"/>
                                        </p:tgtEl>
                                        <p:attrNameLst>
                                          <p:attrName>ppt_h</p:attrName>
                                        </p:attrNameLst>
                                      </p:cBhvr>
                                      <p:tavLst>
                                        <p:tav tm="0">
                                          <p:val>
                                            <p:fltVal val="0"/>
                                          </p:val>
                                        </p:tav>
                                        <p:tav tm="100000">
                                          <p:val>
                                            <p:strVal val="#ppt_h"/>
                                          </p:val>
                                        </p:tav>
                                      </p:tavLst>
                                    </p:anim>
                                    <p:animEffect transition="in" filter="fade">
                                      <p:cBhvr>
                                        <p:cTn id="77" dur="250"/>
                                        <p:tgtEl>
                                          <p:spTgt spid="10"/>
                                        </p:tgtEl>
                                      </p:cBhvr>
                                    </p:animEffect>
                                  </p:childTnLst>
                                </p:cTn>
                              </p:par>
                            </p:childTnLst>
                          </p:cTn>
                        </p:par>
                        <p:par>
                          <p:cTn id="78" fill="hold">
                            <p:stCondLst>
                              <p:cond delay="5400"/>
                            </p:stCondLst>
                            <p:childTnLst>
                              <p:par>
                                <p:cTn id="79" presetID="53" presetClass="entr" presetSubtype="16" fill="hold" grpId="0" nodeType="afterEffect">
                                  <p:stCondLst>
                                    <p:cond delay="0"/>
                                  </p:stCondLst>
                                  <p:childTnLst>
                                    <p:set>
                                      <p:cBhvr>
                                        <p:cTn id="80" dur="1" fill="hold">
                                          <p:stCondLst>
                                            <p:cond delay="0"/>
                                          </p:stCondLst>
                                        </p:cTn>
                                        <p:tgtEl>
                                          <p:spTgt spid="13"/>
                                        </p:tgtEl>
                                        <p:attrNameLst>
                                          <p:attrName>style.visibility</p:attrName>
                                        </p:attrNameLst>
                                      </p:cBhvr>
                                      <p:to>
                                        <p:strVal val="visible"/>
                                      </p:to>
                                    </p:set>
                                    <p:anim calcmode="lin" valueType="num">
                                      <p:cBhvr>
                                        <p:cTn id="81" dur="250" fill="hold"/>
                                        <p:tgtEl>
                                          <p:spTgt spid="13"/>
                                        </p:tgtEl>
                                        <p:attrNameLst>
                                          <p:attrName>ppt_w</p:attrName>
                                        </p:attrNameLst>
                                      </p:cBhvr>
                                      <p:tavLst>
                                        <p:tav tm="0">
                                          <p:val>
                                            <p:fltVal val="0"/>
                                          </p:val>
                                        </p:tav>
                                        <p:tav tm="100000">
                                          <p:val>
                                            <p:strVal val="#ppt_w"/>
                                          </p:val>
                                        </p:tav>
                                      </p:tavLst>
                                    </p:anim>
                                    <p:anim calcmode="lin" valueType="num">
                                      <p:cBhvr>
                                        <p:cTn id="82" dur="250" fill="hold"/>
                                        <p:tgtEl>
                                          <p:spTgt spid="13"/>
                                        </p:tgtEl>
                                        <p:attrNameLst>
                                          <p:attrName>ppt_h</p:attrName>
                                        </p:attrNameLst>
                                      </p:cBhvr>
                                      <p:tavLst>
                                        <p:tav tm="0">
                                          <p:val>
                                            <p:fltVal val="0"/>
                                          </p:val>
                                        </p:tav>
                                        <p:tav tm="100000">
                                          <p:val>
                                            <p:strVal val="#ppt_h"/>
                                          </p:val>
                                        </p:tav>
                                      </p:tavLst>
                                    </p:anim>
                                    <p:animEffect transition="in" filter="fade">
                                      <p:cBhvr>
                                        <p:cTn id="83" dur="250"/>
                                        <p:tgtEl>
                                          <p:spTgt spid="13"/>
                                        </p:tgtEl>
                                      </p:cBhvr>
                                    </p:animEffect>
                                  </p:childTnLst>
                                </p:cTn>
                              </p:par>
                            </p:childTnLst>
                          </p:cTn>
                        </p:par>
                        <p:par>
                          <p:cTn id="84" fill="hold">
                            <p:stCondLst>
                              <p:cond delay="5650"/>
                            </p:stCondLst>
                            <p:childTnLst>
                              <p:par>
                                <p:cTn id="85" presetID="53" presetClass="entr" presetSubtype="16" fill="hold" nodeType="afterEffect">
                                  <p:stCondLst>
                                    <p:cond delay="0"/>
                                  </p:stCondLst>
                                  <p:childTnLst>
                                    <p:set>
                                      <p:cBhvr>
                                        <p:cTn id="86" dur="1" fill="hold">
                                          <p:stCondLst>
                                            <p:cond delay="0"/>
                                          </p:stCondLst>
                                        </p:cTn>
                                        <p:tgtEl>
                                          <p:spTgt spid="16"/>
                                        </p:tgtEl>
                                        <p:attrNameLst>
                                          <p:attrName>style.visibility</p:attrName>
                                        </p:attrNameLst>
                                      </p:cBhvr>
                                      <p:to>
                                        <p:strVal val="visible"/>
                                      </p:to>
                                    </p:set>
                                    <p:anim calcmode="lin" valueType="num">
                                      <p:cBhvr>
                                        <p:cTn id="87" dur="250" fill="hold"/>
                                        <p:tgtEl>
                                          <p:spTgt spid="16"/>
                                        </p:tgtEl>
                                        <p:attrNameLst>
                                          <p:attrName>ppt_w</p:attrName>
                                        </p:attrNameLst>
                                      </p:cBhvr>
                                      <p:tavLst>
                                        <p:tav tm="0">
                                          <p:val>
                                            <p:fltVal val="0"/>
                                          </p:val>
                                        </p:tav>
                                        <p:tav tm="100000">
                                          <p:val>
                                            <p:strVal val="#ppt_w"/>
                                          </p:val>
                                        </p:tav>
                                      </p:tavLst>
                                    </p:anim>
                                    <p:anim calcmode="lin" valueType="num">
                                      <p:cBhvr>
                                        <p:cTn id="88" dur="250" fill="hold"/>
                                        <p:tgtEl>
                                          <p:spTgt spid="16"/>
                                        </p:tgtEl>
                                        <p:attrNameLst>
                                          <p:attrName>ppt_h</p:attrName>
                                        </p:attrNameLst>
                                      </p:cBhvr>
                                      <p:tavLst>
                                        <p:tav tm="0">
                                          <p:val>
                                            <p:fltVal val="0"/>
                                          </p:val>
                                        </p:tav>
                                        <p:tav tm="100000">
                                          <p:val>
                                            <p:strVal val="#ppt_h"/>
                                          </p:val>
                                        </p:tav>
                                      </p:tavLst>
                                    </p:anim>
                                    <p:animEffect transition="in" filter="fade">
                                      <p:cBhvr>
                                        <p:cTn id="89" dur="250"/>
                                        <p:tgtEl>
                                          <p:spTgt spid="16"/>
                                        </p:tgtEl>
                                      </p:cBhvr>
                                    </p:animEffect>
                                  </p:childTnLst>
                                </p:cTn>
                              </p:par>
                            </p:childTnLst>
                          </p:cTn>
                        </p:par>
                        <p:par>
                          <p:cTn id="90" fill="hold">
                            <p:stCondLst>
                              <p:cond delay="5900"/>
                            </p:stCondLst>
                            <p:childTnLst>
                              <p:par>
                                <p:cTn id="91" presetID="53" presetClass="entr" presetSubtype="16" fill="hold" grpId="0" nodeType="afterEffect">
                                  <p:stCondLst>
                                    <p:cond delay="0"/>
                                  </p:stCondLst>
                                  <p:childTnLst>
                                    <p:set>
                                      <p:cBhvr>
                                        <p:cTn id="92" dur="1" fill="hold">
                                          <p:stCondLst>
                                            <p:cond delay="0"/>
                                          </p:stCondLst>
                                        </p:cTn>
                                        <p:tgtEl>
                                          <p:spTgt spid="15"/>
                                        </p:tgtEl>
                                        <p:attrNameLst>
                                          <p:attrName>style.visibility</p:attrName>
                                        </p:attrNameLst>
                                      </p:cBhvr>
                                      <p:to>
                                        <p:strVal val="visible"/>
                                      </p:to>
                                    </p:set>
                                    <p:anim calcmode="lin" valueType="num">
                                      <p:cBhvr>
                                        <p:cTn id="93" dur="250" fill="hold"/>
                                        <p:tgtEl>
                                          <p:spTgt spid="15"/>
                                        </p:tgtEl>
                                        <p:attrNameLst>
                                          <p:attrName>ppt_w</p:attrName>
                                        </p:attrNameLst>
                                      </p:cBhvr>
                                      <p:tavLst>
                                        <p:tav tm="0">
                                          <p:val>
                                            <p:fltVal val="0"/>
                                          </p:val>
                                        </p:tav>
                                        <p:tav tm="100000">
                                          <p:val>
                                            <p:strVal val="#ppt_w"/>
                                          </p:val>
                                        </p:tav>
                                      </p:tavLst>
                                    </p:anim>
                                    <p:anim calcmode="lin" valueType="num">
                                      <p:cBhvr>
                                        <p:cTn id="94" dur="250" fill="hold"/>
                                        <p:tgtEl>
                                          <p:spTgt spid="15"/>
                                        </p:tgtEl>
                                        <p:attrNameLst>
                                          <p:attrName>ppt_h</p:attrName>
                                        </p:attrNameLst>
                                      </p:cBhvr>
                                      <p:tavLst>
                                        <p:tav tm="0">
                                          <p:val>
                                            <p:fltVal val="0"/>
                                          </p:val>
                                        </p:tav>
                                        <p:tav tm="100000">
                                          <p:val>
                                            <p:strVal val="#ppt_h"/>
                                          </p:val>
                                        </p:tav>
                                      </p:tavLst>
                                    </p:anim>
                                    <p:animEffect transition="in" filter="fade">
                                      <p:cBhvr>
                                        <p:cTn id="95" dur="250"/>
                                        <p:tgtEl>
                                          <p:spTgt spid="15"/>
                                        </p:tgtEl>
                                      </p:cBhvr>
                                    </p:animEffect>
                                  </p:childTnLst>
                                </p:cTn>
                              </p:par>
                            </p:childTnLst>
                          </p:cTn>
                        </p:par>
                        <p:par>
                          <p:cTn id="96" fill="hold">
                            <p:stCondLst>
                              <p:cond delay="6150"/>
                            </p:stCondLst>
                            <p:childTnLst>
                              <p:par>
                                <p:cTn id="97" presetID="53" presetClass="entr" presetSubtype="16" fill="hold" grpId="0" nodeType="afterEffect">
                                  <p:stCondLst>
                                    <p:cond delay="0"/>
                                  </p:stCondLst>
                                  <p:iterate type="lt">
                                    <p:tmPct val="10000"/>
                                  </p:iterate>
                                  <p:childTnLst>
                                    <p:set>
                                      <p:cBhvr>
                                        <p:cTn id="98" dur="1" fill="hold">
                                          <p:stCondLst>
                                            <p:cond delay="0"/>
                                          </p:stCondLst>
                                        </p:cTn>
                                        <p:tgtEl>
                                          <p:spTgt spid="14"/>
                                        </p:tgtEl>
                                        <p:attrNameLst>
                                          <p:attrName>style.visibility</p:attrName>
                                        </p:attrNameLst>
                                      </p:cBhvr>
                                      <p:to>
                                        <p:strVal val="visible"/>
                                      </p:to>
                                    </p:set>
                                    <p:anim calcmode="lin" valueType="num">
                                      <p:cBhvr>
                                        <p:cTn id="99" dur="250" fill="hold"/>
                                        <p:tgtEl>
                                          <p:spTgt spid="14"/>
                                        </p:tgtEl>
                                        <p:attrNameLst>
                                          <p:attrName>ppt_w</p:attrName>
                                        </p:attrNameLst>
                                      </p:cBhvr>
                                      <p:tavLst>
                                        <p:tav tm="0">
                                          <p:val>
                                            <p:fltVal val="0"/>
                                          </p:val>
                                        </p:tav>
                                        <p:tav tm="100000">
                                          <p:val>
                                            <p:strVal val="#ppt_w"/>
                                          </p:val>
                                        </p:tav>
                                      </p:tavLst>
                                    </p:anim>
                                    <p:anim calcmode="lin" valueType="num">
                                      <p:cBhvr>
                                        <p:cTn id="100" dur="250" fill="hold"/>
                                        <p:tgtEl>
                                          <p:spTgt spid="14"/>
                                        </p:tgtEl>
                                        <p:attrNameLst>
                                          <p:attrName>ppt_h</p:attrName>
                                        </p:attrNameLst>
                                      </p:cBhvr>
                                      <p:tavLst>
                                        <p:tav tm="0">
                                          <p:val>
                                            <p:fltVal val="0"/>
                                          </p:val>
                                        </p:tav>
                                        <p:tav tm="100000">
                                          <p:val>
                                            <p:strVal val="#ppt_h"/>
                                          </p:val>
                                        </p:tav>
                                      </p:tavLst>
                                    </p:anim>
                                    <p:animEffect transition="in" filter="fade">
                                      <p:cBhvr>
                                        <p:cTn id="101" dur="250"/>
                                        <p:tgtEl>
                                          <p:spTgt spid="14"/>
                                        </p:tgtEl>
                                      </p:cBhvr>
                                    </p:animEffect>
                                  </p:childTnLst>
                                </p:cTn>
                              </p:par>
                            </p:childTnLst>
                          </p:cTn>
                        </p:par>
                        <p:par>
                          <p:cTn id="102" fill="hold">
                            <p:stCondLst>
                              <p:cond delay="7050"/>
                            </p:stCondLst>
                            <p:childTnLst>
                              <p:par>
                                <p:cTn id="103" presetID="53" presetClass="entr" presetSubtype="16" fill="hold" grpId="0" nodeType="afterEffect">
                                  <p:stCondLst>
                                    <p:cond delay="0"/>
                                  </p:stCondLst>
                                  <p:childTnLst>
                                    <p:set>
                                      <p:cBhvr>
                                        <p:cTn id="104" dur="1" fill="hold">
                                          <p:stCondLst>
                                            <p:cond delay="0"/>
                                          </p:stCondLst>
                                        </p:cTn>
                                        <p:tgtEl>
                                          <p:spTgt spid="5"/>
                                        </p:tgtEl>
                                        <p:attrNameLst>
                                          <p:attrName>style.visibility</p:attrName>
                                        </p:attrNameLst>
                                      </p:cBhvr>
                                      <p:to>
                                        <p:strVal val="visible"/>
                                      </p:to>
                                    </p:set>
                                    <p:anim calcmode="lin" valueType="num">
                                      <p:cBhvr>
                                        <p:cTn id="105" dur="250" fill="hold"/>
                                        <p:tgtEl>
                                          <p:spTgt spid="5"/>
                                        </p:tgtEl>
                                        <p:attrNameLst>
                                          <p:attrName>ppt_w</p:attrName>
                                        </p:attrNameLst>
                                      </p:cBhvr>
                                      <p:tavLst>
                                        <p:tav tm="0">
                                          <p:val>
                                            <p:fltVal val="0"/>
                                          </p:val>
                                        </p:tav>
                                        <p:tav tm="100000">
                                          <p:val>
                                            <p:strVal val="#ppt_w"/>
                                          </p:val>
                                        </p:tav>
                                      </p:tavLst>
                                    </p:anim>
                                    <p:anim calcmode="lin" valueType="num">
                                      <p:cBhvr>
                                        <p:cTn id="106" dur="250" fill="hold"/>
                                        <p:tgtEl>
                                          <p:spTgt spid="5"/>
                                        </p:tgtEl>
                                        <p:attrNameLst>
                                          <p:attrName>ppt_h</p:attrName>
                                        </p:attrNameLst>
                                      </p:cBhvr>
                                      <p:tavLst>
                                        <p:tav tm="0">
                                          <p:val>
                                            <p:fltVal val="0"/>
                                          </p:val>
                                        </p:tav>
                                        <p:tav tm="100000">
                                          <p:val>
                                            <p:strVal val="#ppt_h"/>
                                          </p:val>
                                        </p:tav>
                                      </p:tavLst>
                                    </p:anim>
                                    <p:animEffect transition="in" filter="fade">
                                      <p:cBhvr>
                                        <p:cTn id="107" dur="250"/>
                                        <p:tgtEl>
                                          <p:spTgt spid="5"/>
                                        </p:tgtEl>
                                      </p:cBhvr>
                                    </p:animEffect>
                                  </p:childTnLst>
                                </p:cTn>
                              </p:par>
                            </p:childTnLst>
                          </p:cTn>
                        </p:par>
                        <p:par>
                          <p:cTn id="108" fill="hold">
                            <p:stCondLst>
                              <p:cond delay="7300"/>
                            </p:stCondLst>
                            <p:childTnLst>
                              <p:par>
                                <p:cTn id="109" presetID="53" presetClass="entr" presetSubtype="16" fill="hold" grpId="0" nodeType="afterEffect">
                                  <p:stCondLst>
                                    <p:cond delay="0"/>
                                  </p:stCondLst>
                                  <p:childTnLst>
                                    <p:set>
                                      <p:cBhvr>
                                        <p:cTn id="110" dur="1" fill="hold">
                                          <p:stCondLst>
                                            <p:cond delay="0"/>
                                          </p:stCondLst>
                                        </p:cTn>
                                        <p:tgtEl>
                                          <p:spTgt spid="8"/>
                                        </p:tgtEl>
                                        <p:attrNameLst>
                                          <p:attrName>style.visibility</p:attrName>
                                        </p:attrNameLst>
                                      </p:cBhvr>
                                      <p:to>
                                        <p:strVal val="visible"/>
                                      </p:to>
                                    </p:set>
                                    <p:anim calcmode="lin" valueType="num">
                                      <p:cBhvr>
                                        <p:cTn id="111" dur="250" fill="hold"/>
                                        <p:tgtEl>
                                          <p:spTgt spid="8"/>
                                        </p:tgtEl>
                                        <p:attrNameLst>
                                          <p:attrName>ppt_w</p:attrName>
                                        </p:attrNameLst>
                                      </p:cBhvr>
                                      <p:tavLst>
                                        <p:tav tm="0">
                                          <p:val>
                                            <p:fltVal val="0"/>
                                          </p:val>
                                        </p:tav>
                                        <p:tav tm="100000">
                                          <p:val>
                                            <p:strVal val="#ppt_w"/>
                                          </p:val>
                                        </p:tav>
                                      </p:tavLst>
                                    </p:anim>
                                    <p:anim calcmode="lin" valueType="num">
                                      <p:cBhvr>
                                        <p:cTn id="112" dur="250" fill="hold"/>
                                        <p:tgtEl>
                                          <p:spTgt spid="8"/>
                                        </p:tgtEl>
                                        <p:attrNameLst>
                                          <p:attrName>ppt_h</p:attrName>
                                        </p:attrNameLst>
                                      </p:cBhvr>
                                      <p:tavLst>
                                        <p:tav tm="0">
                                          <p:val>
                                            <p:fltVal val="0"/>
                                          </p:val>
                                        </p:tav>
                                        <p:tav tm="100000">
                                          <p:val>
                                            <p:strVal val="#ppt_h"/>
                                          </p:val>
                                        </p:tav>
                                      </p:tavLst>
                                    </p:anim>
                                    <p:animEffect transition="in" filter="fade">
                                      <p:cBhvr>
                                        <p:cTn id="113" dur="250"/>
                                        <p:tgtEl>
                                          <p:spTgt spid="8"/>
                                        </p:tgtEl>
                                      </p:cBhvr>
                                    </p:animEffect>
                                  </p:childTnLst>
                                </p:cTn>
                              </p:par>
                            </p:childTnLst>
                          </p:cTn>
                        </p:par>
                        <p:par>
                          <p:cTn id="114" fill="hold">
                            <p:stCondLst>
                              <p:cond delay="7550"/>
                            </p:stCondLst>
                            <p:childTnLst>
                              <p:par>
                                <p:cTn id="115" presetID="53" presetClass="entr" presetSubtype="16" fill="hold" grpId="0" nodeType="afterEffect">
                                  <p:stCondLst>
                                    <p:cond delay="0"/>
                                  </p:stCondLst>
                                  <p:childTnLst>
                                    <p:set>
                                      <p:cBhvr>
                                        <p:cTn id="116" dur="1" fill="hold">
                                          <p:stCondLst>
                                            <p:cond delay="0"/>
                                          </p:stCondLst>
                                        </p:cTn>
                                        <p:tgtEl>
                                          <p:spTgt spid="7"/>
                                        </p:tgtEl>
                                        <p:attrNameLst>
                                          <p:attrName>style.visibility</p:attrName>
                                        </p:attrNameLst>
                                      </p:cBhvr>
                                      <p:to>
                                        <p:strVal val="visible"/>
                                      </p:to>
                                    </p:set>
                                    <p:anim calcmode="lin" valueType="num">
                                      <p:cBhvr>
                                        <p:cTn id="117" dur="250" fill="hold"/>
                                        <p:tgtEl>
                                          <p:spTgt spid="7"/>
                                        </p:tgtEl>
                                        <p:attrNameLst>
                                          <p:attrName>ppt_w</p:attrName>
                                        </p:attrNameLst>
                                      </p:cBhvr>
                                      <p:tavLst>
                                        <p:tav tm="0">
                                          <p:val>
                                            <p:fltVal val="0"/>
                                          </p:val>
                                        </p:tav>
                                        <p:tav tm="100000">
                                          <p:val>
                                            <p:strVal val="#ppt_w"/>
                                          </p:val>
                                        </p:tav>
                                      </p:tavLst>
                                    </p:anim>
                                    <p:anim calcmode="lin" valueType="num">
                                      <p:cBhvr>
                                        <p:cTn id="118" dur="250" fill="hold"/>
                                        <p:tgtEl>
                                          <p:spTgt spid="7"/>
                                        </p:tgtEl>
                                        <p:attrNameLst>
                                          <p:attrName>ppt_h</p:attrName>
                                        </p:attrNameLst>
                                      </p:cBhvr>
                                      <p:tavLst>
                                        <p:tav tm="0">
                                          <p:val>
                                            <p:fltVal val="0"/>
                                          </p:val>
                                        </p:tav>
                                        <p:tav tm="100000">
                                          <p:val>
                                            <p:strVal val="#ppt_h"/>
                                          </p:val>
                                        </p:tav>
                                      </p:tavLst>
                                    </p:anim>
                                    <p:animEffect transition="in" filter="fade">
                                      <p:cBhvr>
                                        <p:cTn id="119" dur="250"/>
                                        <p:tgtEl>
                                          <p:spTgt spid="7"/>
                                        </p:tgtEl>
                                      </p:cBhvr>
                                    </p:animEffect>
                                  </p:childTnLst>
                                </p:cTn>
                              </p:par>
                            </p:childTnLst>
                          </p:cTn>
                        </p:par>
                        <p:par>
                          <p:cTn id="120" fill="hold">
                            <p:stCondLst>
                              <p:cond delay="7800"/>
                            </p:stCondLst>
                            <p:childTnLst>
                              <p:par>
                                <p:cTn id="121" presetID="53" presetClass="entr" presetSubtype="16" fill="hold" grpId="0" nodeType="afterEffect">
                                  <p:stCondLst>
                                    <p:cond delay="0"/>
                                  </p:stCondLst>
                                  <p:iterate type="lt">
                                    <p:tmPct val="10000"/>
                                  </p:iterate>
                                  <p:childTnLst>
                                    <p:set>
                                      <p:cBhvr>
                                        <p:cTn id="122" dur="1" fill="hold">
                                          <p:stCondLst>
                                            <p:cond delay="0"/>
                                          </p:stCondLst>
                                        </p:cTn>
                                        <p:tgtEl>
                                          <p:spTgt spid="6"/>
                                        </p:tgtEl>
                                        <p:attrNameLst>
                                          <p:attrName>style.visibility</p:attrName>
                                        </p:attrNameLst>
                                      </p:cBhvr>
                                      <p:to>
                                        <p:strVal val="visible"/>
                                      </p:to>
                                    </p:set>
                                    <p:anim calcmode="lin" valueType="num">
                                      <p:cBhvr>
                                        <p:cTn id="123" dur="250" fill="hold"/>
                                        <p:tgtEl>
                                          <p:spTgt spid="6"/>
                                        </p:tgtEl>
                                        <p:attrNameLst>
                                          <p:attrName>ppt_w</p:attrName>
                                        </p:attrNameLst>
                                      </p:cBhvr>
                                      <p:tavLst>
                                        <p:tav tm="0">
                                          <p:val>
                                            <p:fltVal val="0"/>
                                          </p:val>
                                        </p:tav>
                                        <p:tav tm="100000">
                                          <p:val>
                                            <p:strVal val="#ppt_w"/>
                                          </p:val>
                                        </p:tav>
                                      </p:tavLst>
                                    </p:anim>
                                    <p:anim calcmode="lin" valueType="num">
                                      <p:cBhvr>
                                        <p:cTn id="124" dur="250" fill="hold"/>
                                        <p:tgtEl>
                                          <p:spTgt spid="6"/>
                                        </p:tgtEl>
                                        <p:attrNameLst>
                                          <p:attrName>ppt_h</p:attrName>
                                        </p:attrNameLst>
                                      </p:cBhvr>
                                      <p:tavLst>
                                        <p:tav tm="0">
                                          <p:val>
                                            <p:fltVal val="0"/>
                                          </p:val>
                                        </p:tav>
                                        <p:tav tm="100000">
                                          <p:val>
                                            <p:strVal val="#ppt_h"/>
                                          </p:val>
                                        </p:tav>
                                      </p:tavLst>
                                    </p:anim>
                                    <p:animEffect transition="in" filter="fade">
                                      <p:cBhvr>
                                        <p:cTn id="125"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animBg="1"/>
      <p:bldP spid="4" grpId="1" animBg="1"/>
      <p:bldP spid="4" grpId="2" animBg="1"/>
      <p:bldP spid="5" grpId="0" animBg="1"/>
      <p:bldP spid="6" grpId="0"/>
      <p:bldP spid="7" grpId="0"/>
      <p:bldP spid="8" grpId="0" animBg="1"/>
      <p:bldP spid="9" grpId="0" animBg="1"/>
      <p:bldP spid="10" grpId="0"/>
      <p:bldP spid="11" grpId="0"/>
      <p:bldP spid="12" grpId="0" animBg="1"/>
      <p:bldP spid="13" grpId="0" animBg="1"/>
      <p:bldP spid="14" grpId="0"/>
      <p:bldP spid="15" grpId="0"/>
      <p:bldP spid="24" grpId="0"/>
      <p:bldP spid="25" grpId="0"/>
      <p:bldP spid="26" grpId="0"/>
      <p:bldP spid="3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4" y="218741"/>
            <a:ext cx="6788772"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下箭头 11"/>
          <p:cNvSpPr/>
          <p:nvPr/>
        </p:nvSpPr>
        <p:spPr>
          <a:xfrm rot="4368884">
            <a:off x="4955020" y="1660024"/>
            <a:ext cx="1294537" cy="2451326"/>
          </a:xfrm>
          <a:custGeom>
            <a:avLst/>
            <a:gdLst>
              <a:gd name="connsiteX0" fmla="*/ 0 w 720080"/>
              <a:gd name="connsiteY0" fmla="*/ 2808312 h 3168352"/>
              <a:gd name="connsiteX1" fmla="*/ 180020 w 720080"/>
              <a:gd name="connsiteY1" fmla="*/ 2808312 h 3168352"/>
              <a:gd name="connsiteX2" fmla="*/ 180020 w 720080"/>
              <a:gd name="connsiteY2" fmla="*/ 0 h 3168352"/>
              <a:gd name="connsiteX3" fmla="*/ 540060 w 720080"/>
              <a:gd name="connsiteY3" fmla="*/ 0 h 3168352"/>
              <a:gd name="connsiteX4" fmla="*/ 540060 w 720080"/>
              <a:gd name="connsiteY4" fmla="*/ 2808312 h 3168352"/>
              <a:gd name="connsiteX5" fmla="*/ 720080 w 720080"/>
              <a:gd name="connsiteY5" fmla="*/ 2808312 h 3168352"/>
              <a:gd name="connsiteX6" fmla="*/ 360040 w 720080"/>
              <a:gd name="connsiteY6" fmla="*/ 3168352 h 3168352"/>
              <a:gd name="connsiteX7" fmla="*/ 0 w 720080"/>
              <a:gd name="connsiteY7"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52331"/>
              <a:gd name="connsiteY0" fmla="*/ 3085897 h 3445937"/>
              <a:gd name="connsiteX1" fmla="*/ 180020 w 752331"/>
              <a:gd name="connsiteY1" fmla="*/ 3085897 h 3445937"/>
              <a:gd name="connsiteX2" fmla="*/ 752331 w 752331"/>
              <a:gd name="connsiteY2" fmla="*/ 0 h 3445937"/>
              <a:gd name="connsiteX3" fmla="*/ 540060 w 752331"/>
              <a:gd name="connsiteY3" fmla="*/ 3085897 h 3445937"/>
              <a:gd name="connsiteX4" fmla="*/ 720080 w 752331"/>
              <a:gd name="connsiteY4" fmla="*/ 3085897 h 3445937"/>
              <a:gd name="connsiteX5" fmla="*/ 360040 w 752331"/>
              <a:gd name="connsiteY5" fmla="*/ 3445937 h 3445937"/>
              <a:gd name="connsiteX6" fmla="*/ 0 w 752331"/>
              <a:gd name="connsiteY6" fmla="*/ 3085897 h 3445937"/>
              <a:gd name="connsiteX0" fmla="*/ 0 w 752331"/>
              <a:gd name="connsiteY0" fmla="*/ 3085897 h 3445937"/>
              <a:gd name="connsiteX1" fmla="*/ 180020 w 752331"/>
              <a:gd name="connsiteY1" fmla="*/ 3085897 h 3445937"/>
              <a:gd name="connsiteX2" fmla="*/ 752331 w 752331"/>
              <a:gd name="connsiteY2" fmla="*/ 0 h 3445937"/>
              <a:gd name="connsiteX3" fmla="*/ 540060 w 752331"/>
              <a:gd name="connsiteY3" fmla="*/ 3085897 h 3445937"/>
              <a:gd name="connsiteX4" fmla="*/ 720080 w 752331"/>
              <a:gd name="connsiteY4" fmla="*/ 3085897 h 3445937"/>
              <a:gd name="connsiteX5" fmla="*/ 360040 w 752331"/>
              <a:gd name="connsiteY5" fmla="*/ 3445937 h 3445937"/>
              <a:gd name="connsiteX6" fmla="*/ 0 w 752331"/>
              <a:gd name="connsiteY6" fmla="*/ 3085897 h 3445937"/>
              <a:gd name="connsiteX0" fmla="*/ 0 w 752331"/>
              <a:gd name="connsiteY0" fmla="*/ 3085897 h 3445937"/>
              <a:gd name="connsiteX1" fmla="*/ 180020 w 752331"/>
              <a:gd name="connsiteY1" fmla="*/ 3085897 h 3445937"/>
              <a:gd name="connsiteX2" fmla="*/ 752331 w 752331"/>
              <a:gd name="connsiteY2" fmla="*/ 0 h 3445937"/>
              <a:gd name="connsiteX3" fmla="*/ 540060 w 752331"/>
              <a:gd name="connsiteY3" fmla="*/ 3085897 h 3445937"/>
              <a:gd name="connsiteX4" fmla="*/ 720080 w 752331"/>
              <a:gd name="connsiteY4" fmla="*/ 3085897 h 3445937"/>
              <a:gd name="connsiteX5" fmla="*/ 360040 w 752331"/>
              <a:gd name="connsiteY5" fmla="*/ 3445937 h 3445937"/>
              <a:gd name="connsiteX6" fmla="*/ 0 w 752331"/>
              <a:gd name="connsiteY6" fmla="*/ 3085897 h 3445937"/>
              <a:gd name="connsiteX0" fmla="*/ 0 w 1521214"/>
              <a:gd name="connsiteY0" fmla="*/ 2643005 h 3003045"/>
              <a:gd name="connsiteX1" fmla="*/ 180020 w 1521214"/>
              <a:gd name="connsiteY1" fmla="*/ 2643005 h 3003045"/>
              <a:gd name="connsiteX2" fmla="*/ 1521214 w 1521214"/>
              <a:gd name="connsiteY2" fmla="*/ 0 h 3003045"/>
              <a:gd name="connsiteX3" fmla="*/ 540060 w 1521214"/>
              <a:gd name="connsiteY3" fmla="*/ 2643005 h 3003045"/>
              <a:gd name="connsiteX4" fmla="*/ 720080 w 1521214"/>
              <a:gd name="connsiteY4" fmla="*/ 2643005 h 3003045"/>
              <a:gd name="connsiteX5" fmla="*/ 360040 w 1521214"/>
              <a:gd name="connsiteY5" fmla="*/ 3003045 h 3003045"/>
              <a:gd name="connsiteX6" fmla="*/ 0 w 1521214"/>
              <a:gd name="connsiteY6" fmla="*/ 2643005 h 3003045"/>
              <a:gd name="connsiteX0" fmla="*/ 0 w 1521214"/>
              <a:gd name="connsiteY0" fmla="*/ 2643005 h 3003045"/>
              <a:gd name="connsiteX1" fmla="*/ 180020 w 1521214"/>
              <a:gd name="connsiteY1" fmla="*/ 2643005 h 3003045"/>
              <a:gd name="connsiteX2" fmla="*/ 1521214 w 1521214"/>
              <a:gd name="connsiteY2" fmla="*/ 0 h 3003045"/>
              <a:gd name="connsiteX3" fmla="*/ 540060 w 1521214"/>
              <a:gd name="connsiteY3" fmla="*/ 2643005 h 3003045"/>
              <a:gd name="connsiteX4" fmla="*/ 720080 w 1521214"/>
              <a:gd name="connsiteY4" fmla="*/ 2643005 h 3003045"/>
              <a:gd name="connsiteX5" fmla="*/ 360040 w 1521214"/>
              <a:gd name="connsiteY5" fmla="*/ 3003045 h 3003045"/>
              <a:gd name="connsiteX6" fmla="*/ 0 w 1521214"/>
              <a:gd name="connsiteY6" fmla="*/ 2643005 h 3003045"/>
              <a:gd name="connsiteX0" fmla="*/ 0 w 1521214"/>
              <a:gd name="connsiteY0" fmla="*/ 2643005 h 3003045"/>
              <a:gd name="connsiteX1" fmla="*/ 180020 w 1521214"/>
              <a:gd name="connsiteY1" fmla="*/ 2643005 h 3003045"/>
              <a:gd name="connsiteX2" fmla="*/ 1521214 w 1521214"/>
              <a:gd name="connsiteY2" fmla="*/ 0 h 3003045"/>
              <a:gd name="connsiteX3" fmla="*/ 540060 w 1521214"/>
              <a:gd name="connsiteY3" fmla="*/ 2643005 h 3003045"/>
              <a:gd name="connsiteX4" fmla="*/ 720080 w 1521214"/>
              <a:gd name="connsiteY4" fmla="*/ 2643005 h 3003045"/>
              <a:gd name="connsiteX5" fmla="*/ 360040 w 1521214"/>
              <a:gd name="connsiteY5" fmla="*/ 3003045 h 3003045"/>
              <a:gd name="connsiteX6" fmla="*/ 0 w 1521214"/>
              <a:gd name="connsiteY6" fmla="*/ 2643005 h 3003045"/>
              <a:gd name="connsiteX0" fmla="*/ 0 w 1521214"/>
              <a:gd name="connsiteY0" fmla="*/ 2643005 h 3003045"/>
              <a:gd name="connsiteX1" fmla="*/ 180020 w 1521214"/>
              <a:gd name="connsiteY1" fmla="*/ 2643005 h 3003045"/>
              <a:gd name="connsiteX2" fmla="*/ 1521214 w 1521214"/>
              <a:gd name="connsiteY2" fmla="*/ 0 h 3003045"/>
              <a:gd name="connsiteX3" fmla="*/ 540060 w 1521214"/>
              <a:gd name="connsiteY3" fmla="*/ 2643005 h 3003045"/>
              <a:gd name="connsiteX4" fmla="*/ 720080 w 1521214"/>
              <a:gd name="connsiteY4" fmla="*/ 2643005 h 3003045"/>
              <a:gd name="connsiteX5" fmla="*/ 360040 w 1521214"/>
              <a:gd name="connsiteY5" fmla="*/ 3003045 h 3003045"/>
              <a:gd name="connsiteX6" fmla="*/ 0 w 1521214"/>
              <a:gd name="connsiteY6" fmla="*/ 2643005 h 3003045"/>
              <a:gd name="connsiteX0" fmla="*/ 0 w 1521214"/>
              <a:gd name="connsiteY0" fmla="*/ 2643005 h 3003045"/>
              <a:gd name="connsiteX1" fmla="*/ 180020 w 1521214"/>
              <a:gd name="connsiteY1" fmla="*/ 2643005 h 3003045"/>
              <a:gd name="connsiteX2" fmla="*/ 1521214 w 1521214"/>
              <a:gd name="connsiteY2" fmla="*/ 0 h 3003045"/>
              <a:gd name="connsiteX3" fmla="*/ 540060 w 1521214"/>
              <a:gd name="connsiteY3" fmla="*/ 2643005 h 3003045"/>
              <a:gd name="connsiteX4" fmla="*/ 720080 w 1521214"/>
              <a:gd name="connsiteY4" fmla="*/ 2643005 h 3003045"/>
              <a:gd name="connsiteX5" fmla="*/ 360040 w 1521214"/>
              <a:gd name="connsiteY5" fmla="*/ 3003045 h 3003045"/>
              <a:gd name="connsiteX6" fmla="*/ 0 w 1521214"/>
              <a:gd name="connsiteY6" fmla="*/ 2643005 h 3003045"/>
              <a:gd name="connsiteX0" fmla="*/ 0 w 1553538"/>
              <a:gd name="connsiteY0" fmla="*/ 2581732 h 2941772"/>
              <a:gd name="connsiteX1" fmla="*/ 180020 w 1553538"/>
              <a:gd name="connsiteY1" fmla="*/ 2581732 h 2941772"/>
              <a:gd name="connsiteX2" fmla="*/ 1553538 w 1553538"/>
              <a:gd name="connsiteY2" fmla="*/ 0 h 2941772"/>
              <a:gd name="connsiteX3" fmla="*/ 540060 w 1553538"/>
              <a:gd name="connsiteY3" fmla="*/ 2581732 h 2941772"/>
              <a:gd name="connsiteX4" fmla="*/ 720080 w 1553538"/>
              <a:gd name="connsiteY4" fmla="*/ 2581732 h 2941772"/>
              <a:gd name="connsiteX5" fmla="*/ 360040 w 1553538"/>
              <a:gd name="connsiteY5" fmla="*/ 2941772 h 2941772"/>
              <a:gd name="connsiteX6" fmla="*/ 0 w 1553538"/>
              <a:gd name="connsiteY6" fmla="*/ 2581732 h 2941772"/>
              <a:gd name="connsiteX0" fmla="*/ 0 w 1553538"/>
              <a:gd name="connsiteY0" fmla="*/ 2581732 h 2941772"/>
              <a:gd name="connsiteX1" fmla="*/ 180020 w 1553538"/>
              <a:gd name="connsiteY1" fmla="*/ 2581732 h 2941772"/>
              <a:gd name="connsiteX2" fmla="*/ 1553538 w 1553538"/>
              <a:gd name="connsiteY2" fmla="*/ 0 h 2941772"/>
              <a:gd name="connsiteX3" fmla="*/ 540060 w 1553538"/>
              <a:gd name="connsiteY3" fmla="*/ 2581732 h 2941772"/>
              <a:gd name="connsiteX4" fmla="*/ 720080 w 1553538"/>
              <a:gd name="connsiteY4" fmla="*/ 2581732 h 2941772"/>
              <a:gd name="connsiteX5" fmla="*/ 360040 w 1553538"/>
              <a:gd name="connsiteY5" fmla="*/ 2941772 h 2941772"/>
              <a:gd name="connsiteX6" fmla="*/ 0 w 1553538"/>
              <a:gd name="connsiteY6" fmla="*/ 2581732 h 2941772"/>
              <a:gd name="connsiteX0" fmla="*/ 0 w 1553538"/>
              <a:gd name="connsiteY0" fmla="*/ 2581732 h 2941772"/>
              <a:gd name="connsiteX1" fmla="*/ 180020 w 1553538"/>
              <a:gd name="connsiteY1" fmla="*/ 2581732 h 2941772"/>
              <a:gd name="connsiteX2" fmla="*/ 1553538 w 1553538"/>
              <a:gd name="connsiteY2" fmla="*/ 0 h 2941772"/>
              <a:gd name="connsiteX3" fmla="*/ 540060 w 1553538"/>
              <a:gd name="connsiteY3" fmla="*/ 2581732 h 2941772"/>
              <a:gd name="connsiteX4" fmla="*/ 720080 w 1553538"/>
              <a:gd name="connsiteY4" fmla="*/ 2581732 h 2941772"/>
              <a:gd name="connsiteX5" fmla="*/ 360040 w 1553538"/>
              <a:gd name="connsiteY5" fmla="*/ 2941772 h 2941772"/>
              <a:gd name="connsiteX6" fmla="*/ 0 w 1553538"/>
              <a:gd name="connsiteY6" fmla="*/ 2581732 h 2941772"/>
              <a:gd name="connsiteX0" fmla="*/ 0 w 1553538"/>
              <a:gd name="connsiteY0" fmla="*/ 2581732 h 2941772"/>
              <a:gd name="connsiteX1" fmla="*/ 180020 w 1553538"/>
              <a:gd name="connsiteY1" fmla="*/ 2581732 h 2941772"/>
              <a:gd name="connsiteX2" fmla="*/ 1553538 w 1553538"/>
              <a:gd name="connsiteY2" fmla="*/ 0 h 2941772"/>
              <a:gd name="connsiteX3" fmla="*/ 540060 w 1553538"/>
              <a:gd name="connsiteY3" fmla="*/ 2581732 h 2941772"/>
              <a:gd name="connsiteX4" fmla="*/ 720080 w 1553538"/>
              <a:gd name="connsiteY4" fmla="*/ 2581732 h 2941772"/>
              <a:gd name="connsiteX5" fmla="*/ 360040 w 1553538"/>
              <a:gd name="connsiteY5" fmla="*/ 2941772 h 2941772"/>
              <a:gd name="connsiteX6" fmla="*/ 0 w 1553538"/>
              <a:gd name="connsiteY6" fmla="*/ 2581732 h 2941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3538" h="2941772">
                <a:moveTo>
                  <a:pt x="0" y="2581732"/>
                </a:moveTo>
                <a:lnTo>
                  <a:pt x="180020" y="2581732"/>
                </a:lnTo>
                <a:cubicBezTo>
                  <a:pt x="22448" y="1449685"/>
                  <a:pt x="392875" y="355256"/>
                  <a:pt x="1553538" y="0"/>
                </a:cubicBezTo>
                <a:cubicBezTo>
                  <a:pt x="659395" y="472539"/>
                  <a:pt x="327789" y="1270071"/>
                  <a:pt x="540060" y="2581732"/>
                </a:cubicBezTo>
                <a:lnTo>
                  <a:pt x="720080" y="2581732"/>
                </a:lnTo>
                <a:lnTo>
                  <a:pt x="360040" y="2941772"/>
                </a:lnTo>
                <a:lnTo>
                  <a:pt x="0" y="2581732"/>
                </a:lnTo>
                <a:close/>
              </a:path>
            </a:pathLst>
          </a:custGeom>
          <a:solidFill>
            <a:schemeClr val="accent1"/>
          </a:solidFill>
          <a:ln>
            <a:noFill/>
          </a:ln>
          <a:effectLst>
            <a:outerShdw blurRad="2032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dirty="0"/>
          </a:p>
        </p:txBody>
      </p:sp>
      <p:sp>
        <p:nvSpPr>
          <p:cNvPr id="5" name="下箭头 11"/>
          <p:cNvSpPr/>
          <p:nvPr/>
        </p:nvSpPr>
        <p:spPr>
          <a:xfrm rot="20821995">
            <a:off x="4535464" y="2993953"/>
            <a:ext cx="1294536" cy="2451326"/>
          </a:xfrm>
          <a:custGeom>
            <a:avLst/>
            <a:gdLst>
              <a:gd name="connsiteX0" fmla="*/ 0 w 720080"/>
              <a:gd name="connsiteY0" fmla="*/ 2808312 h 3168352"/>
              <a:gd name="connsiteX1" fmla="*/ 180020 w 720080"/>
              <a:gd name="connsiteY1" fmla="*/ 2808312 h 3168352"/>
              <a:gd name="connsiteX2" fmla="*/ 180020 w 720080"/>
              <a:gd name="connsiteY2" fmla="*/ 0 h 3168352"/>
              <a:gd name="connsiteX3" fmla="*/ 540060 w 720080"/>
              <a:gd name="connsiteY3" fmla="*/ 0 h 3168352"/>
              <a:gd name="connsiteX4" fmla="*/ 540060 w 720080"/>
              <a:gd name="connsiteY4" fmla="*/ 2808312 h 3168352"/>
              <a:gd name="connsiteX5" fmla="*/ 720080 w 720080"/>
              <a:gd name="connsiteY5" fmla="*/ 2808312 h 3168352"/>
              <a:gd name="connsiteX6" fmla="*/ 360040 w 720080"/>
              <a:gd name="connsiteY6" fmla="*/ 3168352 h 3168352"/>
              <a:gd name="connsiteX7" fmla="*/ 0 w 720080"/>
              <a:gd name="connsiteY7"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52331"/>
              <a:gd name="connsiteY0" fmla="*/ 3085897 h 3445937"/>
              <a:gd name="connsiteX1" fmla="*/ 180020 w 752331"/>
              <a:gd name="connsiteY1" fmla="*/ 3085897 h 3445937"/>
              <a:gd name="connsiteX2" fmla="*/ 752331 w 752331"/>
              <a:gd name="connsiteY2" fmla="*/ 0 h 3445937"/>
              <a:gd name="connsiteX3" fmla="*/ 540060 w 752331"/>
              <a:gd name="connsiteY3" fmla="*/ 3085897 h 3445937"/>
              <a:gd name="connsiteX4" fmla="*/ 720080 w 752331"/>
              <a:gd name="connsiteY4" fmla="*/ 3085897 h 3445937"/>
              <a:gd name="connsiteX5" fmla="*/ 360040 w 752331"/>
              <a:gd name="connsiteY5" fmla="*/ 3445937 h 3445937"/>
              <a:gd name="connsiteX6" fmla="*/ 0 w 752331"/>
              <a:gd name="connsiteY6" fmla="*/ 3085897 h 3445937"/>
              <a:gd name="connsiteX0" fmla="*/ 0 w 752331"/>
              <a:gd name="connsiteY0" fmla="*/ 3085897 h 3445937"/>
              <a:gd name="connsiteX1" fmla="*/ 180020 w 752331"/>
              <a:gd name="connsiteY1" fmla="*/ 3085897 h 3445937"/>
              <a:gd name="connsiteX2" fmla="*/ 752331 w 752331"/>
              <a:gd name="connsiteY2" fmla="*/ 0 h 3445937"/>
              <a:gd name="connsiteX3" fmla="*/ 540060 w 752331"/>
              <a:gd name="connsiteY3" fmla="*/ 3085897 h 3445937"/>
              <a:gd name="connsiteX4" fmla="*/ 720080 w 752331"/>
              <a:gd name="connsiteY4" fmla="*/ 3085897 h 3445937"/>
              <a:gd name="connsiteX5" fmla="*/ 360040 w 752331"/>
              <a:gd name="connsiteY5" fmla="*/ 3445937 h 3445937"/>
              <a:gd name="connsiteX6" fmla="*/ 0 w 752331"/>
              <a:gd name="connsiteY6" fmla="*/ 3085897 h 3445937"/>
              <a:gd name="connsiteX0" fmla="*/ 0 w 752331"/>
              <a:gd name="connsiteY0" fmla="*/ 3085897 h 3445937"/>
              <a:gd name="connsiteX1" fmla="*/ 180020 w 752331"/>
              <a:gd name="connsiteY1" fmla="*/ 3085897 h 3445937"/>
              <a:gd name="connsiteX2" fmla="*/ 752331 w 752331"/>
              <a:gd name="connsiteY2" fmla="*/ 0 h 3445937"/>
              <a:gd name="connsiteX3" fmla="*/ 540060 w 752331"/>
              <a:gd name="connsiteY3" fmla="*/ 3085897 h 3445937"/>
              <a:gd name="connsiteX4" fmla="*/ 720080 w 752331"/>
              <a:gd name="connsiteY4" fmla="*/ 3085897 h 3445937"/>
              <a:gd name="connsiteX5" fmla="*/ 360040 w 752331"/>
              <a:gd name="connsiteY5" fmla="*/ 3445937 h 3445937"/>
              <a:gd name="connsiteX6" fmla="*/ 0 w 752331"/>
              <a:gd name="connsiteY6" fmla="*/ 3085897 h 3445937"/>
              <a:gd name="connsiteX0" fmla="*/ 0 w 1521214"/>
              <a:gd name="connsiteY0" fmla="*/ 2643005 h 3003045"/>
              <a:gd name="connsiteX1" fmla="*/ 180020 w 1521214"/>
              <a:gd name="connsiteY1" fmla="*/ 2643005 h 3003045"/>
              <a:gd name="connsiteX2" fmla="*/ 1521214 w 1521214"/>
              <a:gd name="connsiteY2" fmla="*/ 0 h 3003045"/>
              <a:gd name="connsiteX3" fmla="*/ 540060 w 1521214"/>
              <a:gd name="connsiteY3" fmla="*/ 2643005 h 3003045"/>
              <a:gd name="connsiteX4" fmla="*/ 720080 w 1521214"/>
              <a:gd name="connsiteY4" fmla="*/ 2643005 h 3003045"/>
              <a:gd name="connsiteX5" fmla="*/ 360040 w 1521214"/>
              <a:gd name="connsiteY5" fmla="*/ 3003045 h 3003045"/>
              <a:gd name="connsiteX6" fmla="*/ 0 w 1521214"/>
              <a:gd name="connsiteY6" fmla="*/ 2643005 h 3003045"/>
              <a:gd name="connsiteX0" fmla="*/ 0 w 1521214"/>
              <a:gd name="connsiteY0" fmla="*/ 2643005 h 3003045"/>
              <a:gd name="connsiteX1" fmla="*/ 180020 w 1521214"/>
              <a:gd name="connsiteY1" fmla="*/ 2643005 h 3003045"/>
              <a:gd name="connsiteX2" fmla="*/ 1521214 w 1521214"/>
              <a:gd name="connsiteY2" fmla="*/ 0 h 3003045"/>
              <a:gd name="connsiteX3" fmla="*/ 540060 w 1521214"/>
              <a:gd name="connsiteY3" fmla="*/ 2643005 h 3003045"/>
              <a:gd name="connsiteX4" fmla="*/ 720080 w 1521214"/>
              <a:gd name="connsiteY4" fmla="*/ 2643005 h 3003045"/>
              <a:gd name="connsiteX5" fmla="*/ 360040 w 1521214"/>
              <a:gd name="connsiteY5" fmla="*/ 3003045 h 3003045"/>
              <a:gd name="connsiteX6" fmla="*/ 0 w 1521214"/>
              <a:gd name="connsiteY6" fmla="*/ 2643005 h 3003045"/>
              <a:gd name="connsiteX0" fmla="*/ 0 w 1521214"/>
              <a:gd name="connsiteY0" fmla="*/ 2643005 h 3003045"/>
              <a:gd name="connsiteX1" fmla="*/ 180020 w 1521214"/>
              <a:gd name="connsiteY1" fmla="*/ 2643005 h 3003045"/>
              <a:gd name="connsiteX2" fmla="*/ 1521214 w 1521214"/>
              <a:gd name="connsiteY2" fmla="*/ 0 h 3003045"/>
              <a:gd name="connsiteX3" fmla="*/ 540060 w 1521214"/>
              <a:gd name="connsiteY3" fmla="*/ 2643005 h 3003045"/>
              <a:gd name="connsiteX4" fmla="*/ 720080 w 1521214"/>
              <a:gd name="connsiteY4" fmla="*/ 2643005 h 3003045"/>
              <a:gd name="connsiteX5" fmla="*/ 360040 w 1521214"/>
              <a:gd name="connsiteY5" fmla="*/ 3003045 h 3003045"/>
              <a:gd name="connsiteX6" fmla="*/ 0 w 1521214"/>
              <a:gd name="connsiteY6" fmla="*/ 2643005 h 3003045"/>
              <a:gd name="connsiteX0" fmla="*/ 0 w 1521214"/>
              <a:gd name="connsiteY0" fmla="*/ 2643005 h 3003045"/>
              <a:gd name="connsiteX1" fmla="*/ 180020 w 1521214"/>
              <a:gd name="connsiteY1" fmla="*/ 2643005 h 3003045"/>
              <a:gd name="connsiteX2" fmla="*/ 1521214 w 1521214"/>
              <a:gd name="connsiteY2" fmla="*/ 0 h 3003045"/>
              <a:gd name="connsiteX3" fmla="*/ 540060 w 1521214"/>
              <a:gd name="connsiteY3" fmla="*/ 2643005 h 3003045"/>
              <a:gd name="connsiteX4" fmla="*/ 720080 w 1521214"/>
              <a:gd name="connsiteY4" fmla="*/ 2643005 h 3003045"/>
              <a:gd name="connsiteX5" fmla="*/ 360040 w 1521214"/>
              <a:gd name="connsiteY5" fmla="*/ 3003045 h 3003045"/>
              <a:gd name="connsiteX6" fmla="*/ 0 w 1521214"/>
              <a:gd name="connsiteY6" fmla="*/ 2643005 h 3003045"/>
              <a:gd name="connsiteX0" fmla="*/ 0 w 1521214"/>
              <a:gd name="connsiteY0" fmla="*/ 2643005 h 3003045"/>
              <a:gd name="connsiteX1" fmla="*/ 180020 w 1521214"/>
              <a:gd name="connsiteY1" fmla="*/ 2643005 h 3003045"/>
              <a:gd name="connsiteX2" fmla="*/ 1521214 w 1521214"/>
              <a:gd name="connsiteY2" fmla="*/ 0 h 3003045"/>
              <a:gd name="connsiteX3" fmla="*/ 540060 w 1521214"/>
              <a:gd name="connsiteY3" fmla="*/ 2643005 h 3003045"/>
              <a:gd name="connsiteX4" fmla="*/ 720080 w 1521214"/>
              <a:gd name="connsiteY4" fmla="*/ 2643005 h 3003045"/>
              <a:gd name="connsiteX5" fmla="*/ 360040 w 1521214"/>
              <a:gd name="connsiteY5" fmla="*/ 3003045 h 3003045"/>
              <a:gd name="connsiteX6" fmla="*/ 0 w 1521214"/>
              <a:gd name="connsiteY6" fmla="*/ 2643005 h 3003045"/>
              <a:gd name="connsiteX0" fmla="*/ 0 w 1553538"/>
              <a:gd name="connsiteY0" fmla="*/ 2581732 h 2941772"/>
              <a:gd name="connsiteX1" fmla="*/ 180020 w 1553538"/>
              <a:gd name="connsiteY1" fmla="*/ 2581732 h 2941772"/>
              <a:gd name="connsiteX2" fmla="*/ 1553538 w 1553538"/>
              <a:gd name="connsiteY2" fmla="*/ 0 h 2941772"/>
              <a:gd name="connsiteX3" fmla="*/ 540060 w 1553538"/>
              <a:gd name="connsiteY3" fmla="*/ 2581732 h 2941772"/>
              <a:gd name="connsiteX4" fmla="*/ 720080 w 1553538"/>
              <a:gd name="connsiteY4" fmla="*/ 2581732 h 2941772"/>
              <a:gd name="connsiteX5" fmla="*/ 360040 w 1553538"/>
              <a:gd name="connsiteY5" fmla="*/ 2941772 h 2941772"/>
              <a:gd name="connsiteX6" fmla="*/ 0 w 1553538"/>
              <a:gd name="connsiteY6" fmla="*/ 2581732 h 2941772"/>
              <a:gd name="connsiteX0" fmla="*/ 0 w 1553538"/>
              <a:gd name="connsiteY0" fmla="*/ 2581732 h 2941772"/>
              <a:gd name="connsiteX1" fmla="*/ 180020 w 1553538"/>
              <a:gd name="connsiteY1" fmla="*/ 2581732 h 2941772"/>
              <a:gd name="connsiteX2" fmla="*/ 1553538 w 1553538"/>
              <a:gd name="connsiteY2" fmla="*/ 0 h 2941772"/>
              <a:gd name="connsiteX3" fmla="*/ 540060 w 1553538"/>
              <a:gd name="connsiteY3" fmla="*/ 2581732 h 2941772"/>
              <a:gd name="connsiteX4" fmla="*/ 720080 w 1553538"/>
              <a:gd name="connsiteY4" fmla="*/ 2581732 h 2941772"/>
              <a:gd name="connsiteX5" fmla="*/ 360040 w 1553538"/>
              <a:gd name="connsiteY5" fmla="*/ 2941772 h 2941772"/>
              <a:gd name="connsiteX6" fmla="*/ 0 w 1553538"/>
              <a:gd name="connsiteY6" fmla="*/ 2581732 h 2941772"/>
              <a:gd name="connsiteX0" fmla="*/ 0 w 1553538"/>
              <a:gd name="connsiteY0" fmla="*/ 2581732 h 2941772"/>
              <a:gd name="connsiteX1" fmla="*/ 180020 w 1553538"/>
              <a:gd name="connsiteY1" fmla="*/ 2581732 h 2941772"/>
              <a:gd name="connsiteX2" fmla="*/ 1553538 w 1553538"/>
              <a:gd name="connsiteY2" fmla="*/ 0 h 2941772"/>
              <a:gd name="connsiteX3" fmla="*/ 540060 w 1553538"/>
              <a:gd name="connsiteY3" fmla="*/ 2581732 h 2941772"/>
              <a:gd name="connsiteX4" fmla="*/ 720080 w 1553538"/>
              <a:gd name="connsiteY4" fmla="*/ 2581732 h 2941772"/>
              <a:gd name="connsiteX5" fmla="*/ 360040 w 1553538"/>
              <a:gd name="connsiteY5" fmla="*/ 2941772 h 2941772"/>
              <a:gd name="connsiteX6" fmla="*/ 0 w 1553538"/>
              <a:gd name="connsiteY6" fmla="*/ 2581732 h 2941772"/>
              <a:gd name="connsiteX0" fmla="*/ 0 w 1553538"/>
              <a:gd name="connsiteY0" fmla="*/ 2581732 h 2941772"/>
              <a:gd name="connsiteX1" fmla="*/ 180020 w 1553538"/>
              <a:gd name="connsiteY1" fmla="*/ 2581732 h 2941772"/>
              <a:gd name="connsiteX2" fmla="*/ 1553538 w 1553538"/>
              <a:gd name="connsiteY2" fmla="*/ 0 h 2941772"/>
              <a:gd name="connsiteX3" fmla="*/ 540060 w 1553538"/>
              <a:gd name="connsiteY3" fmla="*/ 2581732 h 2941772"/>
              <a:gd name="connsiteX4" fmla="*/ 720080 w 1553538"/>
              <a:gd name="connsiteY4" fmla="*/ 2581732 h 2941772"/>
              <a:gd name="connsiteX5" fmla="*/ 360040 w 1553538"/>
              <a:gd name="connsiteY5" fmla="*/ 2941772 h 2941772"/>
              <a:gd name="connsiteX6" fmla="*/ 0 w 1553538"/>
              <a:gd name="connsiteY6" fmla="*/ 2581732 h 2941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3538" h="2941772">
                <a:moveTo>
                  <a:pt x="0" y="2581732"/>
                </a:moveTo>
                <a:lnTo>
                  <a:pt x="180020" y="2581732"/>
                </a:lnTo>
                <a:cubicBezTo>
                  <a:pt x="22448" y="1449685"/>
                  <a:pt x="392875" y="355256"/>
                  <a:pt x="1553538" y="0"/>
                </a:cubicBezTo>
                <a:cubicBezTo>
                  <a:pt x="659395" y="472539"/>
                  <a:pt x="327789" y="1270071"/>
                  <a:pt x="540060" y="2581732"/>
                </a:cubicBezTo>
                <a:lnTo>
                  <a:pt x="720080" y="2581732"/>
                </a:lnTo>
                <a:lnTo>
                  <a:pt x="360040" y="2941772"/>
                </a:lnTo>
                <a:lnTo>
                  <a:pt x="0" y="2581732"/>
                </a:lnTo>
                <a:close/>
              </a:path>
            </a:pathLst>
          </a:custGeom>
          <a:solidFill>
            <a:schemeClr val="accent2"/>
          </a:solidFill>
          <a:ln>
            <a:noFill/>
          </a:ln>
          <a:effectLst>
            <a:outerShdw blurRad="2032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dirty="0"/>
          </a:p>
        </p:txBody>
      </p:sp>
      <p:sp>
        <p:nvSpPr>
          <p:cNvPr id="6" name="下箭头 11"/>
          <p:cNvSpPr/>
          <p:nvPr/>
        </p:nvSpPr>
        <p:spPr>
          <a:xfrm rot="15242877">
            <a:off x="5942443" y="3425923"/>
            <a:ext cx="1294537" cy="2451326"/>
          </a:xfrm>
          <a:custGeom>
            <a:avLst/>
            <a:gdLst>
              <a:gd name="connsiteX0" fmla="*/ 0 w 720080"/>
              <a:gd name="connsiteY0" fmla="*/ 2808312 h 3168352"/>
              <a:gd name="connsiteX1" fmla="*/ 180020 w 720080"/>
              <a:gd name="connsiteY1" fmla="*/ 2808312 h 3168352"/>
              <a:gd name="connsiteX2" fmla="*/ 180020 w 720080"/>
              <a:gd name="connsiteY2" fmla="*/ 0 h 3168352"/>
              <a:gd name="connsiteX3" fmla="*/ 540060 w 720080"/>
              <a:gd name="connsiteY3" fmla="*/ 0 h 3168352"/>
              <a:gd name="connsiteX4" fmla="*/ 540060 w 720080"/>
              <a:gd name="connsiteY4" fmla="*/ 2808312 h 3168352"/>
              <a:gd name="connsiteX5" fmla="*/ 720080 w 720080"/>
              <a:gd name="connsiteY5" fmla="*/ 2808312 h 3168352"/>
              <a:gd name="connsiteX6" fmla="*/ 360040 w 720080"/>
              <a:gd name="connsiteY6" fmla="*/ 3168352 h 3168352"/>
              <a:gd name="connsiteX7" fmla="*/ 0 w 720080"/>
              <a:gd name="connsiteY7"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52331"/>
              <a:gd name="connsiteY0" fmla="*/ 3085897 h 3445937"/>
              <a:gd name="connsiteX1" fmla="*/ 180020 w 752331"/>
              <a:gd name="connsiteY1" fmla="*/ 3085897 h 3445937"/>
              <a:gd name="connsiteX2" fmla="*/ 752331 w 752331"/>
              <a:gd name="connsiteY2" fmla="*/ 0 h 3445937"/>
              <a:gd name="connsiteX3" fmla="*/ 540060 w 752331"/>
              <a:gd name="connsiteY3" fmla="*/ 3085897 h 3445937"/>
              <a:gd name="connsiteX4" fmla="*/ 720080 w 752331"/>
              <a:gd name="connsiteY4" fmla="*/ 3085897 h 3445937"/>
              <a:gd name="connsiteX5" fmla="*/ 360040 w 752331"/>
              <a:gd name="connsiteY5" fmla="*/ 3445937 h 3445937"/>
              <a:gd name="connsiteX6" fmla="*/ 0 w 752331"/>
              <a:gd name="connsiteY6" fmla="*/ 3085897 h 3445937"/>
              <a:gd name="connsiteX0" fmla="*/ 0 w 752331"/>
              <a:gd name="connsiteY0" fmla="*/ 3085897 h 3445937"/>
              <a:gd name="connsiteX1" fmla="*/ 180020 w 752331"/>
              <a:gd name="connsiteY1" fmla="*/ 3085897 h 3445937"/>
              <a:gd name="connsiteX2" fmla="*/ 752331 w 752331"/>
              <a:gd name="connsiteY2" fmla="*/ 0 h 3445937"/>
              <a:gd name="connsiteX3" fmla="*/ 540060 w 752331"/>
              <a:gd name="connsiteY3" fmla="*/ 3085897 h 3445937"/>
              <a:gd name="connsiteX4" fmla="*/ 720080 w 752331"/>
              <a:gd name="connsiteY4" fmla="*/ 3085897 h 3445937"/>
              <a:gd name="connsiteX5" fmla="*/ 360040 w 752331"/>
              <a:gd name="connsiteY5" fmla="*/ 3445937 h 3445937"/>
              <a:gd name="connsiteX6" fmla="*/ 0 w 752331"/>
              <a:gd name="connsiteY6" fmla="*/ 3085897 h 3445937"/>
              <a:gd name="connsiteX0" fmla="*/ 0 w 752331"/>
              <a:gd name="connsiteY0" fmla="*/ 3085897 h 3445937"/>
              <a:gd name="connsiteX1" fmla="*/ 180020 w 752331"/>
              <a:gd name="connsiteY1" fmla="*/ 3085897 h 3445937"/>
              <a:gd name="connsiteX2" fmla="*/ 752331 w 752331"/>
              <a:gd name="connsiteY2" fmla="*/ 0 h 3445937"/>
              <a:gd name="connsiteX3" fmla="*/ 540060 w 752331"/>
              <a:gd name="connsiteY3" fmla="*/ 3085897 h 3445937"/>
              <a:gd name="connsiteX4" fmla="*/ 720080 w 752331"/>
              <a:gd name="connsiteY4" fmla="*/ 3085897 h 3445937"/>
              <a:gd name="connsiteX5" fmla="*/ 360040 w 752331"/>
              <a:gd name="connsiteY5" fmla="*/ 3445937 h 3445937"/>
              <a:gd name="connsiteX6" fmla="*/ 0 w 752331"/>
              <a:gd name="connsiteY6" fmla="*/ 3085897 h 3445937"/>
              <a:gd name="connsiteX0" fmla="*/ 0 w 1521214"/>
              <a:gd name="connsiteY0" fmla="*/ 2643005 h 3003045"/>
              <a:gd name="connsiteX1" fmla="*/ 180020 w 1521214"/>
              <a:gd name="connsiteY1" fmla="*/ 2643005 h 3003045"/>
              <a:gd name="connsiteX2" fmla="*/ 1521214 w 1521214"/>
              <a:gd name="connsiteY2" fmla="*/ 0 h 3003045"/>
              <a:gd name="connsiteX3" fmla="*/ 540060 w 1521214"/>
              <a:gd name="connsiteY3" fmla="*/ 2643005 h 3003045"/>
              <a:gd name="connsiteX4" fmla="*/ 720080 w 1521214"/>
              <a:gd name="connsiteY4" fmla="*/ 2643005 h 3003045"/>
              <a:gd name="connsiteX5" fmla="*/ 360040 w 1521214"/>
              <a:gd name="connsiteY5" fmla="*/ 3003045 h 3003045"/>
              <a:gd name="connsiteX6" fmla="*/ 0 w 1521214"/>
              <a:gd name="connsiteY6" fmla="*/ 2643005 h 3003045"/>
              <a:gd name="connsiteX0" fmla="*/ 0 w 1521214"/>
              <a:gd name="connsiteY0" fmla="*/ 2643005 h 3003045"/>
              <a:gd name="connsiteX1" fmla="*/ 180020 w 1521214"/>
              <a:gd name="connsiteY1" fmla="*/ 2643005 h 3003045"/>
              <a:gd name="connsiteX2" fmla="*/ 1521214 w 1521214"/>
              <a:gd name="connsiteY2" fmla="*/ 0 h 3003045"/>
              <a:gd name="connsiteX3" fmla="*/ 540060 w 1521214"/>
              <a:gd name="connsiteY3" fmla="*/ 2643005 h 3003045"/>
              <a:gd name="connsiteX4" fmla="*/ 720080 w 1521214"/>
              <a:gd name="connsiteY4" fmla="*/ 2643005 h 3003045"/>
              <a:gd name="connsiteX5" fmla="*/ 360040 w 1521214"/>
              <a:gd name="connsiteY5" fmla="*/ 3003045 h 3003045"/>
              <a:gd name="connsiteX6" fmla="*/ 0 w 1521214"/>
              <a:gd name="connsiteY6" fmla="*/ 2643005 h 3003045"/>
              <a:gd name="connsiteX0" fmla="*/ 0 w 1521214"/>
              <a:gd name="connsiteY0" fmla="*/ 2643005 h 3003045"/>
              <a:gd name="connsiteX1" fmla="*/ 180020 w 1521214"/>
              <a:gd name="connsiteY1" fmla="*/ 2643005 h 3003045"/>
              <a:gd name="connsiteX2" fmla="*/ 1521214 w 1521214"/>
              <a:gd name="connsiteY2" fmla="*/ 0 h 3003045"/>
              <a:gd name="connsiteX3" fmla="*/ 540060 w 1521214"/>
              <a:gd name="connsiteY3" fmla="*/ 2643005 h 3003045"/>
              <a:gd name="connsiteX4" fmla="*/ 720080 w 1521214"/>
              <a:gd name="connsiteY4" fmla="*/ 2643005 h 3003045"/>
              <a:gd name="connsiteX5" fmla="*/ 360040 w 1521214"/>
              <a:gd name="connsiteY5" fmla="*/ 3003045 h 3003045"/>
              <a:gd name="connsiteX6" fmla="*/ 0 w 1521214"/>
              <a:gd name="connsiteY6" fmla="*/ 2643005 h 3003045"/>
              <a:gd name="connsiteX0" fmla="*/ 0 w 1521214"/>
              <a:gd name="connsiteY0" fmla="*/ 2643005 h 3003045"/>
              <a:gd name="connsiteX1" fmla="*/ 180020 w 1521214"/>
              <a:gd name="connsiteY1" fmla="*/ 2643005 h 3003045"/>
              <a:gd name="connsiteX2" fmla="*/ 1521214 w 1521214"/>
              <a:gd name="connsiteY2" fmla="*/ 0 h 3003045"/>
              <a:gd name="connsiteX3" fmla="*/ 540060 w 1521214"/>
              <a:gd name="connsiteY3" fmla="*/ 2643005 h 3003045"/>
              <a:gd name="connsiteX4" fmla="*/ 720080 w 1521214"/>
              <a:gd name="connsiteY4" fmla="*/ 2643005 h 3003045"/>
              <a:gd name="connsiteX5" fmla="*/ 360040 w 1521214"/>
              <a:gd name="connsiteY5" fmla="*/ 3003045 h 3003045"/>
              <a:gd name="connsiteX6" fmla="*/ 0 w 1521214"/>
              <a:gd name="connsiteY6" fmla="*/ 2643005 h 3003045"/>
              <a:gd name="connsiteX0" fmla="*/ 0 w 1521214"/>
              <a:gd name="connsiteY0" fmla="*/ 2643005 h 3003045"/>
              <a:gd name="connsiteX1" fmla="*/ 180020 w 1521214"/>
              <a:gd name="connsiteY1" fmla="*/ 2643005 h 3003045"/>
              <a:gd name="connsiteX2" fmla="*/ 1521214 w 1521214"/>
              <a:gd name="connsiteY2" fmla="*/ 0 h 3003045"/>
              <a:gd name="connsiteX3" fmla="*/ 540060 w 1521214"/>
              <a:gd name="connsiteY3" fmla="*/ 2643005 h 3003045"/>
              <a:gd name="connsiteX4" fmla="*/ 720080 w 1521214"/>
              <a:gd name="connsiteY4" fmla="*/ 2643005 h 3003045"/>
              <a:gd name="connsiteX5" fmla="*/ 360040 w 1521214"/>
              <a:gd name="connsiteY5" fmla="*/ 3003045 h 3003045"/>
              <a:gd name="connsiteX6" fmla="*/ 0 w 1521214"/>
              <a:gd name="connsiteY6" fmla="*/ 2643005 h 3003045"/>
              <a:gd name="connsiteX0" fmla="*/ 0 w 1553538"/>
              <a:gd name="connsiteY0" fmla="*/ 2581732 h 2941772"/>
              <a:gd name="connsiteX1" fmla="*/ 180020 w 1553538"/>
              <a:gd name="connsiteY1" fmla="*/ 2581732 h 2941772"/>
              <a:gd name="connsiteX2" fmla="*/ 1553538 w 1553538"/>
              <a:gd name="connsiteY2" fmla="*/ 0 h 2941772"/>
              <a:gd name="connsiteX3" fmla="*/ 540060 w 1553538"/>
              <a:gd name="connsiteY3" fmla="*/ 2581732 h 2941772"/>
              <a:gd name="connsiteX4" fmla="*/ 720080 w 1553538"/>
              <a:gd name="connsiteY4" fmla="*/ 2581732 h 2941772"/>
              <a:gd name="connsiteX5" fmla="*/ 360040 w 1553538"/>
              <a:gd name="connsiteY5" fmla="*/ 2941772 h 2941772"/>
              <a:gd name="connsiteX6" fmla="*/ 0 w 1553538"/>
              <a:gd name="connsiteY6" fmla="*/ 2581732 h 2941772"/>
              <a:gd name="connsiteX0" fmla="*/ 0 w 1553538"/>
              <a:gd name="connsiteY0" fmla="*/ 2581732 h 2941772"/>
              <a:gd name="connsiteX1" fmla="*/ 180020 w 1553538"/>
              <a:gd name="connsiteY1" fmla="*/ 2581732 h 2941772"/>
              <a:gd name="connsiteX2" fmla="*/ 1553538 w 1553538"/>
              <a:gd name="connsiteY2" fmla="*/ 0 h 2941772"/>
              <a:gd name="connsiteX3" fmla="*/ 540060 w 1553538"/>
              <a:gd name="connsiteY3" fmla="*/ 2581732 h 2941772"/>
              <a:gd name="connsiteX4" fmla="*/ 720080 w 1553538"/>
              <a:gd name="connsiteY4" fmla="*/ 2581732 h 2941772"/>
              <a:gd name="connsiteX5" fmla="*/ 360040 w 1553538"/>
              <a:gd name="connsiteY5" fmla="*/ 2941772 h 2941772"/>
              <a:gd name="connsiteX6" fmla="*/ 0 w 1553538"/>
              <a:gd name="connsiteY6" fmla="*/ 2581732 h 2941772"/>
              <a:gd name="connsiteX0" fmla="*/ 0 w 1553538"/>
              <a:gd name="connsiteY0" fmla="*/ 2581732 h 2941772"/>
              <a:gd name="connsiteX1" fmla="*/ 180020 w 1553538"/>
              <a:gd name="connsiteY1" fmla="*/ 2581732 h 2941772"/>
              <a:gd name="connsiteX2" fmla="*/ 1553538 w 1553538"/>
              <a:gd name="connsiteY2" fmla="*/ 0 h 2941772"/>
              <a:gd name="connsiteX3" fmla="*/ 540060 w 1553538"/>
              <a:gd name="connsiteY3" fmla="*/ 2581732 h 2941772"/>
              <a:gd name="connsiteX4" fmla="*/ 720080 w 1553538"/>
              <a:gd name="connsiteY4" fmla="*/ 2581732 h 2941772"/>
              <a:gd name="connsiteX5" fmla="*/ 360040 w 1553538"/>
              <a:gd name="connsiteY5" fmla="*/ 2941772 h 2941772"/>
              <a:gd name="connsiteX6" fmla="*/ 0 w 1553538"/>
              <a:gd name="connsiteY6" fmla="*/ 2581732 h 2941772"/>
              <a:gd name="connsiteX0" fmla="*/ 0 w 1553538"/>
              <a:gd name="connsiteY0" fmla="*/ 2581732 h 2941772"/>
              <a:gd name="connsiteX1" fmla="*/ 180020 w 1553538"/>
              <a:gd name="connsiteY1" fmla="*/ 2581732 h 2941772"/>
              <a:gd name="connsiteX2" fmla="*/ 1553538 w 1553538"/>
              <a:gd name="connsiteY2" fmla="*/ 0 h 2941772"/>
              <a:gd name="connsiteX3" fmla="*/ 540060 w 1553538"/>
              <a:gd name="connsiteY3" fmla="*/ 2581732 h 2941772"/>
              <a:gd name="connsiteX4" fmla="*/ 720080 w 1553538"/>
              <a:gd name="connsiteY4" fmla="*/ 2581732 h 2941772"/>
              <a:gd name="connsiteX5" fmla="*/ 360040 w 1553538"/>
              <a:gd name="connsiteY5" fmla="*/ 2941772 h 2941772"/>
              <a:gd name="connsiteX6" fmla="*/ 0 w 1553538"/>
              <a:gd name="connsiteY6" fmla="*/ 2581732 h 2941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3538" h="2941772">
                <a:moveTo>
                  <a:pt x="0" y="2581732"/>
                </a:moveTo>
                <a:lnTo>
                  <a:pt x="180020" y="2581732"/>
                </a:lnTo>
                <a:cubicBezTo>
                  <a:pt x="22448" y="1449685"/>
                  <a:pt x="392875" y="355256"/>
                  <a:pt x="1553538" y="0"/>
                </a:cubicBezTo>
                <a:cubicBezTo>
                  <a:pt x="659395" y="472539"/>
                  <a:pt x="327789" y="1270071"/>
                  <a:pt x="540060" y="2581732"/>
                </a:cubicBezTo>
                <a:lnTo>
                  <a:pt x="720080" y="2581732"/>
                </a:lnTo>
                <a:lnTo>
                  <a:pt x="360040" y="2941772"/>
                </a:lnTo>
                <a:lnTo>
                  <a:pt x="0" y="2581732"/>
                </a:lnTo>
                <a:close/>
              </a:path>
            </a:pathLst>
          </a:custGeom>
          <a:solidFill>
            <a:schemeClr val="accent3"/>
          </a:solidFill>
          <a:ln>
            <a:noFill/>
          </a:ln>
          <a:effectLst>
            <a:outerShdw blurRad="2032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dirty="0"/>
          </a:p>
        </p:txBody>
      </p:sp>
      <p:sp>
        <p:nvSpPr>
          <p:cNvPr id="7" name="下箭头 11"/>
          <p:cNvSpPr/>
          <p:nvPr/>
        </p:nvSpPr>
        <p:spPr>
          <a:xfrm rot="9466551">
            <a:off x="6259936" y="2007338"/>
            <a:ext cx="1294536" cy="2451326"/>
          </a:xfrm>
          <a:custGeom>
            <a:avLst/>
            <a:gdLst>
              <a:gd name="connsiteX0" fmla="*/ 0 w 720080"/>
              <a:gd name="connsiteY0" fmla="*/ 2808312 h 3168352"/>
              <a:gd name="connsiteX1" fmla="*/ 180020 w 720080"/>
              <a:gd name="connsiteY1" fmla="*/ 2808312 h 3168352"/>
              <a:gd name="connsiteX2" fmla="*/ 180020 w 720080"/>
              <a:gd name="connsiteY2" fmla="*/ 0 h 3168352"/>
              <a:gd name="connsiteX3" fmla="*/ 540060 w 720080"/>
              <a:gd name="connsiteY3" fmla="*/ 0 h 3168352"/>
              <a:gd name="connsiteX4" fmla="*/ 540060 w 720080"/>
              <a:gd name="connsiteY4" fmla="*/ 2808312 h 3168352"/>
              <a:gd name="connsiteX5" fmla="*/ 720080 w 720080"/>
              <a:gd name="connsiteY5" fmla="*/ 2808312 h 3168352"/>
              <a:gd name="connsiteX6" fmla="*/ 360040 w 720080"/>
              <a:gd name="connsiteY6" fmla="*/ 3168352 h 3168352"/>
              <a:gd name="connsiteX7" fmla="*/ 0 w 720080"/>
              <a:gd name="connsiteY7"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20080"/>
              <a:gd name="connsiteY0" fmla="*/ 2808312 h 3168352"/>
              <a:gd name="connsiteX1" fmla="*/ 180020 w 720080"/>
              <a:gd name="connsiteY1" fmla="*/ 2808312 h 3168352"/>
              <a:gd name="connsiteX2" fmla="*/ 540060 w 720080"/>
              <a:gd name="connsiteY2" fmla="*/ 0 h 3168352"/>
              <a:gd name="connsiteX3" fmla="*/ 540060 w 720080"/>
              <a:gd name="connsiteY3" fmla="*/ 2808312 h 3168352"/>
              <a:gd name="connsiteX4" fmla="*/ 720080 w 720080"/>
              <a:gd name="connsiteY4" fmla="*/ 2808312 h 3168352"/>
              <a:gd name="connsiteX5" fmla="*/ 360040 w 720080"/>
              <a:gd name="connsiteY5" fmla="*/ 3168352 h 3168352"/>
              <a:gd name="connsiteX6" fmla="*/ 0 w 720080"/>
              <a:gd name="connsiteY6" fmla="*/ 2808312 h 3168352"/>
              <a:gd name="connsiteX0" fmla="*/ 0 w 752331"/>
              <a:gd name="connsiteY0" fmla="*/ 3085897 h 3445937"/>
              <a:gd name="connsiteX1" fmla="*/ 180020 w 752331"/>
              <a:gd name="connsiteY1" fmla="*/ 3085897 h 3445937"/>
              <a:gd name="connsiteX2" fmla="*/ 752331 w 752331"/>
              <a:gd name="connsiteY2" fmla="*/ 0 h 3445937"/>
              <a:gd name="connsiteX3" fmla="*/ 540060 w 752331"/>
              <a:gd name="connsiteY3" fmla="*/ 3085897 h 3445937"/>
              <a:gd name="connsiteX4" fmla="*/ 720080 w 752331"/>
              <a:gd name="connsiteY4" fmla="*/ 3085897 h 3445937"/>
              <a:gd name="connsiteX5" fmla="*/ 360040 w 752331"/>
              <a:gd name="connsiteY5" fmla="*/ 3445937 h 3445937"/>
              <a:gd name="connsiteX6" fmla="*/ 0 w 752331"/>
              <a:gd name="connsiteY6" fmla="*/ 3085897 h 3445937"/>
              <a:gd name="connsiteX0" fmla="*/ 0 w 752331"/>
              <a:gd name="connsiteY0" fmla="*/ 3085897 h 3445937"/>
              <a:gd name="connsiteX1" fmla="*/ 180020 w 752331"/>
              <a:gd name="connsiteY1" fmla="*/ 3085897 h 3445937"/>
              <a:gd name="connsiteX2" fmla="*/ 752331 w 752331"/>
              <a:gd name="connsiteY2" fmla="*/ 0 h 3445937"/>
              <a:gd name="connsiteX3" fmla="*/ 540060 w 752331"/>
              <a:gd name="connsiteY3" fmla="*/ 3085897 h 3445937"/>
              <a:gd name="connsiteX4" fmla="*/ 720080 w 752331"/>
              <a:gd name="connsiteY4" fmla="*/ 3085897 h 3445937"/>
              <a:gd name="connsiteX5" fmla="*/ 360040 w 752331"/>
              <a:gd name="connsiteY5" fmla="*/ 3445937 h 3445937"/>
              <a:gd name="connsiteX6" fmla="*/ 0 w 752331"/>
              <a:gd name="connsiteY6" fmla="*/ 3085897 h 3445937"/>
              <a:gd name="connsiteX0" fmla="*/ 0 w 752331"/>
              <a:gd name="connsiteY0" fmla="*/ 3085897 h 3445937"/>
              <a:gd name="connsiteX1" fmla="*/ 180020 w 752331"/>
              <a:gd name="connsiteY1" fmla="*/ 3085897 h 3445937"/>
              <a:gd name="connsiteX2" fmla="*/ 752331 w 752331"/>
              <a:gd name="connsiteY2" fmla="*/ 0 h 3445937"/>
              <a:gd name="connsiteX3" fmla="*/ 540060 w 752331"/>
              <a:gd name="connsiteY3" fmla="*/ 3085897 h 3445937"/>
              <a:gd name="connsiteX4" fmla="*/ 720080 w 752331"/>
              <a:gd name="connsiteY4" fmla="*/ 3085897 h 3445937"/>
              <a:gd name="connsiteX5" fmla="*/ 360040 w 752331"/>
              <a:gd name="connsiteY5" fmla="*/ 3445937 h 3445937"/>
              <a:gd name="connsiteX6" fmla="*/ 0 w 752331"/>
              <a:gd name="connsiteY6" fmla="*/ 3085897 h 3445937"/>
              <a:gd name="connsiteX0" fmla="*/ 0 w 1521214"/>
              <a:gd name="connsiteY0" fmla="*/ 2643005 h 3003045"/>
              <a:gd name="connsiteX1" fmla="*/ 180020 w 1521214"/>
              <a:gd name="connsiteY1" fmla="*/ 2643005 h 3003045"/>
              <a:gd name="connsiteX2" fmla="*/ 1521214 w 1521214"/>
              <a:gd name="connsiteY2" fmla="*/ 0 h 3003045"/>
              <a:gd name="connsiteX3" fmla="*/ 540060 w 1521214"/>
              <a:gd name="connsiteY3" fmla="*/ 2643005 h 3003045"/>
              <a:gd name="connsiteX4" fmla="*/ 720080 w 1521214"/>
              <a:gd name="connsiteY4" fmla="*/ 2643005 h 3003045"/>
              <a:gd name="connsiteX5" fmla="*/ 360040 w 1521214"/>
              <a:gd name="connsiteY5" fmla="*/ 3003045 h 3003045"/>
              <a:gd name="connsiteX6" fmla="*/ 0 w 1521214"/>
              <a:gd name="connsiteY6" fmla="*/ 2643005 h 3003045"/>
              <a:gd name="connsiteX0" fmla="*/ 0 w 1521214"/>
              <a:gd name="connsiteY0" fmla="*/ 2643005 h 3003045"/>
              <a:gd name="connsiteX1" fmla="*/ 180020 w 1521214"/>
              <a:gd name="connsiteY1" fmla="*/ 2643005 h 3003045"/>
              <a:gd name="connsiteX2" fmla="*/ 1521214 w 1521214"/>
              <a:gd name="connsiteY2" fmla="*/ 0 h 3003045"/>
              <a:gd name="connsiteX3" fmla="*/ 540060 w 1521214"/>
              <a:gd name="connsiteY3" fmla="*/ 2643005 h 3003045"/>
              <a:gd name="connsiteX4" fmla="*/ 720080 w 1521214"/>
              <a:gd name="connsiteY4" fmla="*/ 2643005 h 3003045"/>
              <a:gd name="connsiteX5" fmla="*/ 360040 w 1521214"/>
              <a:gd name="connsiteY5" fmla="*/ 3003045 h 3003045"/>
              <a:gd name="connsiteX6" fmla="*/ 0 w 1521214"/>
              <a:gd name="connsiteY6" fmla="*/ 2643005 h 3003045"/>
              <a:gd name="connsiteX0" fmla="*/ 0 w 1521214"/>
              <a:gd name="connsiteY0" fmla="*/ 2643005 h 3003045"/>
              <a:gd name="connsiteX1" fmla="*/ 180020 w 1521214"/>
              <a:gd name="connsiteY1" fmla="*/ 2643005 h 3003045"/>
              <a:gd name="connsiteX2" fmla="*/ 1521214 w 1521214"/>
              <a:gd name="connsiteY2" fmla="*/ 0 h 3003045"/>
              <a:gd name="connsiteX3" fmla="*/ 540060 w 1521214"/>
              <a:gd name="connsiteY3" fmla="*/ 2643005 h 3003045"/>
              <a:gd name="connsiteX4" fmla="*/ 720080 w 1521214"/>
              <a:gd name="connsiteY4" fmla="*/ 2643005 h 3003045"/>
              <a:gd name="connsiteX5" fmla="*/ 360040 w 1521214"/>
              <a:gd name="connsiteY5" fmla="*/ 3003045 h 3003045"/>
              <a:gd name="connsiteX6" fmla="*/ 0 w 1521214"/>
              <a:gd name="connsiteY6" fmla="*/ 2643005 h 3003045"/>
              <a:gd name="connsiteX0" fmla="*/ 0 w 1521214"/>
              <a:gd name="connsiteY0" fmla="*/ 2643005 h 3003045"/>
              <a:gd name="connsiteX1" fmla="*/ 180020 w 1521214"/>
              <a:gd name="connsiteY1" fmla="*/ 2643005 h 3003045"/>
              <a:gd name="connsiteX2" fmla="*/ 1521214 w 1521214"/>
              <a:gd name="connsiteY2" fmla="*/ 0 h 3003045"/>
              <a:gd name="connsiteX3" fmla="*/ 540060 w 1521214"/>
              <a:gd name="connsiteY3" fmla="*/ 2643005 h 3003045"/>
              <a:gd name="connsiteX4" fmla="*/ 720080 w 1521214"/>
              <a:gd name="connsiteY4" fmla="*/ 2643005 h 3003045"/>
              <a:gd name="connsiteX5" fmla="*/ 360040 w 1521214"/>
              <a:gd name="connsiteY5" fmla="*/ 3003045 h 3003045"/>
              <a:gd name="connsiteX6" fmla="*/ 0 w 1521214"/>
              <a:gd name="connsiteY6" fmla="*/ 2643005 h 3003045"/>
              <a:gd name="connsiteX0" fmla="*/ 0 w 1521214"/>
              <a:gd name="connsiteY0" fmla="*/ 2643005 h 3003045"/>
              <a:gd name="connsiteX1" fmla="*/ 180020 w 1521214"/>
              <a:gd name="connsiteY1" fmla="*/ 2643005 h 3003045"/>
              <a:gd name="connsiteX2" fmla="*/ 1521214 w 1521214"/>
              <a:gd name="connsiteY2" fmla="*/ 0 h 3003045"/>
              <a:gd name="connsiteX3" fmla="*/ 540060 w 1521214"/>
              <a:gd name="connsiteY3" fmla="*/ 2643005 h 3003045"/>
              <a:gd name="connsiteX4" fmla="*/ 720080 w 1521214"/>
              <a:gd name="connsiteY4" fmla="*/ 2643005 h 3003045"/>
              <a:gd name="connsiteX5" fmla="*/ 360040 w 1521214"/>
              <a:gd name="connsiteY5" fmla="*/ 3003045 h 3003045"/>
              <a:gd name="connsiteX6" fmla="*/ 0 w 1521214"/>
              <a:gd name="connsiteY6" fmla="*/ 2643005 h 3003045"/>
              <a:gd name="connsiteX0" fmla="*/ 0 w 1553538"/>
              <a:gd name="connsiteY0" fmla="*/ 2581732 h 2941772"/>
              <a:gd name="connsiteX1" fmla="*/ 180020 w 1553538"/>
              <a:gd name="connsiteY1" fmla="*/ 2581732 h 2941772"/>
              <a:gd name="connsiteX2" fmla="*/ 1553538 w 1553538"/>
              <a:gd name="connsiteY2" fmla="*/ 0 h 2941772"/>
              <a:gd name="connsiteX3" fmla="*/ 540060 w 1553538"/>
              <a:gd name="connsiteY3" fmla="*/ 2581732 h 2941772"/>
              <a:gd name="connsiteX4" fmla="*/ 720080 w 1553538"/>
              <a:gd name="connsiteY4" fmla="*/ 2581732 h 2941772"/>
              <a:gd name="connsiteX5" fmla="*/ 360040 w 1553538"/>
              <a:gd name="connsiteY5" fmla="*/ 2941772 h 2941772"/>
              <a:gd name="connsiteX6" fmla="*/ 0 w 1553538"/>
              <a:gd name="connsiteY6" fmla="*/ 2581732 h 2941772"/>
              <a:gd name="connsiteX0" fmla="*/ 0 w 1553538"/>
              <a:gd name="connsiteY0" fmla="*/ 2581732 h 2941772"/>
              <a:gd name="connsiteX1" fmla="*/ 180020 w 1553538"/>
              <a:gd name="connsiteY1" fmla="*/ 2581732 h 2941772"/>
              <a:gd name="connsiteX2" fmla="*/ 1553538 w 1553538"/>
              <a:gd name="connsiteY2" fmla="*/ 0 h 2941772"/>
              <a:gd name="connsiteX3" fmla="*/ 540060 w 1553538"/>
              <a:gd name="connsiteY3" fmla="*/ 2581732 h 2941772"/>
              <a:gd name="connsiteX4" fmla="*/ 720080 w 1553538"/>
              <a:gd name="connsiteY4" fmla="*/ 2581732 h 2941772"/>
              <a:gd name="connsiteX5" fmla="*/ 360040 w 1553538"/>
              <a:gd name="connsiteY5" fmla="*/ 2941772 h 2941772"/>
              <a:gd name="connsiteX6" fmla="*/ 0 w 1553538"/>
              <a:gd name="connsiteY6" fmla="*/ 2581732 h 2941772"/>
              <a:gd name="connsiteX0" fmla="*/ 0 w 1553538"/>
              <a:gd name="connsiteY0" fmla="*/ 2581732 h 2941772"/>
              <a:gd name="connsiteX1" fmla="*/ 180020 w 1553538"/>
              <a:gd name="connsiteY1" fmla="*/ 2581732 h 2941772"/>
              <a:gd name="connsiteX2" fmla="*/ 1553538 w 1553538"/>
              <a:gd name="connsiteY2" fmla="*/ 0 h 2941772"/>
              <a:gd name="connsiteX3" fmla="*/ 540060 w 1553538"/>
              <a:gd name="connsiteY3" fmla="*/ 2581732 h 2941772"/>
              <a:gd name="connsiteX4" fmla="*/ 720080 w 1553538"/>
              <a:gd name="connsiteY4" fmla="*/ 2581732 h 2941772"/>
              <a:gd name="connsiteX5" fmla="*/ 360040 w 1553538"/>
              <a:gd name="connsiteY5" fmla="*/ 2941772 h 2941772"/>
              <a:gd name="connsiteX6" fmla="*/ 0 w 1553538"/>
              <a:gd name="connsiteY6" fmla="*/ 2581732 h 2941772"/>
              <a:gd name="connsiteX0" fmla="*/ 0 w 1553538"/>
              <a:gd name="connsiteY0" fmla="*/ 2581732 h 2941772"/>
              <a:gd name="connsiteX1" fmla="*/ 180020 w 1553538"/>
              <a:gd name="connsiteY1" fmla="*/ 2581732 h 2941772"/>
              <a:gd name="connsiteX2" fmla="*/ 1553538 w 1553538"/>
              <a:gd name="connsiteY2" fmla="*/ 0 h 2941772"/>
              <a:gd name="connsiteX3" fmla="*/ 540060 w 1553538"/>
              <a:gd name="connsiteY3" fmla="*/ 2581732 h 2941772"/>
              <a:gd name="connsiteX4" fmla="*/ 720080 w 1553538"/>
              <a:gd name="connsiteY4" fmla="*/ 2581732 h 2941772"/>
              <a:gd name="connsiteX5" fmla="*/ 360040 w 1553538"/>
              <a:gd name="connsiteY5" fmla="*/ 2941772 h 2941772"/>
              <a:gd name="connsiteX6" fmla="*/ 0 w 1553538"/>
              <a:gd name="connsiteY6" fmla="*/ 2581732 h 2941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3538" h="2941772">
                <a:moveTo>
                  <a:pt x="0" y="2581732"/>
                </a:moveTo>
                <a:lnTo>
                  <a:pt x="180020" y="2581732"/>
                </a:lnTo>
                <a:cubicBezTo>
                  <a:pt x="22448" y="1449685"/>
                  <a:pt x="392875" y="355256"/>
                  <a:pt x="1553538" y="0"/>
                </a:cubicBezTo>
                <a:cubicBezTo>
                  <a:pt x="659395" y="472539"/>
                  <a:pt x="327789" y="1270071"/>
                  <a:pt x="540060" y="2581732"/>
                </a:cubicBezTo>
                <a:lnTo>
                  <a:pt x="720080" y="2581732"/>
                </a:lnTo>
                <a:lnTo>
                  <a:pt x="360040" y="2941772"/>
                </a:lnTo>
                <a:lnTo>
                  <a:pt x="0" y="2581732"/>
                </a:lnTo>
                <a:close/>
              </a:path>
            </a:pathLst>
          </a:custGeom>
          <a:solidFill>
            <a:schemeClr val="accent4"/>
          </a:solidFill>
          <a:ln>
            <a:noFill/>
          </a:ln>
          <a:effectLst>
            <a:outerShdw blurRad="2032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dirty="0"/>
          </a:p>
        </p:txBody>
      </p:sp>
      <p:sp>
        <p:nvSpPr>
          <p:cNvPr id="8" name="矩形 7"/>
          <p:cNvSpPr/>
          <p:nvPr/>
        </p:nvSpPr>
        <p:spPr>
          <a:xfrm>
            <a:off x="957498" y="1645684"/>
            <a:ext cx="3054265" cy="461665"/>
          </a:xfrm>
          <a:prstGeom prst="rect">
            <a:avLst/>
          </a:prstGeom>
        </p:spPr>
        <p:txBody>
          <a:bodyPr wrap="square">
            <a:spAutoFit/>
          </a:bodyPr>
          <a:lstStyle/>
          <a:p>
            <a:r>
              <a:rPr lang="zh-CN" altLang="en-US" sz="2400" b="1" dirty="0">
                <a:solidFill>
                  <a:schemeClr val="accent1"/>
                </a:solidFill>
                <a:latin typeface="微软雅黑" panose="020B0503020204020204" pitchFamily="34" charset="-122"/>
                <a:ea typeface="微软雅黑" panose="020B0503020204020204" pitchFamily="34" charset="-122"/>
              </a:rPr>
              <a:t>Add a title.</a:t>
            </a:r>
          </a:p>
        </p:txBody>
      </p:sp>
      <p:sp>
        <p:nvSpPr>
          <p:cNvPr id="9" name="矩形 8"/>
          <p:cNvSpPr/>
          <p:nvPr/>
        </p:nvSpPr>
        <p:spPr>
          <a:xfrm>
            <a:off x="957498" y="2078323"/>
            <a:ext cx="3054265"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0" name="矩形 9"/>
          <p:cNvSpPr/>
          <p:nvPr/>
        </p:nvSpPr>
        <p:spPr>
          <a:xfrm>
            <a:off x="957498" y="4055253"/>
            <a:ext cx="3054265" cy="461665"/>
          </a:xfrm>
          <a:prstGeom prst="rect">
            <a:avLst/>
          </a:prstGeom>
        </p:spPr>
        <p:txBody>
          <a:bodyPr wrap="square">
            <a:spAutoFit/>
          </a:bodyPr>
          <a:lstStyle/>
          <a:p>
            <a:r>
              <a:rPr lang="zh-CN" altLang="en-US" sz="2400" b="1" dirty="0">
                <a:solidFill>
                  <a:schemeClr val="accent1"/>
                </a:solidFill>
                <a:latin typeface="微软雅黑" panose="020B0503020204020204" pitchFamily="34" charset="-122"/>
                <a:ea typeface="微软雅黑" panose="020B0503020204020204" pitchFamily="34" charset="-122"/>
              </a:rPr>
              <a:t>Add a title.</a:t>
            </a:r>
          </a:p>
        </p:txBody>
      </p:sp>
      <p:sp>
        <p:nvSpPr>
          <p:cNvPr id="11" name="矩形 10"/>
          <p:cNvSpPr/>
          <p:nvPr/>
        </p:nvSpPr>
        <p:spPr>
          <a:xfrm>
            <a:off x="957498" y="4487892"/>
            <a:ext cx="3054265"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2" name="矩形 11"/>
          <p:cNvSpPr/>
          <p:nvPr/>
        </p:nvSpPr>
        <p:spPr>
          <a:xfrm>
            <a:off x="8309768" y="1645684"/>
            <a:ext cx="3054265" cy="461665"/>
          </a:xfrm>
          <a:prstGeom prst="rect">
            <a:avLst/>
          </a:prstGeom>
        </p:spPr>
        <p:txBody>
          <a:bodyPr wrap="square">
            <a:spAutoFit/>
          </a:bodyPr>
          <a:lstStyle/>
          <a:p>
            <a:r>
              <a:rPr lang="zh-CN" altLang="en-US" sz="2400" b="1" dirty="0">
                <a:solidFill>
                  <a:schemeClr val="accent1"/>
                </a:solidFill>
                <a:latin typeface="微软雅黑" panose="020B0503020204020204" pitchFamily="34" charset="-122"/>
                <a:ea typeface="微软雅黑" panose="020B0503020204020204" pitchFamily="34" charset="-122"/>
              </a:rPr>
              <a:t>Add a title.</a:t>
            </a:r>
          </a:p>
        </p:txBody>
      </p:sp>
      <p:sp>
        <p:nvSpPr>
          <p:cNvPr id="13" name="矩形 12"/>
          <p:cNvSpPr/>
          <p:nvPr/>
        </p:nvSpPr>
        <p:spPr>
          <a:xfrm>
            <a:off x="8309768" y="2078323"/>
            <a:ext cx="3054265"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4" name="矩形 13"/>
          <p:cNvSpPr/>
          <p:nvPr/>
        </p:nvSpPr>
        <p:spPr>
          <a:xfrm>
            <a:off x="8309768" y="4055253"/>
            <a:ext cx="3054265" cy="461665"/>
          </a:xfrm>
          <a:prstGeom prst="rect">
            <a:avLst/>
          </a:prstGeom>
        </p:spPr>
        <p:txBody>
          <a:bodyPr wrap="square">
            <a:spAutoFit/>
          </a:bodyPr>
          <a:lstStyle/>
          <a:p>
            <a:r>
              <a:rPr lang="zh-CN" altLang="en-US" sz="2400" b="1" dirty="0">
                <a:solidFill>
                  <a:schemeClr val="accent1"/>
                </a:solidFill>
                <a:latin typeface="微软雅黑" panose="020B0503020204020204" pitchFamily="34" charset="-122"/>
                <a:ea typeface="微软雅黑" panose="020B0503020204020204" pitchFamily="34" charset="-122"/>
              </a:rPr>
              <a:t>Add a title.</a:t>
            </a:r>
          </a:p>
        </p:txBody>
      </p:sp>
      <p:sp>
        <p:nvSpPr>
          <p:cNvPr id="15" name="矩形 14"/>
          <p:cNvSpPr/>
          <p:nvPr/>
        </p:nvSpPr>
        <p:spPr>
          <a:xfrm>
            <a:off x="8309768" y="4487892"/>
            <a:ext cx="3054265"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6" name="矩形 15"/>
          <p:cNvSpPr/>
          <p:nvPr/>
        </p:nvSpPr>
        <p:spPr>
          <a:xfrm>
            <a:off x="5515464" y="3139284"/>
            <a:ext cx="1170010" cy="1200329"/>
          </a:xfrm>
          <a:prstGeom prst="rect">
            <a:avLst/>
          </a:prstGeom>
        </p:spPr>
        <p:txBody>
          <a:bodyPr wrap="square">
            <a:spAutoFit/>
          </a:bodyPr>
          <a:lstStyle/>
          <a:p>
            <a:pPr algn="ctr"/>
            <a:r>
              <a:rPr lang="zh-CN" altLang="en-US" sz="3600" b="1" dirty="0">
                <a:solidFill>
                  <a:schemeClr val="accent1"/>
                </a:solidFill>
                <a:latin typeface="微软雅黑" panose="020B0503020204020204" pitchFamily="34" charset="-122"/>
                <a:ea typeface="微软雅黑" panose="020B0503020204020204" pitchFamily="34" charset="-122"/>
              </a:rPr>
              <a:t>Add a title.</a:t>
            </a:r>
          </a:p>
        </p:txBody>
      </p:sp>
    </p:spTree>
    <p:extLst>
      <p:ext uri="{BB962C8B-B14F-4D97-AF65-F5344CB8AC3E}">
        <p14:creationId xmlns:p14="http://schemas.microsoft.com/office/powerpoint/2010/main" val="20138386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p14="http://schemas.microsoft.com/office/powerpoint/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250" fill="hold"/>
                                        <p:tgtEl>
                                          <p:spTgt spid="16"/>
                                        </p:tgtEl>
                                        <p:attrNameLst>
                                          <p:attrName>ppt_w</p:attrName>
                                        </p:attrNameLst>
                                      </p:cBhvr>
                                      <p:tavLst>
                                        <p:tav tm="0">
                                          <p:val>
                                            <p:fltVal val="0"/>
                                          </p:val>
                                        </p:tav>
                                        <p:tav tm="100000">
                                          <p:val>
                                            <p:strVal val="#ppt_w"/>
                                          </p:val>
                                        </p:tav>
                                      </p:tavLst>
                                    </p:anim>
                                    <p:anim calcmode="lin" valueType="num">
                                      <p:cBhvr>
                                        <p:cTn id="23" dur="250" fill="hold"/>
                                        <p:tgtEl>
                                          <p:spTgt spid="16"/>
                                        </p:tgtEl>
                                        <p:attrNameLst>
                                          <p:attrName>ppt_h</p:attrName>
                                        </p:attrNameLst>
                                      </p:cBhvr>
                                      <p:tavLst>
                                        <p:tav tm="0">
                                          <p:val>
                                            <p:fltVal val="0"/>
                                          </p:val>
                                        </p:tav>
                                        <p:tav tm="100000">
                                          <p:val>
                                            <p:strVal val="#ppt_h"/>
                                          </p:val>
                                        </p:tav>
                                      </p:tavLst>
                                    </p:anim>
                                    <p:animEffect transition="in" filter="fade">
                                      <p:cBhvr>
                                        <p:cTn id="24" dur="250"/>
                                        <p:tgtEl>
                                          <p:spTgt spid="16"/>
                                        </p:tgtEl>
                                      </p:cBhvr>
                                    </p:animEffect>
                                  </p:childTnLst>
                                </p:cTn>
                              </p:par>
                              <p:par>
                                <p:cTn id="25" presetID="6" presetClass="emph" presetSubtype="0" decel="100000" fill="hold" grpId="1" nodeType="withEffect">
                                  <p:stCondLst>
                                    <p:cond delay="200"/>
                                  </p:stCondLst>
                                  <p:childTnLst>
                                    <p:animScale>
                                      <p:cBhvr>
                                        <p:cTn id="26" dur="250" fill="hold"/>
                                        <p:tgtEl>
                                          <p:spTgt spid="16"/>
                                        </p:tgtEl>
                                      </p:cBhvr>
                                      <p:by x="110000" y="110000"/>
                                    </p:animScale>
                                  </p:childTnLst>
                                </p:cTn>
                              </p:par>
                              <p:par>
                                <p:cTn id="27" presetID="6" presetClass="emph" presetSubtype="0" decel="100000" fill="hold" grpId="2" nodeType="withEffect">
                                  <p:stCondLst>
                                    <p:cond delay="400"/>
                                  </p:stCondLst>
                                  <p:childTnLst>
                                    <p:animScale>
                                      <p:cBhvr>
                                        <p:cTn id="28" dur="250" fill="hold"/>
                                        <p:tgtEl>
                                          <p:spTgt spid="16"/>
                                        </p:tgtEl>
                                      </p:cBhvr>
                                      <p:by x="91000" y="91000"/>
                                    </p:animScale>
                                  </p:childTnLst>
                                </p:cTn>
                              </p:par>
                            </p:childTnLst>
                          </p:cTn>
                        </p:par>
                        <p:par>
                          <p:cTn id="29" fill="hold">
                            <p:stCondLst>
                              <p:cond delay="1650"/>
                            </p:stCondLst>
                            <p:childTnLst>
                              <p:par>
                                <p:cTn id="30" presetID="53" presetClass="entr" presetSubtype="16" fill="hold" grpId="0" nodeType="after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p:cTn id="32" dur="500" fill="hold"/>
                                        <p:tgtEl>
                                          <p:spTgt spid="4"/>
                                        </p:tgtEl>
                                        <p:attrNameLst>
                                          <p:attrName>ppt_w</p:attrName>
                                        </p:attrNameLst>
                                      </p:cBhvr>
                                      <p:tavLst>
                                        <p:tav tm="0">
                                          <p:val>
                                            <p:fltVal val="0"/>
                                          </p:val>
                                        </p:tav>
                                        <p:tav tm="100000">
                                          <p:val>
                                            <p:strVal val="#ppt_w"/>
                                          </p:val>
                                        </p:tav>
                                      </p:tavLst>
                                    </p:anim>
                                    <p:anim calcmode="lin" valueType="num">
                                      <p:cBhvr>
                                        <p:cTn id="33" dur="500" fill="hold"/>
                                        <p:tgtEl>
                                          <p:spTgt spid="4"/>
                                        </p:tgtEl>
                                        <p:attrNameLst>
                                          <p:attrName>ppt_h</p:attrName>
                                        </p:attrNameLst>
                                      </p:cBhvr>
                                      <p:tavLst>
                                        <p:tav tm="0">
                                          <p:val>
                                            <p:fltVal val="0"/>
                                          </p:val>
                                        </p:tav>
                                        <p:tav tm="100000">
                                          <p:val>
                                            <p:strVal val="#ppt_h"/>
                                          </p:val>
                                        </p:tav>
                                      </p:tavLst>
                                    </p:anim>
                                    <p:animEffect transition="in" filter="fade">
                                      <p:cBhvr>
                                        <p:cTn id="34" dur="500"/>
                                        <p:tgtEl>
                                          <p:spTgt spid="4"/>
                                        </p:tgtEl>
                                      </p:cBhvr>
                                    </p:animEffect>
                                  </p:childTnLst>
                                </p:cTn>
                              </p:par>
                              <p:par>
                                <p:cTn id="35" presetID="53" presetClass="entr" presetSubtype="16" fill="hold" grpId="0" nodeType="withEffect">
                                  <p:stCondLst>
                                    <p:cond delay="250"/>
                                  </p:stCondLst>
                                  <p:childTnLst>
                                    <p:set>
                                      <p:cBhvr>
                                        <p:cTn id="36" dur="1" fill="hold">
                                          <p:stCondLst>
                                            <p:cond delay="0"/>
                                          </p:stCondLst>
                                        </p:cTn>
                                        <p:tgtEl>
                                          <p:spTgt spid="5"/>
                                        </p:tgtEl>
                                        <p:attrNameLst>
                                          <p:attrName>style.visibility</p:attrName>
                                        </p:attrNameLst>
                                      </p:cBhvr>
                                      <p:to>
                                        <p:strVal val="visible"/>
                                      </p:to>
                                    </p:set>
                                    <p:anim calcmode="lin" valueType="num">
                                      <p:cBhvr>
                                        <p:cTn id="37" dur="500" fill="hold"/>
                                        <p:tgtEl>
                                          <p:spTgt spid="5"/>
                                        </p:tgtEl>
                                        <p:attrNameLst>
                                          <p:attrName>ppt_w</p:attrName>
                                        </p:attrNameLst>
                                      </p:cBhvr>
                                      <p:tavLst>
                                        <p:tav tm="0">
                                          <p:val>
                                            <p:fltVal val="0"/>
                                          </p:val>
                                        </p:tav>
                                        <p:tav tm="100000">
                                          <p:val>
                                            <p:strVal val="#ppt_w"/>
                                          </p:val>
                                        </p:tav>
                                      </p:tavLst>
                                    </p:anim>
                                    <p:anim calcmode="lin" valueType="num">
                                      <p:cBhvr>
                                        <p:cTn id="38" dur="500" fill="hold"/>
                                        <p:tgtEl>
                                          <p:spTgt spid="5"/>
                                        </p:tgtEl>
                                        <p:attrNameLst>
                                          <p:attrName>ppt_h</p:attrName>
                                        </p:attrNameLst>
                                      </p:cBhvr>
                                      <p:tavLst>
                                        <p:tav tm="0">
                                          <p:val>
                                            <p:fltVal val="0"/>
                                          </p:val>
                                        </p:tav>
                                        <p:tav tm="100000">
                                          <p:val>
                                            <p:strVal val="#ppt_h"/>
                                          </p:val>
                                        </p:tav>
                                      </p:tavLst>
                                    </p:anim>
                                    <p:animEffect transition="in" filter="fade">
                                      <p:cBhvr>
                                        <p:cTn id="39" dur="500"/>
                                        <p:tgtEl>
                                          <p:spTgt spid="5"/>
                                        </p:tgtEl>
                                      </p:cBhvr>
                                    </p:animEffect>
                                  </p:childTnLst>
                                </p:cTn>
                              </p:par>
                              <p:par>
                                <p:cTn id="40" presetID="53" presetClass="entr" presetSubtype="16" fill="hold" grpId="0" nodeType="withEffect">
                                  <p:stCondLst>
                                    <p:cond delay="500"/>
                                  </p:stCondLst>
                                  <p:childTnLst>
                                    <p:set>
                                      <p:cBhvr>
                                        <p:cTn id="41" dur="1" fill="hold">
                                          <p:stCondLst>
                                            <p:cond delay="0"/>
                                          </p:stCondLst>
                                        </p:cTn>
                                        <p:tgtEl>
                                          <p:spTgt spid="6"/>
                                        </p:tgtEl>
                                        <p:attrNameLst>
                                          <p:attrName>style.visibility</p:attrName>
                                        </p:attrNameLst>
                                      </p:cBhvr>
                                      <p:to>
                                        <p:strVal val="visible"/>
                                      </p:to>
                                    </p:set>
                                    <p:anim calcmode="lin" valueType="num">
                                      <p:cBhvr>
                                        <p:cTn id="42" dur="500" fill="hold"/>
                                        <p:tgtEl>
                                          <p:spTgt spid="6"/>
                                        </p:tgtEl>
                                        <p:attrNameLst>
                                          <p:attrName>ppt_w</p:attrName>
                                        </p:attrNameLst>
                                      </p:cBhvr>
                                      <p:tavLst>
                                        <p:tav tm="0">
                                          <p:val>
                                            <p:fltVal val="0"/>
                                          </p:val>
                                        </p:tav>
                                        <p:tav tm="100000">
                                          <p:val>
                                            <p:strVal val="#ppt_w"/>
                                          </p:val>
                                        </p:tav>
                                      </p:tavLst>
                                    </p:anim>
                                    <p:anim calcmode="lin" valueType="num">
                                      <p:cBhvr>
                                        <p:cTn id="43" dur="500" fill="hold"/>
                                        <p:tgtEl>
                                          <p:spTgt spid="6"/>
                                        </p:tgtEl>
                                        <p:attrNameLst>
                                          <p:attrName>ppt_h</p:attrName>
                                        </p:attrNameLst>
                                      </p:cBhvr>
                                      <p:tavLst>
                                        <p:tav tm="0">
                                          <p:val>
                                            <p:fltVal val="0"/>
                                          </p:val>
                                        </p:tav>
                                        <p:tav tm="100000">
                                          <p:val>
                                            <p:strVal val="#ppt_h"/>
                                          </p:val>
                                        </p:tav>
                                      </p:tavLst>
                                    </p:anim>
                                    <p:animEffect transition="in" filter="fade">
                                      <p:cBhvr>
                                        <p:cTn id="44" dur="500"/>
                                        <p:tgtEl>
                                          <p:spTgt spid="6"/>
                                        </p:tgtEl>
                                      </p:cBhvr>
                                    </p:animEffect>
                                  </p:childTnLst>
                                </p:cTn>
                              </p:par>
                              <p:par>
                                <p:cTn id="45" presetID="53" presetClass="entr" presetSubtype="16" fill="hold" grpId="0" nodeType="withEffect">
                                  <p:stCondLst>
                                    <p:cond delay="750"/>
                                  </p:stCondLst>
                                  <p:childTnLst>
                                    <p:set>
                                      <p:cBhvr>
                                        <p:cTn id="46" dur="1" fill="hold">
                                          <p:stCondLst>
                                            <p:cond delay="0"/>
                                          </p:stCondLst>
                                        </p:cTn>
                                        <p:tgtEl>
                                          <p:spTgt spid="7"/>
                                        </p:tgtEl>
                                        <p:attrNameLst>
                                          <p:attrName>style.visibility</p:attrName>
                                        </p:attrNameLst>
                                      </p:cBhvr>
                                      <p:to>
                                        <p:strVal val="visible"/>
                                      </p:to>
                                    </p:set>
                                    <p:anim calcmode="lin" valueType="num">
                                      <p:cBhvr>
                                        <p:cTn id="47" dur="500" fill="hold"/>
                                        <p:tgtEl>
                                          <p:spTgt spid="7"/>
                                        </p:tgtEl>
                                        <p:attrNameLst>
                                          <p:attrName>ppt_w</p:attrName>
                                        </p:attrNameLst>
                                      </p:cBhvr>
                                      <p:tavLst>
                                        <p:tav tm="0">
                                          <p:val>
                                            <p:fltVal val="0"/>
                                          </p:val>
                                        </p:tav>
                                        <p:tav tm="100000">
                                          <p:val>
                                            <p:strVal val="#ppt_w"/>
                                          </p:val>
                                        </p:tav>
                                      </p:tavLst>
                                    </p:anim>
                                    <p:anim calcmode="lin" valueType="num">
                                      <p:cBhvr>
                                        <p:cTn id="48" dur="500" fill="hold"/>
                                        <p:tgtEl>
                                          <p:spTgt spid="7"/>
                                        </p:tgtEl>
                                        <p:attrNameLst>
                                          <p:attrName>ppt_h</p:attrName>
                                        </p:attrNameLst>
                                      </p:cBhvr>
                                      <p:tavLst>
                                        <p:tav tm="0">
                                          <p:val>
                                            <p:fltVal val="0"/>
                                          </p:val>
                                        </p:tav>
                                        <p:tav tm="100000">
                                          <p:val>
                                            <p:strVal val="#ppt_h"/>
                                          </p:val>
                                        </p:tav>
                                      </p:tavLst>
                                    </p:anim>
                                    <p:animEffect transition="in" filter="fade">
                                      <p:cBhvr>
                                        <p:cTn id="49" dur="500"/>
                                        <p:tgtEl>
                                          <p:spTgt spid="7"/>
                                        </p:tgtEl>
                                      </p:cBhvr>
                                    </p:animEffect>
                                  </p:childTnLst>
                                </p:cTn>
                              </p:par>
                            </p:childTnLst>
                          </p:cTn>
                        </p:par>
                        <p:par>
                          <p:cTn id="50" fill="hold">
                            <p:stCondLst>
                              <p:cond delay="2900"/>
                            </p:stCondLst>
                            <p:childTnLst>
                              <p:par>
                                <p:cTn id="51" presetID="53" presetClass="entr" presetSubtype="16" fill="hold" grpId="0" nodeType="afterEffect">
                                  <p:stCondLst>
                                    <p:cond delay="0"/>
                                  </p:stCondLst>
                                  <p:childTnLst>
                                    <p:set>
                                      <p:cBhvr>
                                        <p:cTn id="52" dur="1" fill="hold">
                                          <p:stCondLst>
                                            <p:cond delay="0"/>
                                          </p:stCondLst>
                                        </p:cTn>
                                        <p:tgtEl>
                                          <p:spTgt spid="8"/>
                                        </p:tgtEl>
                                        <p:attrNameLst>
                                          <p:attrName>style.visibility</p:attrName>
                                        </p:attrNameLst>
                                      </p:cBhvr>
                                      <p:to>
                                        <p:strVal val="visible"/>
                                      </p:to>
                                    </p:set>
                                    <p:anim calcmode="lin" valueType="num">
                                      <p:cBhvr>
                                        <p:cTn id="53" dur="500" fill="hold"/>
                                        <p:tgtEl>
                                          <p:spTgt spid="8"/>
                                        </p:tgtEl>
                                        <p:attrNameLst>
                                          <p:attrName>ppt_w</p:attrName>
                                        </p:attrNameLst>
                                      </p:cBhvr>
                                      <p:tavLst>
                                        <p:tav tm="0">
                                          <p:val>
                                            <p:fltVal val="0"/>
                                          </p:val>
                                        </p:tav>
                                        <p:tav tm="100000">
                                          <p:val>
                                            <p:strVal val="#ppt_w"/>
                                          </p:val>
                                        </p:tav>
                                      </p:tavLst>
                                    </p:anim>
                                    <p:anim calcmode="lin" valueType="num">
                                      <p:cBhvr>
                                        <p:cTn id="54" dur="500" fill="hold"/>
                                        <p:tgtEl>
                                          <p:spTgt spid="8"/>
                                        </p:tgtEl>
                                        <p:attrNameLst>
                                          <p:attrName>ppt_h</p:attrName>
                                        </p:attrNameLst>
                                      </p:cBhvr>
                                      <p:tavLst>
                                        <p:tav tm="0">
                                          <p:val>
                                            <p:fltVal val="0"/>
                                          </p:val>
                                        </p:tav>
                                        <p:tav tm="100000">
                                          <p:val>
                                            <p:strVal val="#ppt_h"/>
                                          </p:val>
                                        </p:tav>
                                      </p:tavLst>
                                    </p:anim>
                                    <p:animEffect transition="in" filter="fade">
                                      <p:cBhvr>
                                        <p:cTn id="55" dur="500"/>
                                        <p:tgtEl>
                                          <p:spTgt spid="8"/>
                                        </p:tgtEl>
                                      </p:cBhvr>
                                    </p:animEffect>
                                  </p:childTnLst>
                                </p:cTn>
                              </p:par>
                            </p:childTnLst>
                          </p:cTn>
                        </p:par>
                        <p:par>
                          <p:cTn id="56" fill="hold">
                            <p:stCondLst>
                              <p:cond delay="3400"/>
                            </p:stCondLst>
                            <p:childTnLst>
                              <p:par>
                                <p:cTn id="57" presetID="53" presetClass="entr" presetSubtype="16" fill="hold" grpId="0" nodeType="afterEffect">
                                  <p:stCondLst>
                                    <p:cond delay="0"/>
                                  </p:stCondLst>
                                  <p:iterate type="lt">
                                    <p:tmPct val="10000"/>
                                  </p:iterate>
                                  <p:childTnLst>
                                    <p:set>
                                      <p:cBhvr>
                                        <p:cTn id="58" dur="1" fill="hold">
                                          <p:stCondLst>
                                            <p:cond delay="0"/>
                                          </p:stCondLst>
                                        </p:cTn>
                                        <p:tgtEl>
                                          <p:spTgt spid="9"/>
                                        </p:tgtEl>
                                        <p:attrNameLst>
                                          <p:attrName>style.visibility</p:attrName>
                                        </p:attrNameLst>
                                      </p:cBhvr>
                                      <p:to>
                                        <p:strVal val="visible"/>
                                      </p:to>
                                    </p:set>
                                    <p:anim calcmode="lin" valueType="num">
                                      <p:cBhvr>
                                        <p:cTn id="59" dur="100" fill="hold"/>
                                        <p:tgtEl>
                                          <p:spTgt spid="9"/>
                                        </p:tgtEl>
                                        <p:attrNameLst>
                                          <p:attrName>ppt_w</p:attrName>
                                        </p:attrNameLst>
                                      </p:cBhvr>
                                      <p:tavLst>
                                        <p:tav tm="0">
                                          <p:val>
                                            <p:fltVal val="0"/>
                                          </p:val>
                                        </p:tav>
                                        <p:tav tm="100000">
                                          <p:val>
                                            <p:strVal val="#ppt_w"/>
                                          </p:val>
                                        </p:tav>
                                      </p:tavLst>
                                    </p:anim>
                                    <p:anim calcmode="lin" valueType="num">
                                      <p:cBhvr>
                                        <p:cTn id="60" dur="100" fill="hold"/>
                                        <p:tgtEl>
                                          <p:spTgt spid="9"/>
                                        </p:tgtEl>
                                        <p:attrNameLst>
                                          <p:attrName>ppt_h</p:attrName>
                                        </p:attrNameLst>
                                      </p:cBhvr>
                                      <p:tavLst>
                                        <p:tav tm="0">
                                          <p:val>
                                            <p:fltVal val="0"/>
                                          </p:val>
                                        </p:tav>
                                        <p:tav tm="100000">
                                          <p:val>
                                            <p:strVal val="#ppt_h"/>
                                          </p:val>
                                        </p:tav>
                                      </p:tavLst>
                                    </p:anim>
                                    <p:animEffect transition="in" filter="fade">
                                      <p:cBhvr>
                                        <p:cTn id="61" dur="100"/>
                                        <p:tgtEl>
                                          <p:spTgt spid="9"/>
                                        </p:tgtEl>
                                      </p:cBhvr>
                                    </p:animEffect>
                                  </p:childTnLst>
                                </p:cTn>
                              </p:par>
                            </p:childTnLst>
                          </p:cTn>
                        </p:par>
                        <p:par>
                          <p:cTn id="62" fill="hold">
                            <p:stCondLst>
                              <p:cond delay="3760"/>
                            </p:stCondLst>
                            <p:childTnLst>
                              <p:par>
                                <p:cTn id="63" presetID="53" presetClass="entr" presetSubtype="16" fill="hold" grpId="0" nodeType="afterEffect">
                                  <p:stCondLst>
                                    <p:cond delay="0"/>
                                  </p:stCondLst>
                                  <p:childTnLst>
                                    <p:set>
                                      <p:cBhvr>
                                        <p:cTn id="64" dur="1" fill="hold">
                                          <p:stCondLst>
                                            <p:cond delay="0"/>
                                          </p:stCondLst>
                                        </p:cTn>
                                        <p:tgtEl>
                                          <p:spTgt spid="12"/>
                                        </p:tgtEl>
                                        <p:attrNameLst>
                                          <p:attrName>style.visibility</p:attrName>
                                        </p:attrNameLst>
                                      </p:cBhvr>
                                      <p:to>
                                        <p:strVal val="visible"/>
                                      </p:to>
                                    </p:set>
                                    <p:anim calcmode="lin" valueType="num">
                                      <p:cBhvr>
                                        <p:cTn id="65" dur="500" fill="hold"/>
                                        <p:tgtEl>
                                          <p:spTgt spid="12"/>
                                        </p:tgtEl>
                                        <p:attrNameLst>
                                          <p:attrName>ppt_w</p:attrName>
                                        </p:attrNameLst>
                                      </p:cBhvr>
                                      <p:tavLst>
                                        <p:tav tm="0">
                                          <p:val>
                                            <p:fltVal val="0"/>
                                          </p:val>
                                        </p:tav>
                                        <p:tav tm="100000">
                                          <p:val>
                                            <p:strVal val="#ppt_w"/>
                                          </p:val>
                                        </p:tav>
                                      </p:tavLst>
                                    </p:anim>
                                    <p:anim calcmode="lin" valueType="num">
                                      <p:cBhvr>
                                        <p:cTn id="66" dur="500" fill="hold"/>
                                        <p:tgtEl>
                                          <p:spTgt spid="12"/>
                                        </p:tgtEl>
                                        <p:attrNameLst>
                                          <p:attrName>ppt_h</p:attrName>
                                        </p:attrNameLst>
                                      </p:cBhvr>
                                      <p:tavLst>
                                        <p:tav tm="0">
                                          <p:val>
                                            <p:fltVal val="0"/>
                                          </p:val>
                                        </p:tav>
                                        <p:tav tm="100000">
                                          <p:val>
                                            <p:strVal val="#ppt_h"/>
                                          </p:val>
                                        </p:tav>
                                      </p:tavLst>
                                    </p:anim>
                                    <p:animEffect transition="in" filter="fade">
                                      <p:cBhvr>
                                        <p:cTn id="67" dur="500"/>
                                        <p:tgtEl>
                                          <p:spTgt spid="12"/>
                                        </p:tgtEl>
                                      </p:cBhvr>
                                    </p:animEffect>
                                  </p:childTnLst>
                                </p:cTn>
                              </p:par>
                            </p:childTnLst>
                          </p:cTn>
                        </p:par>
                        <p:par>
                          <p:cTn id="68" fill="hold">
                            <p:stCondLst>
                              <p:cond delay="4260"/>
                            </p:stCondLst>
                            <p:childTnLst>
                              <p:par>
                                <p:cTn id="69" presetID="53" presetClass="entr" presetSubtype="16" fill="hold" grpId="0" nodeType="afterEffect">
                                  <p:stCondLst>
                                    <p:cond delay="0"/>
                                  </p:stCondLst>
                                  <p:iterate type="lt">
                                    <p:tmPct val="10000"/>
                                  </p:iterate>
                                  <p:childTnLst>
                                    <p:set>
                                      <p:cBhvr>
                                        <p:cTn id="70" dur="1" fill="hold">
                                          <p:stCondLst>
                                            <p:cond delay="0"/>
                                          </p:stCondLst>
                                        </p:cTn>
                                        <p:tgtEl>
                                          <p:spTgt spid="13"/>
                                        </p:tgtEl>
                                        <p:attrNameLst>
                                          <p:attrName>style.visibility</p:attrName>
                                        </p:attrNameLst>
                                      </p:cBhvr>
                                      <p:to>
                                        <p:strVal val="visible"/>
                                      </p:to>
                                    </p:set>
                                    <p:anim calcmode="lin" valueType="num">
                                      <p:cBhvr>
                                        <p:cTn id="71" dur="100" fill="hold"/>
                                        <p:tgtEl>
                                          <p:spTgt spid="13"/>
                                        </p:tgtEl>
                                        <p:attrNameLst>
                                          <p:attrName>ppt_w</p:attrName>
                                        </p:attrNameLst>
                                      </p:cBhvr>
                                      <p:tavLst>
                                        <p:tav tm="0">
                                          <p:val>
                                            <p:fltVal val="0"/>
                                          </p:val>
                                        </p:tav>
                                        <p:tav tm="100000">
                                          <p:val>
                                            <p:strVal val="#ppt_w"/>
                                          </p:val>
                                        </p:tav>
                                      </p:tavLst>
                                    </p:anim>
                                    <p:anim calcmode="lin" valueType="num">
                                      <p:cBhvr>
                                        <p:cTn id="72" dur="100" fill="hold"/>
                                        <p:tgtEl>
                                          <p:spTgt spid="13"/>
                                        </p:tgtEl>
                                        <p:attrNameLst>
                                          <p:attrName>ppt_h</p:attrName>
                                        </p:attrNameLst>
                                      </p:cBhvr>
                                      <p:tavLst>
                                        <p:tav tm="0">
                                          <p:val>
                                            <p:fltVal val="0"/>
                                          </p:val>
                                        </p:tav>
                                        <p:tav tm="100000">
                                          <p:val>
                                            <p:strVal val="#ppt_h"/>
                                          </p:val>
                                        </p:tav>
                                      </p:tavLst>
                                    </p:anim>
                                    <p:animEffect transition="in" filter="fade">
                                      <p:cBhvr>
                                        <p:cTn id="73" dur="100"/>
                                        <p:tgtEl>
                                          <p:spTgt spid="13"/>
                                        </p:tgtEl>
                                      </p:cBhvr>
                                    </p:animEffect>
                                  </p:childTnLst>
                                </p:cTn>
                              </p:par>
                            </p:childTnLst>
                          </p:cTn>
                        </p:par>
                        <p:par>
                          <p:cTn id="74" fill="hold">
                            <p:stCondLst>
                              <p:cond delay="4620"/>
                            </p:stCondLst>
                            <p:childTnLst>
                              <p:par>
                                <p:cTn id="75" presetID="53" presetClass="entr" presetSubtype="16" fill="hold" grpId="0" nodeType="afterEffect">
                                  <p:stCondLst>
                                    <p:cond delay="0"/>
                                  </p:stCondLst>
                                  <p:childTnLst>
                                    <p:set>
                                      <p:cBhvr>
                                        <p:cTn id="76" dur="1" fill="hold">
                                          <p:stCondLst>
                                            <p:cond delay="0"/>
                                          </p:stCondLst>
                                        </p:cTn>
                                        <p:tgtEl>
                                          <p:spTgt spid="10"/>
                                        </p:tgtEl>
                                        <p:attrNameLst>
                                          <p:attrName>style.visibility</p:attrName>
                                        </p:attrNameLst>
                                      </p:cBhvr>
                                      <p:to>
                                        <p:strVal val="visible"/>
                                      </p:to>
                                    </p:set>
                                    <p:anim calcmode="lin" valueType="num">
                                      <p:cBhvr>
                                        <p:cTn id="77" dur="500" fill="hold"/>
                                        <p:tgtEl>
                                          <p:spTgt spid="10"/>
                                        </p:tgtEl>
                                        <p:attrNameLst>
                                          <p:attrName>ppt_w</p:attrName>
                                        </p:attrNameLst>
                                      </p:cBhvr>
                                      <p:tavLst>
                                        <p:tav tm="0">
                                          <p:val>
                                            <p:fltVal val="0"/>
                                          </p:val>
                                        </p:tav>
                                        <p:tav tm="100000">
                                          <p:val>
                                            <p:strVal val="#ppt_w"/>
                                          </p:val>
                                        </p:tav>
                                      </p:tavLst>
                                    </p:anim>
                                    <p:anim calcmode="lin" valueType="num">
                                      <p:cBhvr>
                                        <p:cTn id="78" dur="500" fill="hold"/>
                                        <p:tgtEl>
                                          <p:spTgt spid="10"/>
                                        </p:tgtEl>
                                        <p:attrNameLst>
                                          <p:attrName>ppt_h</p:attrName>
                                        </p:attrNameLst>
                                      </p:cBhvr>
                                      <p:tavLst>
                                        <p:tav tm="0">
                                          <p:val>
                                            <p:fltVal val="0"/>
                                          </p:val>
                                        </p:tav>
                                        <p:tav tm="100000">
                                          <p:val>
                                            <p:strVal val="#ppt_h"/>
                                          </p:val>
                                        </p:tav>
                                      </p:tavLst>
                                    </p:anim>
                                    <p:animEffect transition="in" filter="fade">
                                      <p:cBhvr>
                                        <p:cTn id="79" dur="500"/>
                                        <p:tgtEl>
                                          <p:spTgt spid="10"/>
                                        </p:tgtEl>
                                      </p:cBhvr>
                                    </p:animEffect>
                                  </p:childTnLst>
                                </p:cTn>
                              </p:par>
                            </p:childTnLst>
                          </p:cTn>
                        </p:par>
                        <p:par>
                          <p:cTn id="80" fill="hold">
                            <p:stCondLst>
                              <p:cond delay="5120"/>
                            </p:stCondLst>
                            <p:childTnLst>
                              <p:par>
                                <p:cTn id="81" presetID="53" presetClass="entr" presetSubtype="16" fill="hold" grpId="0" nodeType="afterEffect">
                                  <p:stCondLst>
                                    <p:cond delay="0"/>
                                  </p:stCondLst>
                                  <p:iterate type="lt">
                                    <p:tmPct val="10000"/>
                                  </p:iterate>
                                  <p:childTnLst>
                                    <p:set>
                                      <p:cBhvr>
                                        <p:cTn id="82" dur="1" fill="hold">
                                          <p:stCondLst>
                                            <p:cond delay="0"/>
                                          </p:stCondLst>
                                        </p:cTn>
                                        <p:tgtEl>
                                          <p:spTgt spid="11"/>
                                        </p:tgtEl>
                                        <p:attrNameLst>
                                          <p:attrName>style.visibility</p:attrName>
                                        </p:attrNameLst>
                                      </p:cBhvr>
                                      <p:to>
                                        <p:strVal val="visible"/>
                                      </p:to>
                                    </p:set>
                                    <p:anim calcmode="lin" valueType="num">
                                      <p:cBhvr>
                                        <p:cTn id="83" dur="100" fill="hold"/>
                                        <p:tgtEl>
                                          <p:spTgt spid="11"/>
                                        </p:tgtEl>
                                        <p:attrNameLst>
                                          <p:attrName>ppt_w</p:attrName>
                                        </p:attrNameLst>
                                      </p:cBhvr>
                                      <p:tavLst>
                                        <p:tav tm="0">
                                          <p:val>
                                            <p:fltVal val="0"/>
                                          </p:val>
                                        </p:tav>
                                        <p:tav tm="100000">
                                          <p:val>
                                            <p:strVal val="#ppt_w"/>
                                          </p:val>
                                        </p:tav>
                                      </p:tavLst>
                                    </p:anim>
                                    <p:anim calcmode="lin" valueType="num">
                                      <p:cBhvr>
                                        <p:cTn id="84" dur="100" fill="hold"/>
                                        <p:tgtEl>
                                          <p:spTgt spid="11"/>
                                        </p:tgtEl>
                                        <p:attrNameLst>
                                          <p:attrName>ppt_h</p:attrName>
                                        </p:attrNameLst>
                                      </p:cBhvr>
                                      <p:tavLst>
                                        <p:tav tm="0">
                                          <p:val>
                                            <p:fltVal val="0"/>
                                          </p:val>
                                        </p:tav>
                                        <p:tav tm="100000">
                                          <p:val>
                                            <p:strVal val="#ppt_h"/>
                                          </p:val>
                                        </p:tav>
                                      </p:tavLst>
                                    </p:anim>
                                    <p:animEffect transition="in" filter="fade">
                                      <p:cBhvr>
                                        <p:cTn id="85" dur="100"/>
                                        <p:tgtEl>
                                          <p:spTgt spid="11"/>
                                        </p:tgtEl>
                                      </p:cBhvr>
                                    </p:animEffect>
                                  </p:childTnLst>
                                </p:cTn>
                              </p:par>
                            </p:childTnLst>
                          </p:cTn>
                        </p:par>
                        <p:par>
                          <p:cTn id="86" fill="hold">
                            <p:stCondLst>
                              <p:cond delay="5480"/>
                            </p:stCondLst>
                            <p:childTnLst>
                              <p:par>
                                <p:cTn id="87" presetID="53" presetClass="entr" presetSubtype="16" fill="hold" grpId="0" nodeType="afterEffect">
                                  <p:stCondLst>
                                    <p:cond delay="0"/>
                                  </p:stCondLst>
                                  <p:childTnLst>
                                    <p:set>
                                      <p:cBhvr>
                                        <p:cTn id="88" dur="1" fill="hold">
                                          <p:stCondLst>
                                            <p:cond delay="0"/>
                                          </p:stCondLst>
                                        </p:cTn>
                                        <p:tgtEl>
                                          <p:spTgt spid="14"/>
                                        </p:tgtEl>
                                        <p:attrNameLst>
                                          <p:attrName>style.visibility</p:attrName>
                                        </p:attrNameLst>
                                      </p:cBhvr>
                                      <p:to>
                                        <p:strVal val="visible"/>
                                      </p:to>
                                    </p:set>
                                    <p:anim calcmode="lin" valueType="num">
                                      <p:cBhvr>
                                        <p:cTn id="89" dur="500" fill="hold"/>
                                        <p:tgtEl>
                                          <p:spTgt spid="14"/>
                                        </p:tgtEl>
                                        <p:attrNameLst>
                                          <p:attrName>ppt_w</p:attrName>
                                        </p:attrNameLst>
                                      </p:cBhvr>
                                      <p:tavLst>
                                        <p:tav tm="0">
                                          <p:val>
                                            <p:fltVal val="0"/>
                                          </p:val>
                                        </p:tav>
                                        <p:tav tm="100000">
                                          <p:val>
                                            <p:strVal val="#ppt_w"/>
                                          </p:val>
                                        </p:tav>
                                      </p:tavLst>
                                    </p:anim>
                                    <p:anim calcmode="lin" valueType="num">
                                      <p:cBhvr>
                                        <p:cTn id="90" dur="500" fill="hold"/>
                                        <p:tgtEl>
                                          <p:spTgt spid="14"/>
                                        </p:tgtEl>
                                        <p:attrNameLst>
                                          <p:attrName>ppt_h</p:attrName>
                                        </p:attrNameLst>
                                      </p:cBhvr>
                                      <p:tavLst>
                                        <p:tav tm="0">
                                          <p:val>
                                            <p:fltVal val="0"/>
                                          </p:val>
                                        </p:tav>
                                        <p:tav tm="100000">
                                          <p:val>
                                            <p:strVal val="#ppt_h"/>
                                          </p:val>
                                        </p:tav>
                                      </p:tavLst>
                                    </p:anim>
                                    <p:animEffect transition="in" filter="fade">
                                      <p:cBhvr>
                                        <p:cTn id="91" dur="500"/>
                                        <p:tgtEl>
                                          <p:spTgt spid="14"/>
                                        </p:tgtEl>
                                      </p:cBhvr>
                                    </p:animEffect>
                                  </p:childTnLst>
                                </p:cTn>
                              </p:par>
                            </p:childTnLst>
                          </p:cTn>
                        </p:par>
                        <p:par>
                          <p:cTn id="92" fill="hold">
                            <p:stCondLst>
                              <p:cond delay="5980"/>
                            </p:stCondLst>
                            <p:childTnLst>
                              <p:par>
                                <p:cTn id="93" presetID="53" presetClass="entr" presetSubtype="16" fill="hold" grpId="0" nodeType="afterEffect">
                                  <p:stCondLst>
                                    <p:cond delay="0"/>
                                  </p:stCondLst>
                                  <p:iterate type="lt">
                                    <p:tmPct val="10000"/>
                                  </p:iterate>
                                  <p:childTnLst>
                                    <p:set>
                                      <p:cBhvr>
                                        <p:cTn id="94" dur="1" fill="hold">
                                          <p:stCondLst>
                                            <p:cond delay="0"/>
                                          </p:stCondLst>
                                        </p:cTn>
                                        <p:tgtEl>
                                          <p:spTgt spid="15"/>
                                        </p:tgtEl>
                                        <p:attrNameLst>
                                          <p:attrName>style.visibility</p:attrName>
                                        </p:attrNameLst>
                                      </p:cBhvr>
                                      <p:to>
                                        <p:strVal val="visible"/>
                                      </p:to>
                                    </p:set>
                                    <p:anim calcmode="lin" valueType="num">
                                      <p:cBhvr>
                                        <p:cTn id="95" dur="100" fill="hold"/>
                                        <p:tgtEl>
                                          <p:spTgt spid="15"/>
                                        </p:tgtEl>
                                        <p:attrNameLst>
                                          <p:attrName>ppt_w</p:attrName>
                                        </p:attrNameLst>
                                      </p:cBhvr>
                                      <p:tavLst>
                                        <p:tav tm="0">
                                          <p:val>
                                            <p:fltVal val="0"/>
                                          </p:val>
                                        </p:tav>
                                        <p:tav tm="100000">
                                          <p:val>
                                            <p:strVal val="#ppt_w"/>
                                          </p:val>
                                        </p:tav>
                                      </p:tavLst>
                                    </p:anim>
                                    <p:anim calcmode="lin" valueType="num">
                                      <p:cBhvr>
                                        <p:cTn id="96" dur="100" fill="hold"/>
                                        <p:tgtEl>
                                          <p:spTgt spid="15"/>
                                        </p:tgtEl>
                                        <p:attrNameLst>
                                          <p:attrName>ppt_h</p:attrName>
                                        </p:attrNameLst>
                                      </p:cBhvr>
                                      <p:tavLst>
                                        <p:tav tm="0">
                                          <p:val>
                                            <p:fltVal val="0"/>
                                          </p:val>
                                        </p:tav>
                                        <p:tav tm="100000">
                                          <p:val>
                                            <p:strVal val="#ppt_h"/>
                                          </p:val>
                                        </p:tav>
                                      </p:tavLst>
                                    </p:anim>
                                    <p:animEffect transition="in" filter="fade">
                                      <p:cBhvr>
                                        <p:cTn id="97" dur="1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animBg="1"/>
      <p:bldP spid="5" grpId="0" animBg="1"/>
      <p:bldP spid="6" grpId="0" animBg="1"/>
      <p:bldP spid="7" grpId="0" animBg="1"/>
      <p:bldP spid="8" grpId="0"/>
      <p:bldP spid="9" grpId="0"/>
      <p:bldP spid="10" grpId="0"/>
      <p:bldP spid="11" grpId="0"/>
      <p:bldP spid="12" grpId="0"/>
      <p:bldP spid="13" grpId="0"/>
      <p:bldP spid="14" grpId="0"/>
      <p:bldP spid="15" grpId="0"/>
      <p:bldP spid="16" grpId="0"/>
      <p:bldP spid="16" grpId="1"/>
      <p:bldP spid="16" grpId="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圆角矩形 35"/>
          <p:cNvSpPr/>
          <p:nvPr/>
        </p:nvSpPr>
        <p:spPr>
          <a:xfrm>
            <a:off x="6304143" y="1580456"/>
            <a:ext cx="4627213" cy="570766"/>
          </a:xfrm>
          <a:prstGeom prst="roundRect">
            <a:avLst>
              <a:gd name="adj" fmla="val 50000"/>
            </a:avLst>
          </a:prstGeom>
          <a:solidFill>
            <a:schemeClr val="accent1"/>
          </a:solidFill>
          <a:ln w="25400">
            <a:gradFill flip="none" rotWithShape="1">
              <a:gsLst>
                <a:gs pos="0">
                  <a:srgbClr val="CFCFCF"/>
                </a:gs>
                <a:gs pos="100000">
                  <a:schemeClr val="bg1"/>
                </a:gs>
              </a:gsLst>
              <a:lin ang="2700000" scaled="1"/>
              <a:tileRect/>
            </a:gradFill>
          </a:ln>
          <a:effectLst>
            <a:innerShdw blurRad="139700" dist="63500" dir="135000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effectLst>
                <a:outerShdw blurRad="38100" dist="38100" dir="2700000" algn="tl">
                  <a:srgbClr val="000000">
                    <a:alpha val="43137"/>
                  </a:srgbClr>
                </a:outerShdw>
              </a:effectLst>
            </a:endParaRPr>
          </a:p>
        </p:txBody>
      </p:sp>
      <p:sp>
        <p:nvSpPr>
          <p:cNvPr id="38" name="圆角矩形 37"/>
          <p:cNvSpPr/>
          <p:nvPr/>
        </p:nvSpPr>
        <p:spPr>
          <a:xfrm>
            <a:off x="6304143" y="2271981"/>
            <a:ext cx="4627213" cy="570766"/>
          </a:xfrm>
          <a:prstGeom prst="roundRect">
            <a:avLst>
              <a:gd name="adj" fmla="val 50000"/>
            </a:avLst>
          </a:prstGeom>
          <a:solidFill>
            <a:schemeClr val="accent2"/>
          </a:solidFill>
          <a:ln w="25400">
            <a:gradFill flip="none" rotWithShape="1">
              <a:gsLst>
                <a:gs pos="0">
                  <a:srgbClr val="CFCFCF"/>
                </a:gs>
                <a:gs pos="100000">
                  <a:schemeClr val="bg1"/>
                </a:gs>
              </a:gsLst>
              <a:lin ang="2700000" scaled="1"/>
              <a:tileRect/>
            </a:gradFill>
          </a:ln>
          <a:effectLst>
            <a:innerShdw blurRad="139700" dist="63500" dir="135000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effectLst>
                <a:outerShdw blurRad="38100" dist="38100" dir="2700000" algn="tl">
                  <a:srgbClr val="000000">
                    <a:alpha val="43137"/>
                  </a:srgbClr>
                </a:outerShdw>
              </a:effectLst>
            </a:endParaRPr>
          </a:p>
        </p:txBody>
      </p:sp>
      <p:sp>
        <p:nvSpPr>
          <p:cNvPr id="39" name="圆角矩形 38"/>
          <p:cNvSpPr/>
          <p:nvPr/>
        </p:nvSpPr>
        <p:spPr>
          <a:xfrm>
            <a:off x="6304143" y="2963506"/>
            <a:ext cx="4627213" cy="570766"/>
          </a:xfrm>
          <a:prstGeom prst="roundRect">
            <a:avLst>
              <a:gd name="adj" fmla="val 50000"/>
            </a:avLst>
          </a:prstGeom>
          <a:solidFill>
            <a:schemeClr val="accent3"/>
          </a:solidFill>
          <a:ln w="25400">
            <a:gradFill flip="none" rotWithShape="1">
              <a:gsLst>
                <a:gs pos="0">
                  <a:srgbClr val="CFCFCF"/>
                </a:gs>
                <a:gs pos="100000">
                  <a:schemeClr val="bg1"/>
                </a:gs>
              </a:gsLst>
              <a:lin ang="2700000" scaled="1"/>
              <a:tileRect/>
            </a:gradFill>
          </a:ln>
          <a:effectLst>
            <a:innerShdw blurRad="139700" dist="63500" dir="135000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effectLst>
                <a:outerShdw blurRad="38100" dist="38100" dir="2700000" algn="tl">
                  <a:srgbClr val="000000">
                    <a:alpha val="43137"/>
                  </a:srgbClr>
                </a:outerShdw>
              </a:effectLst>
            </a:endParaRPr>
          </a:p>
        </p:txBody>
      </p:sp>
      <p:sp>
        <p:nvSpPr>
          <p:cNvPr id="40" name="圆角矩形 39"/>
          <p:cNvSpPr/>
          <p:nvPr/>
        </p:nvSpPr>
        <p:spPr>
          <a:xfrm>
            <a:off x="6304143" y="3655030"/>
            <a:ext cx="4627213" cy="570766"/>
          </a:xfrm>
          <a:prstGeom prst="roundRect">
            <a:avLst>
              <a:gd name="adj" fmla="val 50000"/>
            </a:avLst>
          </a:prstGeom>
          <a:solidFill>
            <a:schemeClr val="accent4"/>
          </a:solidFill>
          <a:ln w="25400">
            <a:gradFill flip="none" rotWithShape="1">
              <a:gsLst>
                <a:gs pos="0">
                  <a:srgbClr val="CFCFCF"/>
                </a:gs>
                <a:gs pos="100000">
                  <a:schemeClr val="bg1"/>
                </a:gs>
              </a:gsLst>
              <a:lin ang="2700000" scaled="1"/>
              <a:tileRect/>
            </a:gradFill>
          </a:ln>
          <a:effectLst>
            <a:innerShdw blurRad="139700" dist="63500" dir="135000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effectLst>
                <a:outerShdw blurRad="38100" dist="38100" dir="2700000" algn="tl">
                  <a:srgbClr val="000000">
                    <a:alpha val="43137"/>
                  </a:srgbClr>
                </a:outerShdw>
              </a:effectLst>
            </a:endParaRPr>
          </a:p>
        </p:txBody>
      </p:sp>
      <p:sp>
        <p:nvSpPr>
          <p:cNvPr id="41" name="圆角矩形 40"/>
          <p:cNvSpPr/>
          <p:nvPr/>
        </p:nvSpPr>
        <p:spPr>
          <a:xfrm>
            <a:off x="6304143" y="4346554"/>
            <a:ext cx="4627213" cy="570766"/>
          </a:xfrm>
          <a:prstGeom prst="roundRect">
            <a:avLst>
              <a:gd name="adj" fmla="val 50000"/>
            </a:avLst>
          </a:prstGeom>
          <a:solidFill>
            <a:schemeClr val="accent1"/>
          </a:solidFill>
          <a:ln w="25400">
            <a:gradFill flip="none" rotWithShape="1">
              <a:gsLst>
                <a:gs pos="0">
                  <a:srgbClr val="CFCFCF"/>
                </a:gs>
                <a:gs pos="100000">
                  <a:schemeClr val="bg1"/>
                </a:gs>
              </a:gsLst>
              <a:lin ang="2700000" scaled="1"/>
              <a:tileRect/>
            </a:gradFill>
          </a:ln>
          <a:effectLst>
            <a:innerShdw blurRad="139700" dist="63500" dir="135000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effectLst>
                <a:outerShdw blurRad="38100" dist="38100" dir="2700000" algn="tl">
                  <a:srgbClr val="000000">
                    <a:alpha val="43137"/>
                  </a:srgbClr>
                </a:outerShdw>
              </a:effectLst>
            </a:endParaRPr>
          </a:p>
        </p:txBody>
      </p:sp>
      <p:sp>
        <p:nvSpPr>
          <p:cNvPr id="42" name="文本框 41"/>
          <p:cNvSpPr txBox="1"/>
          <p:nvPr/>
        </p:nvSpPr>
        <p:spPr>
          <a:xfrm>
            <a:off x="6571505" y="1619618"/>
            <a:ext cx="4092488" cy="492443"/>
          </a:xfrm>
          <a:prstGeom prst="rect">
            <a:avLst/>
          </a:prstGeom>
          <a:noFill/>
        </p:spPr>
        <p:txBody>
          <a:bodyPr wrap="square" rtlCol="0">
            <a:spAutoFit/>
          </a:bodyPr>
          <a:lstStyle/>
          <a:p>
            <a:pPr algn="ctr"/>
            <a:r>
              <a:rPr lang="en-US" altLang="zh-CN"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Aharoni" panose="02010803020104030203" pitchFamily="2" charset="-79"/>
              </a:rPr>
              <a:t>PART 01   </a:t>
            </a:r>
            <a:r>
              <a:rPr lang="zh-CN" altLang="en-US" sz="2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Aharoni" panose="02010803020104030203" pitchFamily="2" charset="-79"/>
              </a:rPr>
              <a:t>Chapter title</a:t>
            </a:r>
          </a:p>
        </p:txBody>
      </p:sp>
      <p:sp>
        <p:nvSpPr>
          <p:cNvPr id="43" name="文本框 42"/>
          <p:cNvSpPr txBox="1"/>
          <p:nvPr/>
        </p:nvSpPr>
        <p:spPr>
          <a:xfrm>
            <a:off x="6571505" y="2311143"/>
            <a:ext cx="4092488" cy="492443"/>
          </a:xfrm>
          <a:prstGeom prst="rect">
            <a:avLst/>
          </a:prstGeom>
          <a:noFill/>
        </p:spPr>
        <p:txBody>
          <a:bodyPr wrap="square" rtlCol="0">
            <a:spAutoFit/>
          </a:bodyPr>
          <a:lstStyle/>
          <a:p>
            <a:pPr algn="ctr"/>
            <a:r>
              <a:rPr lang="en-US" altLang="zh-CN"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Aharoni" panose="02010803020104030203" pitchFamily="2" charset="-79"/>
              </a:rPr>
              <a:t>PART 02   </a:t>
            </a:r>
            <a:r>
              <a:rPr lang="zh-CN" altLang="en-US" sz="2600" b="1"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Aharoni" panose="02010803020104030203" pitchFamily="2" charset="-79"/>
              </a:rPr>
              <a:t>Chapter title</a:t>
            </a:r>
            <a:endParaRPr lang="zh-CN" altLang="en-US" sz="2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Aharoni" panose="02010803020104030203" pitchFamily="2" charset="-79"/>
            </a:endParaRPr>
          </a:p>
        </p:txBody>
      </p:sp>
      <p:sp>
        <p:nvSpPr>
          <p:cNvPr id="44" name="文本框 43"/>
          <p:cNvSpPr txBox="1"/>
          <p:nvPr/>
        </p:nvSpPr>
        <p:spPr>
          <a:xfrm>
            <a:off x="6571505" y="3002668"/>
            <a:ext cx="4092488" cy="492443"/>
          </a:xfrm>
          <a:prstGeom prst="rect">
            <a:avLst/>
          </a:prstGeom>
          <a:noFill/>
        </p:spPr>
        <p:txBody>
          <a:bodyPr wrap="square" rtlCol="0">
            <a:spAutoFit/>
          </a:bodyPr>
          <a:lstStyle/>
          <a:p>
            <a:pPr algn="ctr"/>
            <a:r>
              <a:rPr lang="en-US" altLang="zh-CN"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Aharoni" panose="02010803020104030203" pitchFamily="2" charset="-79"/>
              </a:rPr>
              <a:t>PART 03   </a:t>
            </a:r>
            <a:r>
              <a:rPr lang="zh-CN" altLang="en-US" sz="2600" b="1"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Aharoni" panose="02010803020104030203" pitchFamily="2" charset="-79"/>
              </a:rPr>
              <a:t>Chapter title</a:t>
            </a:r>
            <a:endParaRPr lang="zh-CN" altLang="en-US" sz="2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Aharoni" panose="02010803020104030203" pitchFamily="2" charset="-79"/>
            </a:endParaRPr>
          </a:p>
        </p:txBody>
      </p:sp>
      <p:sp>
        <p:nvSpPr>
          <p:cNvPr id="45" name="文本框 44"/>
          <p:cNvSpPr txBox="1"/>
          <p:nvPr/>
        </p:nvSpPr>
        <p:spPr>
          <a:xfrm>
            <a:off x="6571505" y="3694192"/>
            <a:ext cx="4092488" cy="492443"/>
          </a:xfrm>
          <a:prstGeom prst="rect">
            <a:avLst/>
          </a:prstGeom>
          <a:noFill/>
        </p:spPr>
        <p:txBody>
          <a:bodyPr wrap="square" rtlCol="0">
            <a:spAutoFit/>
          </a:bodyPr>
          <a:lstStyle/>
          <a:p>
            <a:pPr algn="ctr"/>
            <a:r>
              <a:rPr lang="en-US" altLang="zh-CN"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Aharoni" panose="02010803020104030203" pitchFamily="2" charset="-79"/>
              </a:rPr>
              <a:t>PART 04    </a:t>
            </a:r>
            <a:r>
              <a:rPr lang="zh-CN" altLang="en-US" sz="2600" b="1"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Aharoni" panose="02010803020104030203" pitchFamily="2" charset="-79"/>
              </a:rPr>
              <a:t>Chapter title</a:t>
            </a:r>
            <a:endParaRPr lang="zh-CN" altLang="en-US" sz="2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Aharoni" panose="02010803020104030203" pitchFamily="2" charset="-79"/>
            </a:endParaRPr>
          </a:p>
        </p:txBody>
      </p:sp>
      <p:sp>
        <p:nvSpPr>
          <p:cNvPr id="46" name="文本框 45"/>
          <p:cNvSpPr txBox="1"/>
          <p:nvPr/>
        </p:nvSpPr>
        <p:spPr>
          <a:xfrm>
            <a:off x="6571505" y="4385716"/>
            <a:ext cx="4092488" cy="492443"/>
          </a:xfrm>
          <a:prstGeom prst="rect">
            <a:avLst/>
          </a:prstGeom>
          <a:noFill/>
        </p:spPr>
        <p:txBody>
          <a:bodyPr wrap="square" rtlCol="0">
            <a:spAutoFit/>
          </a:bodyPr>
          <a:lstStyle/>
          <a:p>
            <a:pPr algn="ctr"/>
            <a:r>
              <a:rPr lang="en-US" altLang="zh-CN"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Aharoni" panose="02010803020104030203" pitchFamily="2" charset="-79"/>
              </a:rPr>
              <a:t>PART 05    </a:t>
            </a:r>
            <a:r>
              <a:rPr lang="zh-CN" altLang="en-US" sz="2600" b="1"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Aharoni" panose="02010803020104030203" pitchFamily="2" charset="-79"/>
              </a:rPr>
              <a:t>Chapter title</a:t>
            </a:r>
            <a:endParaRPr lang="zh-CN" altLang="en-US" sz="2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Aharoni" panose="02010803020104030203" pitchFamily="2" charset="-79"/>
            </a:endParaRPr>
          </a:p>
        </p:txBody>
      </p:sp>
      <p:sp>
        <p:nvSpPr>
          <p:cNvPr id="21" name="椭圆 20"/>
          <p:cNvSpPr/>
          <p:nvPr/>
        </p:nvSpPr>
        <p:spPr>
          <a:xfrm>
            <a:off x="4317674" y="4175369"/>
            <a:ext cx="677952" cy="677952"/>
          </a:xfrm>
          <a:prstGeom prst="ellipse">
            <a:avLst/>
          </a:prstGeom>
          <a:gradFill flip="none" rotWithShape="1">
            <a:gsLst>
              <a:gs pos="0">
                <a:schemeClr val="accent1"/>
              </a:gs>
              <a:gs pos="100000">
                <a:schemeClr val="accent1">
                  <a:lumMod val="50000"/>
                </a:schemeClr>
              </a:gs>
            </a:gsLst>
            <a:lin ang="13500000" scaled="1"/>
            <a:tileRect/>
          </a:gradFill>
          <a:ln w="25400">
            <a:gradFill flip="none" rotWithShape="1">
              <a:gsLst>
                <a:gs pos="0">
                  <a:schemeClr val="accent1"/>
                </a:gs>
                <a:gs pos="100000">
                  <a:schemeClr val="accent1">
                    <a:lumMod val="50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22" name="椭圆 21"/>
          <p:cNvSpPr/>
          <p:nvPr/>
        </p:nvSpPr>
        <p:spPr>
          <a:xfrm>
            <a:off x="1696123" y="1420897"/>
            <a:ext cx="829826" cy="829826"/>
          </a:xfrm>
          <a:prstGeom prst="ellipse">
            <a:avLst/>
          </a:prstGeom>
          <a:gradFill flip="none" rotWithShape="1">
            <a:gsLst>
              <a:gs pos="0">
                <a:schemeClr val="accent2"/>
              </a:gs>
              <a:gs pos="100000">
                <a:schemeClr val="accent2">
                  <a:lumMod val="50000"/>
                </a:schemeClr>
              </a:gs>
            </a:gsLst>
            <a:lin ang="13500000" scaled="1"/>
            <a:tileRect/>
          </a:gradFill>
          <a:ln w="25400">
            <a:gradFill flip="none" rotWithShape="1">
              <a:gsLst>
                <a:gs pos="0">
                  <a:schemeClr val="accent2"/>
                </a:gs>
                <a:gs pos="100000">
                  <a:schemeClr val="accent2">
                    <a:lumMod val="50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23" name="椭圆 22"/>
          <p:cNvSpPr/>
          <p:nvPr/>
        </p:nvSpPr>
        <p:spPr>
          <a:xfrm>
            <a:off x="1124487" y="3269986"/>
            <a:ext cx="770088" cy="770088"/>
          </a:xfrm>
          <a:prstGeom prst="ellipse">
            <a:avLst/>
          </a:prstGeom>
          <a:gradFill flip="none" rotWithShape="1">
            <a:gsLst>
              <a:gs pos="0">
                <a:schemeClr val="accent3"/>
              </a:gs>
              <a:gs pos="100000">
                <a:schemeClr val="accent3">
                  <a:lumMod val="50000"/>
                </a:schemeClr>
              </a:gs>
            </a:gsLst>
            <a:lin ang="13500000" scaled="1"/>
            <a:tileRect/>
          </a:gradFill>
          <a:ln w="25400">
            <a:gradFill flip="none" rotWithShape="1">
              <a:gsLst>
                <a:gs pos="0">
                  <a:schemeClr val="accent3"/>
                </a:gs>
                <a:gs pos="100000">
                  <a:schemeClr val="accent3">
                    <a:lumMod val="50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24" name="椭圆 23"/>
          <p:cNvSpPr/>
          <p:nvPr/>
        </p:nvSpPr>
        <p:spPr>
          <a:xfrm>
            <a:off x="3894654" y="1349436"/>
            <a:ext cx="729411" cy="729411"/>
          </a:xfrm>
          <a:prstGeom prst="ellipse">
            <a:avLst/>
          </a:prstGeom>
          <a:gradFill flip="none" rotWithShape="1">
            <a:gsLst>
              <a:gs pos="0">
                <a:schemeClr val="accent4"/>
              </a:gs>
              <a:gs pos="100000">
                <a:schemeClr val="accent4">
                  <a:lumMod val="50000"/>
                </a:schemeClr>
              </a:gs>
            </a:gsLst>
            <a:lin ang="13500000" scaled="1"/>
            <a:tileRect/>
          </a:gradFill>
          <a:ln w="25400">
            <a:gradFill flip="none" rotWithShape="1">
              <a:gsLst>
                <a:gs pos="0">
                  <a:schemeClr val="accent4"/>
                </a:gs>
                <a:gs pos="100000">
                  <a:schemeClr val="accent4">
                    <a:lumMod val="50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26" name="椭圆 25"/>
          <p:cNvSpPr/>
          <p:nvPr/>
        </p:nvSpPr>
        <p:spPr>
          <a:xfrm>
            <a:off x="2421413" y="3796766"/>
            <a:ext cx="1120554" cy="1120554"/>
          </a:xfrm>
          <a:prstGeom prst="ellipse">
            <a:avLst/>
          </a:prstGeom>
          <a:gradFill flip="none" rotWithShape="1">
            <a:gsLst>
              <a:gs pos="0">
                <a:schemeClr val="bg1"/>
              </a:gs>
              <a:gs pos="100000">
                <a:schemeClr val="bg1">
                  <a:lumMod val="8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27" name="椭圆 26"/>
          <p:cNvSpPr/>
          <p:nvPr/>
        </p:nvSpPr>
        <p:spPr>
          <a:xfrm>
            <a:off x="4763940" y="3110319"/>
            <a:ext cx="822601" cy="822601"/>
          </a:xfrm>
          <a:prstGeom prst="ellipse">
            <a:avLst/>
          </a:prstGeom>
          <a:gradFill flip="none" rotWithShape="1">
            <a:gsLst>
              <a:gs pos="0">
                <a:schemeClr val="bg1"/>
              </a:gs>
              <a:gs pos="100000">
                <a:schemeClr val="bg1">
                  <a:lumMod val="8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28" name="椭圆 27"/>
          <p:cNvSpPr/>
          <p:nvPr/>
        </p:nvSpPr>
        <p:spPr>
          <a:xfrm>
            <a:off x="2394749" y="1683475"/>
            <a:ext cx="2568292" cy="2568292"/>
          </a:xfrm>
          <a:prstGeom prst="ellipse">
            <a:avLst/>
          </a:prstGeom>
          <a:gradFill flip="none" rotWithShape="1">
            <a:gsLst>
              <a:gs pos="0">
                <a:schemeClr val="bg1"/>
              </a:gs>
              <a:gs pos="100000">
                <a:schemeClr val="bg1">
                  <a:lumMod val="75000"/>
                </a:schemeClr>
              </a:gs>
            </a:gsLst>
            <a:lin ang="13500000" scaled="1"/>
            <a:tileRect/>
          </a:gradFill>
          <a:ln w="38100">
            <a:gradFill flip="none" rotWithShape="1">
              <a:gsLst>
                <a:gs pos="0">
                  <a:schemeClr val="bg1">
                    <a:lumMod val="100000"/>
                  </a:schemeClr>
                </a:gs>
                <a:gs pos="100000">
                  <a:schemeClr val="bg1">
                    <a:lumMod val="85000"/>
                  </a:schemeClr>
                </a:gs>
              </a:gsLst>
              <a:lin ang="2700000" scaled="1"/>
              <a:tileRect/>
            </a:gradFill>
          </a:ln>
          <a:effectLst>
            <a:outerShdw blurRad="254000" dist="203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30" name="文本框 29"/>
          <p:cNvSpPr txBox="1"/>
          <p:nvPr/>
        </p:nvSpPr>
        <p:spPr>
          <a:xfrm>
            <a:off x="2472951" y="2664114"/>
            <a:ext cx="2490090" cy="584775"/>
          </a:xfrm>
          <a:prstGeom prst="rect">
            <a:avLst/>
          </a:prstGeom>
          <a:noFill/>
        </p:spPr>
        <p:txBody>
          <a:bodyPr wrap="square" rtlCol="0">
            <a:spAutoFit/>
          </a:bodyPr>
          <a:lstStyle/>
          <a:p>
            <a:pPr algn="ctr"/>
            <a:r>
              <a:rPr lang="en-US" altLang="zh-CN" sz="32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CONTENTS</a:t>
            </a:r>
          </a:p>
        </p:txBody>
      </p:sp>
    </p:spTree>
    <p:extLst>
      <p:ext uri="{BB962C8B-B14F-4D97-AF65-F5344CB8AC3E}">
        <p14:creationId xmlns:p14="http://schemas.microsoft.com/office/powerpoint/2010/main" val="37952186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p14="http://schemas.microsoft.com/office/powerpoint/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250" fill="hold"/>
                                        <p:tgtEl>
                                          <p:spTgt spid="28"/>
                                        </p:tgtEl>
                                        <p:attrNameLst>
                                          <p:attrName>ppt_w</p:attrName>
                                        </p:attrNameLst>
                                      </p:cBhvr>
                                      <p:tavLst>
                                        <p:tav tm="0">
                                          <p:val>
                                            <p:fltVal val="0"/>
                                          </p:val>
                                        </p:tav>
                                        <p:tav tm="100000">
                                          <p:val>
                                            <p:strVal val="#ppt_w"/>
                                          </p:val>
                                        </p:tav>
                                      </p:tavLst>
                                    </p:anim>
                                    <p:anim calcmode="lin" valueType="num">
                                      <p:cBhvr>
                                        <p:cTn id="8" dur="250" fill="hold"/>
                                        <p:tgtEl>
                                          <p:spTgt spid="28"/>
                                        </p:tgtEl>
                                        <p:attrNameLst>
                                          <p:attrName>ppt_h</p:attrName>
                                        </p:attrNameLst>
                                      </p:cBhvr>
                                      <p:tavLst>
                                        <p:tav tm="0">
                                          <p:val>
                                            <p:fltVal val="0"/>
                                          </p:val>
                                        </p:tav>
                                        <p:tav tm="100000">
                                          <p:val>
                                            <p:strVal val="#ppt_h"/>
                                          </p:val>
                                        </p:tav>
                                      </p:tavLst>
                                    </p:anim>
                                    <p:animEffect transition="in" filter="fade">
                                      <p:cBhvr>
                                        <p:cTn id="9" dur="250"/>
                                        <p:tgtEl>
                                          <p:spTgt spid="28"/>
                                        </p:tgtEl>
                                      </p:cBhvr>
                                    </p:animEffect>
                                  </p:childTnLst>
                                </p:cTn>
                              </p:par>
                              <p:par>
                                <p:cTn id="10" presetID="6" presetClass="emph" presetSubtype="0" decel="100000" fill="hold" grpId="1" nodeType="withEffect">
                                  <p:stCondLst>
                                    <p:cond delay="200"/>
                                  </p:stCondLst>
                                  <p:childTnLst>
                                    <p:animScale>
                                      <p:cBhvr>
                                        <p:cTn id="11" dur="250" fill="hold"/>
                                        <p:tgtEl>
                                          <p:spTgt spid="28"/>
                                        </p:tgtEl>
                                      </p:cBhvr>
                                      <p:by x="120000" y="120000"/>
                                    </p:animScale>
                                  </p:childTnLst>
                                </p:cTn>
                              </p:par>
                              <p:par>
                                <p:cTn id="12" presetID="6" presetClass="emph" presetSubtype="0" decel="100000" fill="hold" grpId="2" nodeType="withEffect">
                                  <p:stCondLst>
                                    <p:cond delay="400"/>
                                  </p:stCondLst>
                                  <p:childTnLst>
                                    <p:animScale>
                                      <p:cBhvr>
                                        <p:cTn id="13" dur="250" fill="hold"/>
                                        <p:tgtEl>
                                          <p:spTgt spid="28"/>
                                        </p:tgtEl>
                                      </p:cBhvr>
                                      <p:by x="83000" y="83000"/>
                                    </p:animScale>
                                  </p:childTnLst>
                                </p:cTn>
                              </p:par>
                              <p:par>
                                <p:cTn id="14" presetID="53" presetClass="entr" presetSubtype="16" fill="hold" grpId="0" nodeType="withEffect">
                                  <p:stCondLst>
                                    <p:cond delay="600"/>
                                  </p:stCondLst>
                                  <p:childTnLst>
                                    <p:set>
                                      <p:cBhvr>
                                        <p:cTn id="15" dur="1" fill="hold">
                                          <p:stCondLst>
                                            <p:cond delay="0"/>
                                          </p:stCondLst>
                                        </p:cTn>
                                        <p:tgtEl>
                                          <p:spTgt spid="30"/>
                                        </p:tgtEl>
                                        <p:attrNameLst>
                                          <p:attrName>style.visibility</p:attrName>
                                        </p:attrNameLst>
                                      </p:cBhvr>
                                      <p:to>
                                        <p:strVal val="visible"/>
                                      </p:to>
                                    </p:set>
                                    <p:anim calcmode="lin" valueType="num">
                                      <p:cBhvr>
                                        <p:cTn id="16" dur="250" fill="hold"/>
                                        <p:tgtEl>
                                          <p:spTgt spid="30"/>
                                        </p:tgtEl>
                                        <p:attrNameLst>
                                          <p:attrName>ppt_w</p:attrName>
                                        </p:attrNameLst>
                                      </p:cBhvr>
                                      <p:tavLst>
                                        <p:tav tm="0">
                                          <p:val>
                                            <p:fltVal val="0"/>
                                          </p:val>
                                        </p:tav>
                                        <p:tav tm="100000">
                                          <p:val>
                                            <p:strVal val="#ppt_w"/>
                                          </p:val>
                                        </p:tav>
                                      </p:tavLst>
                                    </p:anim>
                                    <p:anim calcmode="lin" valueType="num">
                                      <p:cBhvr>
                                        <p:cTn id="17" dur="250" fill="hold"/>
                                        <p:tgtEl>
                                          <p:spTgt spid="30"/>
                                        </p:tgtEl>
                                        <p:attrNameLst>
                                          <p:attrName>ppt_h</p:attrName>
                                        </p:attrNameLst>
                                      </p:cBhvr>
                                      <p:tavLst>
                                        <p:tav tm="0">
                                          <p:val>
                                            <p:fltVal val="0"/>
                                          </p:val>
                                        </p:tav>
                                        <p:tav tm="100000">
                                          <p:val>
                                            <p:strVal val="#ppt_h"/>
                                          </p:val>
                                        </p:tav>
                                      </p:tavLst>
                                    </p:anim>
                                    <p:animEffect transition="in" filter="fade">
                                      <p:cBhvr>
                                        <p:cTn id="18" dur="250"/>
                                        <p:tgtEl>
                                          <p:spTgt spid="30"/>
                                        </p:tgtEl>
                                      </p:cBhvr>
                                    </p:animEffect>
                                  </p:childTnLst>
                                </p:cTn>
                              </p:par>
                              <p:par>
                                <p:cTn id="19" presetID="6" presetClass="emph" presetSubtype="0" decel="100000" fill="hold" grpId="1" nodeType="withEffect">
                                  <p:stCondLst>
                                    <p:cond delay="800"/>
                                  </p:stCondLst>
                                  <p:childTnLst>
                                    <p:animScale>
                                      <p:cBhvr>
                                        <p:cTn id="20" dur="250" fill="hold"/>
                                        <p:tgtEl>
                                          <p:spTgt spid="30"/>
                                        </p:tgtEl>
                                      </p:cBhvr>
                                      <p:by x="120000" y="120000"/>
                                    </p:animScale>
                                  </p:childTnLst>
                                </p:cTn>
                              </p:par>
                              <p:par>
                                <p:cTn id="21" presetID="6" presetClass="emph" presetSubtype="0" decel="100000" fill="hold" grpId="2" nodeType="withEffect">
                                  <p:stCondLst>
                                    <p:cond delay="1000"/>
                                  </p:stCondLst>
                                  <p:childTnLst>
                                    <p:animScale>
                                      <p:cBhvr>
                                        <p:cTn id="22" dur="250" fill="hold"/>
                                        <p:tgtEl>
                                          <p:spTgt spid="30"/>
                                        </p:tgtEl>
                                      </p:cBhvr>
                                      <p:by x="83000" y="83000"/>
                                    </p:animScale>
                                  </p:childTnLst>
                                </p:cTn>
                              </p:par>
                            </p:childTnLst>
                          </p:cTn>
                        </p:par>
                        <p:par>
                          <p:cTn id="23" fill="hold">
                            <p:stCondLst>
                              <p:cond delay="1250"/>
                            </p:stCondLst>
                            <p:childTnLst>
                              <p:par>
                                <p:cTn id="24" presetID="53" presetClass="entr" presetSubtype="16" fill="hold" grpId="0" nodeType="afterEffect">
                                  <p:stCondLst>
                                    <p:cond delay="200"/>
                                  </p:stCondLst>
                                  <p:childTnLst>
                                    <p:set>
                                      <p:cBhvr>
                                        <p:cTn id="25" dur="1" fill="hold">
                                          <p:stCondLst>
                                            <p:cond delay="0"/>
                                          </p:stCondLst>
                                        </p:cTn>
                                        <p:tgtEl>
                                          <p:spTgt spid="22"/>
                                        </p:tgtEl>
                                        <p:attrNameLst>
                                          <p:attrName>style.visibility</p:attrName>
                                        </p:attrNameLst>
                                      </p:cBhvr>
                                      <p:to>
                                        <p:strVal val="visible"/>
                                      </p:to>
                                    </p:set>
                                    <p:anim calcmode="lin" valueType="num">
                                      <p:cBhvr>
                                        <p:cTn id="26" dur="500" fill="hold"/>
                                        <p:tgtEl>
                                          <p:spTgt spid="22"/>
                                        </p:tgtEl>
                                        <p:attrNameLst>
                                          <p:attrName>ppt_w</p:attrName>
                                        </p:attrNameLst>
                                      </p:cBhvr>
                                      <p:tavLst>
                                        <p:tav tm="0">
                                          <p:val>
                                            <p:fltVal val="0"/>
                                          </p:val>
                                        </p:tav>
                                        <p:tav tm="100000">
                                          <p:val>
                                            <p:strVal val="#ppt_w"/>
                                          </p:val>
                                        </p:tav>
                                      </p:tavLst>
                                    </p:anim>
                                    <p:anim calcmode="lin" valueType="num">
                                      <p:cBhvr>
                                        <p:cTn id="27" dur="500" fill="hold"/>
                                        <p:tgtEl>
                                          <p:spTgt spid="22"/>
                                        </p:tgtEl>
                                        <p:attrNameLst>
                                          <p:attrName>ppt_h</p:attrName>
                                        </p:attrNameLst>
                                      </p:cBhvr>
                                      <p:tavLst>
                                        <p:tav tm="0">
                                          <p:val>
                                            <p:fltVal val="0"/>
                                          </p:val>
                                        </p:tav>
                                        <p:tav tm="100000">
                                          <p:val>
                                            <p:strVal val="#ppt_h"/>
                                          </p:val>
                                        </p:tav>
                                      </p:tavLst>
                                    </p:anim>
                                    <p:animEffect transition="in" filter="fade">
                                      <p:cBhvr>
                                        <p:cTn id="28" dur="500"/>
                                        <p:tgtEl>
                                          <p:spTgt spid="22"/>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p:cTn id="31" dur="500" fill="hold"/>
                                        <p:tgtEl>
                                          <p:spTgt spid="23"/>
                                        </p:tgtEl>
                                        <p:attrNameLst>
                                          <p:attrName>ppt_w</p:attrName>
                                        </p:attrNameLst>
                                      </p:cBhvr>
                                      <p:tavLst>
                                        <p:tav tm="0">
                                          <p:val>
                                            <p:fltVal val="0"/>
                                          </p:val>
                                        </p:tav>
                                        <p:tav tm="100000">
                                          <p:val>
                                            <p:strVal val="#ppt_w"/>
                                          </p:val>
                                        </p:tav>
                                      </p:tavLst>
                                    </p:anim>
                                    <p:anim calcmode="lin" valueType="num">
                                      <p:cBhvr>
                                        <p:cTn id="32" dur="500" fill="hold"/>
                                        <p:tgtEl>
                                          <p:spTgt spid="23"/>
                                        </p:tgtEl>
                                        <p:attrNameLst>
                                          <p:attrName>ppt_h</p:attrName>
                                        </p:attrNameLst>
                                      </p:cBhvr>
                                      <p:tavLst>
                                        <p:tav tm="0">
                                          <p:val>
                                            <p:fltVal val="0"/>
                                          </p:val>
                                        </p:tav>
                                        <p:tav tm="100000">
                                          <p:val>
                                            <p:strVal val="#ppt_h"/>
                                          </p:val>
                                        </p:tav>
                                      </p:tavLst>
                                    </p:anim>
                                    <p:animEffect transition="in" filter="fade">
                                      <p:cBhvr>
                                        <p:cTn id="33" dur="500"/>
                                        <p:tgtEl>
                                          <p:spTgt spid="23"/>
                                        </p:tgtEl>
                                      </p:cBhvr>
                                    </p:animEffect>
                                  </p:childTnLst>
                                </p:cTn>
                              </p:par>
                              <p:par>
                                <p:cTn id="34" presetID="53" presetClass="entr" presetSubtype="16" fill="hold" grpId="0" nodeType="withEffect">
                                  <p:stCondLst>
                                    <p:cond delay="400"/>
                                  </p:stCondLst>
                                  <p:childTnLst>
                                    <p:set>
                                      <p:cBhvr>
                                        <p:cTn id="35" dur="1" fill="hold">
                                          <p:stCondLst>
                                            <p:cond delay="0"/>
                                          </p:stCondLst>
                                        </p:cTn>
                                        <p:tgtEl>
                                          <p:spTgt spid="26"/>
                                        </p:tgtEl>
                                        <p:attrNameLst>
                                          <p:attrName>style.visibility</p:attrName>
                                        </p:attrNameLst>
                                      </p:cBhvr>
                                      <p:to>
                                        <p:strVal val="visible"/>
                                      </p:to>
                                    </p:set>
                                    <p:anim calcmode="lin" valueType="num">
                                      <p:cBhvr>
                                        <p:cTn id="36" dur="500" fill="hold"/>
                                        <p:tgtEl>
                                          <p:spTgt spid="26"/>
                                        </p:tgtEl>
                                        <p:attrNameLst>
                                          <p:attrName>ppt_w</p:attrName>
                                        </p:attrNameLst>
                                      </p:cBhvr>
                                      <p:tavLst>
                                        <p:tav tm="0">
                                          <p:val>
                                            <p:fltVal val="0"/>
                                          </p:val>
                                        </p:tav>
                                        <p:tav tm="100000">
                                          <p:val>
                                            <p:strVal val="#ppt_w"/>
                                          </p:val>
                                        </p:tav>
                                      </p:tavLst>
                                    </p:anim>
                                    <p:anim calcmode="lin" valueType="num">
                                      <p:cBhvr>
                                        <p:cTn id="37" dur="500" fill="hold"/>
                                        <p:tgtEl>
                                          <p:spTgt spid="26"/>
                                        </p:tgtEl>
                                        <p:attrNameLst>
                                          <p:attrName>ppt_h</p:attrName>
                                        </p:attrNameLst>
                                      </p:cBhvr>
                                      <p:tavLst>
                                        <p:tav tm="0">
                                          <p:val>
                                            <p:fltVal val="0"/>
                                          </p:val>
                                        </p:tav>
                                        <p:tav tm="100000">
                                          <p:val>
                                            <p:strVal val="#ppt_h"/>
                                          </p:val>
                                        </p:tav>
                                      </p:tavLst>
                                    </p:anim>
                                    <p:animEffect transition="in" filter="fade">
                                      <p:cBhvr>
                                        <p:cTn id="38" dur="500"/>
                                        <p:tgtEl>
                                          <p:spTgt spid="26"/>
                                        </p:tgtEl>
                                      </p:cBhvr>
                                    </p:animEffect>
                                  </p:childTnLst>
                                </p:cTn>
                              </p:par>
                              <p:par>
                                <p:cTn id="39" presetID="53" presetClass="entr" presetSubtype="16" fill="hold" grpId="0" nodeType="withEffect">
                                  <p:stCondLst>
                                    <p:cond delay="200"/>
                                  </p:stCondLst>
                                  <p:childTnLst>
                                    <p:set>
                                      <p:cBhvr>
                                        <p:cTn id="40" dur="1" fill="hold">
                                          <p:stCondLst>
                                            <p:cond delay="0"/>
                                          </p:stCondLst>
                                        </p:cTn>
                                        <p:tgtEl>
                                          <p:spTgt spid="21"/>
                                        </p:tgtEl>
                                        <p:attrNameLst>
                                          <p:attrName>style.visibility</p:attrName>
                                        </p:attrNameLst>
                                      </p:cBhvr>
                                      <p:to>
                                        <p:strVal val="visible"/>
                                      </p:to>
                                    </p:set>
                                    <p:anim calcmode="lin" valueType="num">
                                      <p:cBhvr>
                                        <p:cTn id="41" dur="500" fill="hold"/>
                                        <p:tgtEl>
                                          <p:spTgt spid="21"/>
                                        </p:tgtEl>
                                        <p:attrNameLst>
                                          <p:attrName>ppt_w</p:attrName>
                                        </p:attrNameLst>
                                      </p:cBhvr>
                                      <p:tavLst>
                                        <p:tav tm="0">
                                          <p:val>
                                            <p:fltVal val="0"/>
                                          </p:val>
                                        </p:tav>
                                        <p:tav tm="100000">
                                          <p:val>
                                            <p:strVal val="#ppt_w"/>
                                          </p:val>
                                        </p:tav>
                                      </p:tavLst>
                                    </p:anim>
                                    <p:anim calcmode="lin" valueType="num">
                                      <p:cBhvr>
                                        <p:cTn id="42" dur="500" fill="hold"/>
                                        <p:tgtEl>
                                          <p:spTgt spid="21"/>
                                        </p:tgtEl>
                                        <p:attrNameLst>
                                          <p:attrName>ppt_h</p:attrName>
                                        </p:attrNameLst>
                                      </p:cBhvr>
                                      <p:tavLst>
                                        <p:tav tm="0">
                                          <p:val>
                                            <p:fltVal val="0"/>
                                          </p:val>
                                        </p:tav>
                                        <p:tav tm="100000">
                                          <p:val>
                                            <p:strVal val="#ppt_h"/>
                                          </p:val>
                                        </p:tav>
                                      </p:tavLst>
                                    </p:anim>
                                    <p:animEffect transition="in" filter="fade">
                                      <p:cBhvr>
                                        <p:cTn id="43" dur="500"/>
                                        <p:tgtEl>
                                          <p:spTgt spid="21"/>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27"/>
                                        </p:tgtEl>
                                        <p:attrNameLst>
                                          <p:attrName>style.visibility</p:attrName>
                                        </p:attrNameLst>
                                      </p:cBhvr>
                                      <p:to>
                                        <p:strVal val="visible"/>
                                      </p:to>
                                    </p:set>
                                    <p:anim calcmode="lin" valueType="num">
                                      <p:cBhvr>
                                        <p:cTn id="46" dur="500" fill="hold"/>
                                        <p:tgtEl>
                                          <p:spTgt spid="27"/>
                                        </p:tgtEl>
                                        <p:attrNameLst>
                                          <p:attrName>ppt_w</p:attrName>
                                        </p:attrNameLst>
                                      </p:cBhvr>
                                      <p:tavLst>
                                        <p:tav tm="0">
                                          <p:val>
                                            <p:fltVal val="0"/>
                                          </p:val>
                                        </p:tav>
                                        <p:tav tm="100000">
                                          <p:val>
                                            <p:strVal val="#ppt_w"/>
                                          </p:val>
                                        </p:tav>
                                      </p:tavLst>
                                    </p:anim>
                                    <p:anim calcmode="lin" valueType="num">
                                      <p:cBhvr>
                                        <p:cTn id="47" dur="500" fill="hold"/>
                                        <p:tgtEl>
                                          <p:spTgt spid="27"/>
                                        </p:tgtEl>
                                        <p:attrNameLst>
                                          <p:attrName>ppt_h</p:attrName>
                                        </p:attrNameLst>
                                      </p:cBhvr>
                                      <p:tavLst>
                                        <p:tav tm="0">
                                          <p:val>
                                            <p:fltVal val="0"/>
                                          </p:val>
                                        </p:tav>
                                        <p:tav tm="100000">
                                          <p:val>
                                            <p:strVal val="#ppt_h"/>
                                          </p:val>
                                        </p:tav>
                                      </p:tavLst>
                                    </p:anim>
                                    <p:animEffect transition="in" filter="fade">
                                      <p:cBhvr>
                                        <p:cTn id="48" dur="500"/>
                                        <p:tgtEl>
                                          <p:spTgt spid="27"/>
                                        </p:tgtEl>
                                      </p:cBhvr>
                                    </p:animEffect>
                                  </p:childTnLst>
                                </p:cTn>
                              </p:par>
                              <p:par>
                                <p:cTn id="49" presetID="53" presetClass="entr" presetSubtype="16" fill="hold" grpId="0" nodeType="withEffect">
                                  <p:stCondLst>
                                    <p:cond delay="400"/>
                                  </p:stCondLst>
                                  <p:childTnLst>
                                    <p:set>
                                      <p:cBhvr>
                                        <p:cTn id="50" dur="1" fill="hold">
                                          <p:stCondLst>
                                            <p:cond delay="0"/>
                                          </p:stCondLst>
                                        </p:cTn>
                                        <p:tgtEl>
                                          <p:spTgt spid="24"/>
                                        </p:tgtEl>
                                        <p:attrNameLst>
                                          <p:attrName>style.visibility</p:attrName>
                                        </p:attrNameLst>
                                      </p:cBhvr>
                                      <p:to>
                                        <p:strVal val="visible"/>
                                      </p:to>
                                    </p:set>
                                    <p:anim calcmode="lin" valueType="num">
                                      <p:cBhvr>
                                        <p:cTn id="51" dur="500" fill="hold"/>
                                        <p:tgtEl>
                                          <p:spTgt spid="24"/>
                                        </p:tgtEl>
                                        <p:attrNameLst>
                                          <p:attrName>ppt_w</p:attrName>
                                        </p:attrNameLst>
                                      </p:cBhvr>
                                      <p:tavLst>
                                        <p:tav tm="0">
                                          <p:val>
                                            <p:fltVal val="0"/>
                                          </p:val>
                                        </p:tav>
                                        <p:tav tm="100000">
                                          <p:val>
                                            <p:strVal val="#ppt_w"/>
                                          </p:val>
                                        </p:tav>
                                      </p:tavLst>
                                    </p:anim>
                                    <p:anim calcmode="lin" valueType="num">
                                      <p:cBhvr>
                                        <p:cTn id="52" dur="500" fill="hold"/>
                                        <p:tgtEl>
                                          <p:spTgt spid="24"/>
                                        </p:tgtEl>
                                        <p:attrNameLst>
                                          <p:attrName>ppt_h</p:attrName>
                                        </p:attrNameLst>
                                      </p:cBhvr>
                                      <p:tavLst>
                                        <p:tav tm="0">
                                          <p:val>
                                            <p:fltVal val="0"/>
                                          </p:val>
                                        </p:tav>
                                        <p:tav tm="100000">
                                          <p:val>
                                            <p:strVal val="#ppt_h"/>
                                          </p:val>
                                        </p:tav>
                                      </p:tavLst>
                                    </p:anim>
                                    <p:animEffect transition="in" filter="fade">
                                      <p:cBhvr>
                                        <p:cTn id="53" dur="500"/>
                                        <p:tgtEl>
                                          <p:spTgt spid="24"/>
                                        </p:tgtEl>
                                      </p:cBhvr>
                                    </p:animEffect>
                                  </p:childTnLst>
                                </p:cTn>
                              </p:par>
                            </p:childTnLst>
                          </p:cTn>
                        </p:par>
                        <p:par>
                          <p:cTn id="54" fill="hold">
                            <p:stCondLst>
                              <p:cond delay="2150"/>
                            </p:stCondLst>
                            <p:childTnLst>
                              <p:par>
                                <p:cTn id="55" presetID="2" presetClass="entr" presetSubtype="2" fill="hold" grpId="0" nodeType="afterEffect">
                                  <p:stCondLst>
                                    <p:cond delay="0"/>
                                  </p:stCondLst>
                                  <p:childTnLst>
                                    <p:set>
                                      <p:cBhvr>
                                        <p:cTn id="56" dur="1" fill="hold">
                                          <p:stCondLst>
                                            <p:cond delay="0"/>
                                          </p:stCondLst>
                                        </p:cTn>
                                        <p:tgtEl>
                                          <p:spTgt spid="36"/>
                                        </p:tgtEl>
                                        <p:attrNameLst>
                                          <p:attrName>style.visibility</p:attrName>
                                        </p:attrNameLst>
                                      </p:cBhvr>
                                      <p:to>
                                        <p:strVal val="visible"/>
                                      </p:to>
                                    </p:set>
                                    <p:anim calcmode="lin" valueType="num">
                                      <p:cBhvr additive="base">
                                        <p:cTn id="57" dur="500" fill="hold"/>
                                        <p:tgtEl>
                                          <p:spTgt spid="36"/>
                                        </p:tgtEl>
                                        <p:attrNameLst>
                                          <p:attrName>ppt_x</p:attrName>
                                        </p:attrNameLst>
                                      </p:cBhvr>
                                      <p:tavLst>
                                        <p:tav tm="0">
                                          <p:val>
                                            <p:strVal val="1+#ppt_w/2"/>
                                          </p:val>
                                        </p:tav>
                                        <p:tav tm="100000">
                                          <p:val>
                                            <p:strVal val="#ppt_x"/>
                                          </p:val>
                                        </p:tav>
                                      </p:tavLst>
                                    </p:anim>
                                    <p:anim calcmode="lin" valueType="num">
                                      <p:cBhvr additive="base">
                                        <p:cTn id="58" dur="500" fill="hold"/>
                                        <p:tgtEl>
                                          <p:spTgt spid="36"/>
                                        </p:tgtEl>
                                        <p:attrNameLst>
                                          <p:attrName>ppt_y</p:attrName>
                                        </p:attrNameLst>
                                      </p:cBhvr>
                                      <p:tavLst>
                                        <p:tav tm="0">
                                          <p:val>
                                            <p:strVal val="#ppt_y"/>
                                          </p:val>
                                        </p:tav>
                                        <p:tav tm="100000">
                                          <p:val>
                                            <p:strVal val="#ppt_y"/>
                                          </p:val>
                                        </p:tav>
                                      </p:tavLst>
                                    </p:anim>
                                  </p:childTnLst>
                                </p:cTn>
                              </p:par>
                              <p:par>
                                <p:cTn id="59" presetID="2" presetClass="entr" presetSubtype="2" fill="hold" grpId="0" nodeType="withEffect">
                                  <p:stCondLst>
                                    <p:cond delay="200"/>
                                  </p:stCondLst>
                                  <p:childTnLst>
                                    <p:set>
                                      <p:cBhvr>
                                        <p:cTn id="60" dur="1" fill="hold">
                                          <p:stCondLst>
                                            <p:cond delay="0"/>
                                          </p:stCondLst>
                                        </p:cTn>
                                        <p:tgtEl>
                                          <p:spTgt spid="38"/>
                                        </p:tgtEl>
                                        <p:attrNameLst>
                                          <p:attrName>style.visibility</p:attrName>
                                        </p:attrNameLst>
                                      </p:cBhvr>
                                      <p:to>
                                        <p:strVal val="visible"/>
                                      </p:to>
                                    </p:set>
                                    <p:anim calcmode="lin" valueType="num">
                                      <p:cBhvr additive="base">
                                        <p:cTn id="61" dur="500" fill="hold"/>
                                        <p:tgtEl>
                                          <p:spTgt spid="38"/>
                                        </p:tgtEl>
                                        <p:attrNameLst>
                                          <p:attrName>ppt_x</p:attrName>
                                        </p:attrNameLst>
                                      </p:cBhvr>
                                      <p:tavLst>
                                        <p:tav tm="0">
                                          <p:val>
                                            <p:strVal val="1+#ppt_w/2"/>
                                          </p:val>
                                        </p:tav>
                                        <p:tav tm="100000">
                                          <p:val>
                                            <p:strVal val="#ppt_x"/>
                                          </p:val>
                                        </p:tav>
                                      </p:tavLst>
                                    </p:anim>
                                    <p:anim calcmode="lin" valueType="num">
                                      <p:cBhvr additive="base">
                                        <p:cTn id="62" dur="500" fill="hold"/>
                                        <p:tgtEl>
                                          <p:spTgt spid="38"/>
                                        </p:tgtEl>
                                        <p:attrNameLst>
                                          <p:attrName>ppt_y</p:attrName>
                                        </p:attrNameLst>
                                      </p:cBhvr>
                                      <p:tavLst>
                                        <p:tav tm="0">
                                          <p:val>
                                            <p:strVal val="#ppt_y"/>
                                          </p:val>
                                        </p:tav>
                                        <p:tav tm="100000">
                                          <p:val>
                                            <p:strVal val="#ppt_y"/>
                                          </p:val>
                                        </p:tav>
                                      </p:tavLst>
                                    </p:anim>
                                  </p:childTnLst>
                                </p:cTn>
                              </p:par>
                              <p:par>
                                <p:cTn id="63" presetID="2" presetClass="entr" presetSubtype="2" fill="hold" grpId="0" nodeType="withEffect">
                                  <p:stCondLst>
                                    <p:cond delay="400"/>
                                  </p:stCondLst>
                                  <p:childTnLst>
                                    <p:set>
                                      <p:cBhvr>
                                        <p:cTn id="64" dur="1" fill="hold">
                                          <p:stCondLst>
                                            <p:cond delay="0"/>
                                          </p:stCondLst>
                                        </p:cTn>
                                        <p:tgtEl>
                                          <p:spTgt spid="39"/>
                                        </p:tgtEl>
                                        <p:attrNameLst>
                                          <p:attrName>style.visibility</p:attrName>
                                        </p:attrNameLst>
                                      </p:cBhvr>
                                      <p:to>
                                        <p:strVal val="visible"/>
                                      </p:to>
                                    </p:set>
                                    <p:anim calcmode="lin" valueType="num">
                                      <p:cBhvr additive="base">
                                        <p:cTn id="65" dur="500" fill="hold"/>
                                        <p:tgtEl>
                                          <p:spTgt spid="39"/>
                                        </p:tgtEl>
                                        <p:attrNameLst>
                                          <p:attrName>ppt_x</p:attrName>
                                        </p:attrNameLst>
                                      </p:cBhvr>
                                      <p:tavLst>
                                        <p:tav tm="0">
                                          <p:val>
                                            <p:strVal val="1+#ppt_w/2"/>
                                          </p:val>
                                        </p:tav>
                                        <p:tav tm="100000">
                                          <p:val>
                                            <p:strVal val="#ppt_x"/>
                                          </p:val>
                                        </p:tav>
                                      </p:tavLst>
                                    </p:anim>
                                    <p:anim calcmode="lin" valueType="num">
                                      <p:cBhvr additive="base">
                                        <p:cTn id="66" dur="500" fill="hold"/>
                                        <p:tgtEl>
                                          <p:spTgt spid="39"/>
                                        </p:tgtEl>
                                        <p:attrNameLst>
                                          <p:attrName>ppt_y</p:attrName>
                                        </p:attrNameLst>
                                      </p:cBhvr>
                                      <p:tavLst>
                                        <p:tav tm="0">
                                          <p:val>
                                            <p:strVal val="#ppt_y"/>
                                          </p:val>
                                        </p:tav>
                                        <p:tav tm="100000">
                                          <p:val>
                                            <p:strVal val="#ppt_y"/>
                                          </p:val>
                                        </p:tav>
                                      </p:tavLst>
                                    </p:anim>
                                  </p:childTnLst>
                                </p:cTn>
                              </p:par>
                              <p:par>
                                <p:cTn id="67" presetID="2" presetClass="entr" presetSubtype="2" fill="hold" grpId="0" nodeType="withEffect">
                                  <p:stCondLst>
                                    <p:cond delay="600"/>
                                  </p:stCondLst>
                                  <p:childTnLst>
                                    <p:set>
                                      <p:cBhvr>
                                        <p:cTn id="68" dur="1" fill="hold">
                                          <p:stCondLst>
                                            <p:cond delay="0"/>
                                          </p:stCondLst>
                                        </p:cTn>
                                        <p:tgtEl>
                                          <p:spTgt spid="40"/>
                                        </p:tgtEl>
                                        <p:attrNameLst>
                                          <p:attrName>style.visibility</p:attrName>
                                        </p:attrNameLst>
                                      </p:cBhvr>
                                      <p:to>
                                        <p:strVal val="visible"/>
                                      </p:to>
                                    </p:set>
                                    <p:anim calcmode="lin" valueType="num">
                                      <p:cBhvr additive="base">
                                        <p:cTn id="69" dur="500" fill="hold"/>
                                        <p:tgtEl>
                                          <p:spTgt spid="40"/>
                                        </p:tgtEl>
                                        <p:attrNameLst>
                                          <p:attrName>ppt_x</p:attrName>
                                        </p:attrNameLst>
                                      </p:cBhvr>
                                      <p:tavLst>
                                        <p:tav tm="0">
                                          <p:val>
                                            <p:strVal val="1+#ppt_w/2"/>
                                          </p:val>
                                        </p:tav>
                                        <p:tav tm="100000">
                                          <p:val>
                                            <p:strVal val="#ppt_x"/>
                                          </p:val>
                                        </p:tav>
                                      </p:tavLst>
                                    </p:anim>
                                    <p:anim calcmode="lin" valueType="num">
                                      <p:cBhvr additive="base">
                                        <p:cTn id="70" dur="500" fill="hold"/>
                                        <p:tgtEl>
                                          <p:spTgt spid="40"/>
                                        </p:tgtEl>
                                        <p:attrNameLst>
                                          <p:attrName>ppt_y</p:attrName>
                                        </p:attrNameLst>
                                      </p:cBhvr>
                                      <p:tavLst>
                                        <p:tav tm="0">
                                          <p:val>
                                            <p:strVal val="#ppt_y"/>
                                          </p:val>
                                        </p:tav>
                                        <p:tav tm="100000">
                                          <p:val>
                                            <p:strVal val="#ppt_y"/>
                                          </p:val>
                                        </p:tav>
                                      </p:tavLst>
                                    </p:anim>
                                  </p:childTnLst>
                                </p:cTn>
                              </p:par>
                              <p:par>
                                <p:cTn id="71" presetID="2" presetClass="entr" presetSubtype="2" fill="hold" grpId="0" nodeType="withEffect">
                                  <p:stCondLst>
                                    <p:cond delay="800"/>
                                  </p:stCondLst>
                                  <p:childTnLst>
                                    <p:set>
                                      <p:cBhvr>
                                        <p:cTn id="72" dur="1" fill="hold">
                                          <p:stCondLst>
                                            <p:cond delay="0"/>
                                          </p:stCondLst>
                                        </p:cTn>
                                        <p:tgtEl>
                                          <p:spTgt spid="41"/>
                                        </p:tgtEl>
                                        <p:attrNameLst>
                                          <p:attrName>style.visibility</p:attrName>
                                        </p:attrNameLst>
                                      </p:cBhvr>
                                      <p:to>
                                        <p:strVal val="visible"/>
                                      </p:to>
                                    </p:set>
                                    <p:anim calcmode="lin" valueType="num">
                                      <p:cBhvr additive="base">
                                        <p:cTn id="73" dur="500" fill="hold"/>
                                        <p:tgtEl>
                                          <p:spTgt spid="41"/>
                                        </p:tgtEl>
                                        <p:attrNameLst>
                                          <p:attrName>ppt_x</p:attrName>
                                        </p:attrNameLst>
                                      </p:cBhvr>
                                      <p:tavLst>
                                        <p:tav tm="0">
                                          <p:val>
                                            <p:strVal val="1+#ppt_w/2"/>
                                          </p:val>
                                        </p:tav>
                                        <p:tav tm="100000">
                                          <p:val>
                                            <p:strVal val="#ppt_x"/>
                                          </p:val>
                                        </p:tav>
                                      </p:tavLst>
                                    </p:anim>
                                    <p:anim calcmode="lin" valueType="num">
                                      <p:cBhvr additive="base">
                                        <p:cTn id="74" dur="500" fill="hold"/>
                                        <p:tgtEl>
                                          <p:spTgt spid="41"/>
                                        </p:tgtEl>
                                        <p:attrNameLst>
                                          <p:attrName>ppt_y</p:attrName>
                                        </p:attrNameLst>
                                      </p:cBhvr>
                                      <p:tavLst>
                                        <p:tav tm="0">
                                          <p:val>
                                            <p:strVal val="#ppt_y"/>
                                          </p:val>
                                        </p:tav>
                                        <p:tav tm="100000">
                                          <p:val>
                                            <p:strVal val="#ppt_y"/>
                                          </p:val>
                                        </p:tav>
                                      </p:tavLst>
                                    </p:anim>
                                  </p:childTnLst>
                                </p:cTn>
                              </p:par>
                            </p:childTnLst>
                          </p:cTn>
                        </p:par>
                        <p:par>
                          <p:cTn id="75" fill="hold">
                            <p:stCondLst>
                              <p:cond delay="3450"/>
                            </p:stCondLst>
                            <p:childTnLst>
                              <p:par>
                                <p:cTn id="76" presetID="53" presetClass="entr" presetSubtype="16" fill="hold" grpId="0" nodeType="afterEffect">
                                  <p:stCondLst>
                                    <p:cond delay="0"/>
                                  </p:stCondLst>
                                  <p:childTnLst>
                                    <p:set>
                                      <p:cBhvr>
                                        <p:cTn id="77" dur="1" fill="hold">
                                          <p:stCondLst>
                                            <p:cond delay="0"/>
                                          </p:stCondLst>
                                        </p:cTn>
                                        <p:tgtEl>
                                          <p:spTgt spid="42"/>
                                        </p:tgtEl>
                                        <p:attrNameLst>
                                          <p:attrName>style.visibility</p:attrName>
                                        </p:attrNameLst>
                                      </p:cBhvr>
                                      <p:to>
                                        <p:strVal val="visible"/>
                                      </p:to>
                                    </p:set>
                                    <p:anim calcmode="lin" valueType="num">
                                      <p:cBhvr>
                                        <p:cTn id="78" dur="500" fill="hold"/>
                                        <p:tgtEl>
                                          <p:spTgt spid="42"/>
                                        </p:tgtEl>
                                        <p:attrNameLst>
                                          <p:attrName>ppt_w</p:attrName>
                                        </p:attrNameLst>
                                      </p:cBhvr>
                                      <p:tavLst>
                                        <p:tav tm="0">
                                          <p:val>
                                            <p:fltVal val="0"/>
                                          </p:val>
                                        </p:tav>
                                        <p:tav tm="100000">
                                          <p:val>
                                            <p:strVal val="#ppt_w"/>
                                          </p:val>
                                        </p:tav>
                                      </p:tavLst>
                                    </p:anim>
                                    <p:anim calcmode="lin" valueType="num">
                                      <p:cBhvr>
                                        <p:cTn id="79" dur="500" fill="hold"/>
                                        <p:tgtEl>
                                          <p:spTgt spid="42"/>
                                        </p:tgtEl>
                                        <p:attrNameLst>
                                          <p:attrName>ppt_h</p:attrName>
                                        </p:attrNameLst>
                                      </p:cBhvr>
                                      <p:tavLst>
                                        <p:tav tm="0">
                                          <p:val>
                                            <p:fltVal val="0"/>
                                          </p:val>
                                        </p:tav>
                                        <p:tav tm="100000">
                                          <p:val>
                                            <p:strVal val="#ppt_h"/>
                                          </p:val>
                                        </p:tav>
                                      </p:tavLst>
                                    </p:anim>
                                    <p:animEffect transition="in" filter="fade">
                                      <p:cBhvr>
                                        <p:cTn id="80" dur="500"/>
                                        <p:tgtEl>
                                          <p:spTgt spid="42"/>
                                        </p:tgtEl>
                                      </p:cBhvr>
                                    </p:animEffect>
                                  </p:childTnLst>
                                </p:cTn>
                              </p:par>
                              <p:par>
                                <p:cTn id="81" presetID="53" presetClass="entr" presetSubtype="16" fill="hold" grpId="0" nodeType="withEffect">
                                  <p:stCondLst>
                                    <p:cond delay="200"/>
                                  </p:stCondLst>
                                  <p:childTnLst>
                                    <p:set>
                                      <p:cBhvr>
                                        <p:cTn id="82" dur="1" fill="hold">
                                          <p:stCondLst>
                                            <p:cond delay="0"/>
                                          </p:stCondLst>
                                        </p:cTn>
                                        <p:tgtEl>
                                          <p:spTgt spid="43"/>
                                        </p:tgtEl>
                                        <p:attrNameLst>
                                          <p:attrName>style.visibility</p:attrName>
                                        </p:attrNameLst>
                                      </p:cBhvr>
                                      <p:to>
                                        <p:strVal val="visible"/>
                                      </p:to>
                                    </p:set>
                                    <p:anim calcmode="lin" valueType="num">
                                      <p:cBhvr>
                                        <p:cTn id="83" dur="500" fill="hold"/>
                                        <p:tgtEl>
                                          <p:spTgt spid="43"/>
                                        </p:tgtEl>
                                        <p:attrNameLst>
                                          <p:attrName>ppt_w</p:attrName>
                                        </p:attrNameLst>
                                      </p:cBhvr>
                                      <p:tavLst>
                                        <p:tav tm="0">
                                          <p:val>
                                            <p:fltVal val="0"/>
                                          </p:val>
                                        </p:tav>
                                        <p:tav tm="100000">
                                          <p:val>
                                            <p:strVal val="#ppt_w"/>
                                          </p:val>
                                        </p:tav>
                                      </p:tavLst>
                                    </p:anim>
                                    <p:anim calcmode="lin" valueType="num">
                                      <p:cBhvr>
                                        <p:cTn id="84" dur="500" fill="hold"/>
                                        <p:tgtEl>
                                          <p:spTgt spid="43"/>
                                        </p:tgtEl>
                                        <p:attrNameLst>
                                          <p:attrName>ppt_h</p:attrName>
                                        </p:attrNameLst>
                                      </p:cBhvr>
                                      <p:tavLst>
                                        <p:tav tm="0">
                                          <p:val>
                                            <p:fltVal val="0"/>
                                          </p:val>
                                        </p:tav>
                                        <p:tav tm="100000">
                                          <p:val>
                                            <p:strVal val="#ppt_h"/>
                                          </p:val>
                                        </p:tav>
                                      </p:tavLst>
                                    </p:anim>
                                    <p:animEffect transition="in" filter="fade">
                                      <p:cBhvr>
                                        <p:cTn id="85" dur="500"/>
                                        <p:tgtEl>
                                          <p:spTgt spid="43"/>
                                        </p:tgtEl>
                                      </p:cBhvr>
                                    </p:animEffect>
                                  </p:childTnLst>
                                </p:cTn>
                              </p:par>
                              <p:par>
                                <p:cTn id="86" presetID="53" presetClass="entr" presetSubtype="16" fill="hold" grpId="0" nodeType="withEffect">
                                  <p:stCondLst>
                                    <p:cond delay="400"/>
                                  </p:stCondLst>
                                  <p:childTnLst>
                                    <p:set>
                                      <p:cBhvr>
                                        <p:cTn id="87" dur="1" fill="hold">
                                          <p:stCondLst>
                                            <p:cond delay="0"/>
                                          </p:stCondLst>
                                        </p:cTn>
                                        <p:tgtEl>
                                          <p:spTgt spid="44"/>
                                        </p:tgtEl>
                                        <p:attrNameLst>
                                          <p:attrName>style.visibility</p:attrName>
                                        </p:attrNameLst>
                                      </p:cBhvr>
                                      <p:to>
                                        <p:strVal val="visible"/>
                                      </p:to>
                                    </p:set>
                                    <p:anim calcmode="lin" valueType="num">
                                      <p:cBhvr>
                                        <p:cTn id="88" dur="500" fill="hold"/>
                                        <p:tgtEl>
                                          <p:spTgt spid="44"/>
                                        </p:tgtEl>
                                        <p:attrNameLst>
                                          <p:attrName>ppt_w</p:attrName>
                                        </p:attrNameLst>
                                      </p:cBhvr>
                                      <p:tavLst>
                                        <p:tav tm="0">
                                          <p:val>
                                            <p:fltVal val="0"/>
                                          </p:val>
                                        </p:tav>
                                        <p:tav tm="100000">
                                          <p:val>
                                            <p:strVal val="#ppt_w"/>
                                          </p:val>
                                        </p:tav>
                                      </p:tavLst>
                                    </p:anim>
                                    <p:anim calcmode="lin" valueType="num">
                                      <p:cBhvr>
                                        <p:cTn id="89" dur="500" fill="hold"/>
                                        <p:tgtEl>
                                          <p:spTgt spid="44"/>
                                        </p:tgtEl>
                                        <p:attrNameLst>
                                          <p:attrName>ppt_h</p:attrName>
                                        </p:attrNameLst>
                                      </p:cBhvr>
                                      <p:tavLst>
                                        <p:tav tm="0">
                                          <p:val>
                                            <p:fltVal val="0"/>
                                          </p:val>
                                        </p:tav>
                                        <p:tav tm="100000">
                                          <p:val>
                                            <p:strVal val="#ppt_h"/>
                                          </p:val>
                                        </p:tav>
                                      </p:tavLst>
                                    </p:anim>
                                    <p:animEffect transition="in" filter="fade">
                                      <p:cBhvr>
                                        <p:cTn id="90" dur="500"/>
                                        <p:tgtEl>
                                          <p:spTgt spid="44"/>
                                        </p:tgtEl>
                                      </p:cBhvr>
                                    </p:animEffect>
                                  </p:childTnLst>
                                </p:cTn>
                              </p:par>
                              <p:par>
                                <p:cTn id="91" presetID="53" presetClass="entr" presetSubtype="16" fill="hold" grpId="0" nodeType="withEffect">
                                  <p:stCondLst>
                                    <p:cond delay="600"/>
                                  </p:stCondLst>
                                  <p:childTnLst>
                                    <p:set>
                                      <p:cBhvr>
                                        <p:cTn id="92" dur="1" fill="hold">
                                          <p:stCondLst>
                                            <p:cond delay="0"/>
                                          </p:stCondLst>
                                        </p:cTn>
                                        <p:tgtEl>
                                          <p:spTgt spid="45"/>
                                        </p:tgtEl>
                                        <p:attrNameLst>
                                          <p:attrName>style.visibility</p:attrName>
                                        </p:attrNameLst>
                                      </p:cBhvr>
                                      <p:to>
                                        <p:strVal val="visible"/>
                                      </p:to>
                                    </p:set>
                                    <p:anim calcmode="lin" valueType="num">
                                      <p:cBhvr>
                                        <p:cTn id="93" dur="500" fill="hold"/>
                                        <p:tgtEl>
                                          <p:spTgt spid="45"/>
                                        </p:tgtEl>
                                        <p:attrNameLst>
                                          <p:attrName>ppt_w</p:attrName>
                                        </p:attrNameLst>
                                      </p:cBhvr>
                                      <p:tavLst>
                                        <p:tav tm="0">
                                          <p:val>
                                            <p:fltVal val="0"/>
                                          </p:val>
                                        </p:tav>
                                        <p:tav tm="100000">
                                          <p:val>
                                            <p:strVal val="#ppt_w"/>
                                          </p:val>
                                        </p:tav>
                                      </p:tavLst>
                                    </p:anim>
                                    <p:anim calcmode="lin" valueType="num">
                                      <p:cBhvr>
                                        <p:cTn id="94" dur="500" fill="hold"/>
                                        <p:tgtEl>
                                          <p:spTgt spid="45"/>
                                        </p:tgtEl>
                                        <p:attrNameLst>
                                          <p:attrName>ppt_h</p:attrName>
                                        </p:attrNameLst>
                                      </p:cBhvr>
                                      <p:tavLst>
                                        <p:tav tm="0">
                                          <p:val>
                                            <p:fltVal val="0"/>
                                          </p:val>
                                        </p:tav>
                                        <p:tav tm="100000">
                                          <p:val>
                                            <p:strVal val="#ppt_h"/>
                                          </p:val>
                                        </p:tav>
                                      </p:tavLst>
                                    </p:anim>
                                    <p:animEffect transition="in" filter="fade">
                                      <p:cBhvr>
                                        <p:cTn id="95" dur="500"/>
                                        <p:tgtEl>
                                          <p:spTgt spid="45"/>
                                        </p:tgtEl>
                                      </p:cBhvr>
                                    </p:animEffect>
                                  </p:childTnLst>
                                </p:cTn>
                              </p:par>
                              <p:par>
                                <p:cTn id="96" presetID="53" presetClass="entr" presetSubtype="16" fill="hold" grpId="0" nodeType="withEffect">
                                  <p:stCondLst>
                                    <p:cond delay="800"/>
                                  </p:stCondLst>
                                  <p:childTnLst>
                                    <p:set>
                                      <p:cBhvr>
                                        <p:cTn id="97" dur="1" fill="hold">
                                          <p:stCondLst>
                                            <p:cond delay="0"/>
                                          </p:stCondLst>
                                        </p:cTn>
                                        <p:tgtEl>
                                          <p:spTgt spid="46"/>
                                        </p:tgtEl>
                                        <p:attrNameLst>
                                          <p:attrName>style.visibility</p:attrName>
                                        </p:attrNameLst>
                                      </p:cBhvr>
                                      <p:to>
                                        <p:strVal val="visible"/>
                                      </p:to>
                                    </p:set>
                                    <p:anim calcmode="lin" valueType="num">
                                      <p:cBhvr>
                                        <p:cTn id="98" dur="500" fill="hold"/>
                                        <p:tgtEl>
                                          <p:spTgt spid="46"/>
                                        </p:tgtEl>
                                        <p:attrNameLst>
                                          <p:attrName>ppt_w</p:attrName>
                                        </p:attrNameLst>
                                      </p:cBhvr>
                                      <p:tavLst>
                                        <p:tav tm="0">
                                          <p:val>
                                            <p:fltVal val="0"/>
                                          </p:val>
                                        </p:tav>
                                        <p:tav tm="100000">
                                          <p:val>
                                            <p:strVal val="#ppt_w"/>
                                          </p:val>
                                        </p:tav>
                                      </p:tavLst>
                                    </p:anim>
                                    <p:anim calcmode="lin" valueType="num">
                                      <p:cBhvr>
                                        <p:cTn id="99" dur="500" fill="hold"/>
                                        <p:tgtEl>
                                          <p:spTgt spid="46"/>
                                        </p:tgtEl>
                                        <p:attrNameLst>
                                          <p:attrName>ppt_h</p:attrName>
                                        </p:attrNameLst>
                                      </p:cBhvr>
                                      <p:tavLst>
                                        <p:tav tm="0">
                                          <p:val>
                                            <p:fltVal val="0"/>
                                          </p:val>
                                        </p:tav>
                                        <p:tav tm="100000">
                                          <p:val>
                                            <p:strVal val="#ppt_h"/>
                                          </p:val>
                                        </p:tav>
                                      </p:tavLst>
                                    </p:anim>
                                    <p:animEffect transition="in" filter="fade">
                                      <p:cBhvr>
                                        <p:cTn id="100"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8" grpId="0" animBg="1"/>
      <p:bldP spid="39" grpId="0" animBg="1"/>
      <p:bldP spid="40" grpId="0" animBg="1"/>
      <p:bldP spid="41" grpId="0" animBg="1"/>
      <p:bldP spid="42" grpId="0"/>
      <p:bldP spid="43" grpId="0"/>
      <p:bldP spid="44" grpId="0"/>
      <p:bldP spid="45" grpId="0"/>
      <p:bldP spid="46" grpId="0"/>
      <p:bldP spid="21" grpId="0" animBg="1"/>
      <p:bldP spid="22" grpId="0" animBg="1"/>
      <p:bldP spid="23" grpId="0" animBg="1"/>
      <p:bldP spid="24" grpId="0" animBg="1"/>
      <p:bldP spid="26" grpId="0" animBg="1"/>
      <p:bldP spid="27" grpId="0" animBg="1"/>
      <p:bldP spid="28" grpId="0" animBg="1"/>
      <p:bldP spid="28" grpId="1" animBg="1"/>
      <p:bldP spid="28" grpId="2" animBg="1"/>
      <p:bldP spid="30" grpId="0"/>
      <p:bldP spid="30" grpId="1"/>
      <p:bldP spid="30" grpId="2"/>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4" y="218741"/>
            <a:ext cx="5818918"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椭圆 3"/>
          <p:cNvSpPr/>
          <p:nvPr/>
        </p:nvSpPr>
        <p:spPr bwMode="auto">
          <a:xfrm>
            <a:off x="4608216" y="3030918"/>
            <a:ext cx="1406077" cy="1406077"/>
          </a:xfrm>
          <a:prstGeom prst="ellipse">
            <a:avLst/>
          </a:prstGeom>
          <a:solidFill>
            <a:schemeClr val="accent1"/>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p>
        </p:txBody>
      </p:sp>
      <p:grpSp>
        <p:nvGrpSpPr>
          <p:cNvPr id="5" name="组合 4"/>
          <p:cNvGrpSpPr/>
          <p:nvPr/>
        </p:nvGrpSpPr>
        <p:grpSpPr>
          <a:xfrm>
            <a:off x="5857108" y="1821412"/>
            <a:ext cx="4435259" cy="1359422"/>
            <a:chOff x="5832724" y="1843314"/>
            <a:chExt cx="4435259" cy="1359422"/>
          </a:xfrm>
          <a:solidFill>
            <a:schemeClr val="accent1"/>
          </a:solidFill>
          <a:effectLst>
            <a:outerShdw blurRad="152400" dist="101600" dir="2700000" algn="tl" rotWithShape="0">
              <a:prstClr val="black">
                <a:alpha val="60000"/>
              </a:prstClr>
            </a:outerShdw>
          </a:effectLst>
        </p:grpSpPr>
        <p:sp>
          <p:nvSpPr>
            <p:cNvPr id="6" name="Rectangle 5"/>
            <p:cNvSpPr>
              <a:spLocks noChangeArrowheads="1"/>
            </p:cNvSpPr>
            <p:nvPr/>
          </p:nvSpPr>
          <p:spPr bwMode="auto">
            <a:xfrm>
              <a:off x="6581212" y="1951655"/>
              <a:ext cx="3251576" cy="538589"/>
            </a:xfrm>
            <a:prstGeom prst="rect">
              <a:avLst/>
            </a:prstGeom>
            <a:grpFill/>
            <a:ln w="9525">
              <a:noFill/>
              <a:miter lim="800000"/>
              <a:headEnd/>
              <a:tailEnd/>
            </a:ln>
          </p:spPr>
          <p:txBody>
            <a:bodyPr vert="horz" wrap="square" lIns="1044000" tIns="45720" rIns="91440" bIns="45720" numCol="1" anchor="ctr" anchorCtr="0" compatLnSpc="1">
              <a:prstTxWarp prst="textNoShape">
                <a:avLst/>
              </a:prstTxWarp>
            </a:bodyPr>
            <a:lstStyle/>
            <a:p>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7" name="任意多边形 6"/>
            <p:cNvSpPr>
              <a:spLocks/>
            </p:cNvSpPr>
            <p:nvPr/>
          </p:nvSpPr>
          <p:spPr bwMode="auto">
            <a:xfrm>
              <a:off x="5832724" y="1951656"/>
              <a:ext cx="748489" cy="1251080"/>
            </a:xfrm>
            <a:custGeom>
              <a:avLst/>
              <a:gdLst>
                <a:gd name="connsiteX0" fmla="*/ 889093 w 889093"/>
                <a:gd name="connsiteY0" fmla="*/ 0 h 1486097"/>
                <a:gd name="connsiteX1" fmla="*/ 889093 w 889093"/>
                <a:gd name="connsiteY1" fmla="*/ 639763 h 1486097"/>
                <a:gd name="connsiteX2" fmla="*/ 120112 w 889093"/>
                <a:gd name="connsiteY2" fmla="*/ 1486097 h 1486097"/>
                <a:gd name="connsiteX3" fmla="*/ 62725 w 889093"/>
                <a:gd name="connsiteY3" fmla="*/ 1409355 h 1486097"/>
                <a:gd name="connsiteX4" fmla="*/ 0 w 889093"/>
                <a:gd name="connsiteY4" fmla="*/ 1340341 h 1486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9093" h="1486097">
                  <a:moveTo>
                    <a:pt x="889093" y="0"/>
                  </a:moveTo>
                  <a:lnTo>
                    <a:pt x="889093" y="639763"/>
                  </a:lnTo>
                  <a:lnTo>
                    <a:pt x="120112" y="1486097"/>
                  </a:lnTo>
                  <a:lnTo>
                    <a:pt x="62725" y="1409355"/>
                  </a:lnTo>
                  <a:lnTo>
                    <a:pt x="0" y="1340341"/>
                  </a:lnTo>
                  <a:close/>
                </a:path>
              </a:pathLst>
            </a:custGeom>
            <a:grpFill/>
            <a:ln w="9525">
              <a:noFill/>
              <a:round/>
              <a:headEnd/>
              <a:tailEnd/>
            </a:ln>
          </p:spPr>
          <p:txBody>
            <a:bodyPr vert="horz" wrap="square" lIns="91440" tIns="45720" rIns="91440" bIns="45720" numCol="1" anchor="t" anchorCtr="0" compatLnSpc="1">
              <a:prstTxWarp prst="textNoShape">
                <a:avLst/>
              </a:prstTxWarp>
              <a:noAutofit/>
            </a:bodyPr>
            <a:lstStyle/>
            <a:p>
              <a:endParaRPr lang="zh-CN" altLang="en-US"/>
            </a:p>
          </p:txBody>
        </p:sp>
        <p:sp>
          <p:nvSpPr>
            <p:cNvPr id="8" name="椭圆 7"/>
            <p:cNvSpPr/>
            <p:nvPr/>
          </p:nvSpPr>
          <p:spPr bwMode="auto">
            <a:xfrm>
              <a:off x="9466204" y="1843314"/>
              <a:ext cx="801779" cy="801779"/>
            </a:xfrm>
            <a:prstGeom prst="ellipse">
              <a:avLst/>
            </a:prstGeom>
            <a:grpFill/>
            <a:ln>
              <a:noFill/>
            </a:ln>
          </p:spPr>
          <p:txBody>
            <a:bodyPr vert="horz" wrap="square" lIns="91440" tIns="792000" rIns="72000" bIns="45720" numCol="1" rtlCol="0" anchor="ctr" anchorCtr="0" compatLnSpc="1">
              <a:prstTxWarp prst="textNoShape">
                <a:avLst/>
              </a:prstTxWarp>
            </a:bodyPr>
            <a:lstStyle/>
            <a:p>
              <a:pPr algn="ctr"/>
              <a:endParaRPr lang="zh-CN" altLang="en-US" b="1" dirty="0">
                <a:solidFill>
                  <a:schemeClr val="bg1"/>
                </a:solidFill>
                <a:latin typeface="微软雅黑" panose="020B0503020204020204" pitchFamily="34" charset="-122"/>
                <a:ea typeface="微软雅黑" panose="020B0503020204020204" pitchFamily="34" charset="-122"/>
              </a:endParaRPr>
            </a:p>
          </p:txBody>
        </p:sp>
      </p:grpSp>
      <p:grpSp>
        <p:nvGrpSpPr>
          <p:cNvPr id="9" name="组合 8"/>
          <p:cNvGrpSpPr/>
          <p:nvPr/>
        </p:nvGrpSpPr>
        <p:grpSpPr>
          <a:xfrm>
            <a:off x="6014295" y="2575671"/>
            <a:ext cx="4791511" cy="924408"/>
            <a:chOff x="5989911" y="2597573"/>
            <a:chExt cx="4791511" cy="924408"/>
          </a:xfrm>
          <a:solidFill>
            <a:schemeClr val="accent2"/>
          </a:solidFill>
          <a:effectLst>
            <a:outerShdw blurRad="152400" dist="101600" dir="2700000" algn="tl" rotWithShape="0">
              <a:prstClr val="black">
                <a:alpha val="60000"/>
              </a:prstClr>
            </a:outerShdw>
          </a:effectLst>
        </p:grpSpPr>
        <p:sp>
          <p:nvSpPr>
            <p:cNvPr id="10" name="Rectangle 6"/>
            <p:cNvSpPr>
              <a:spLocks noChangeArrowheads="1"/>
            </p:cNvSpPr>
            <p:nvPr/>
          </p:nvSpPr>
          <p:spPr bwMode="auto">
            <a:xfrm>
              <a:off x="6581212" y="2717440"/>
              <a:ext cx="3764772" cy="550616"/>
            </a:xfrm>
            <a:prstGeom prst="rect">
              <a:avLst/>
            </a:prstGeom>
            <a:grpFill/>
            <a:ln w="9525">
              <a:noFill/>
              <a:miter lim="800000"/>
              <a:headEnd/>
              <a:tailEnd/>
            </a:ln>
          </p:spPr>
          <p:txBody>
            <a:bodyPr vert="horz" wrap="square" lIns="0" tIns="45720" rIns="91440" bIns="45720" numCol="1" anchor="ctr" anchorCtr="1" compatLnSpc="1">
              <a:prstTxWarp prst="textNoShape">
                <a:avLst/>
              </a:prstTxWarp>
            </a:bodyPr>
            <a:lstStyle/>
            <a:p>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1" name="任意多边形 10"/>
            <p:cNvSpPr>
              <a:spLocks/>
            </p:cNvSpPr>
            <p:nvPr/>
          </p:nvSpPr>
          <p:spPr bwMode="auto">
            <a:xfrm>
              <a:off x="5989911" y="2717440"/>
              <a:ext cx="591301" cy="804541"/>
            </a:xfrm>
            <a:custGeom>
              <a:avLst/>
              <a:gdLst>
                <a:gd name="connsiteX0" fmla="*/ 702378 w 702378"/>
                <a:gd name="connsiteY0" fmla="*/ 0 h 955675"/>
                <a:gd name="connsiteX1" fmla="*/ 702378 w 702378"/>
                <a:gd name="connsiteY1" fmla="*/ 654050 h 955675"/>
                <a:gd name="connsiteX2" fmla="*/ 106066 w 702378"/>
                <a:gd name="connsiteY2" fmla="*/ 955675 h 955675"/>
                <a:gd name="connsiteX3" fmla="*/ 96224 w 702378"/>
                <a:gd name="connsiteY3" fmla="*/ 938153 h 955675"/>
                <a:gd name="connsiteX4" fmla="*/ 80699 w 702378"/>
                <a:gd name="connsiteY4" fmla="*/ 877774 h 955675"/>
                <a:gd name="connsiteX5" fmla="*/ 43168 w 702378"/>
                <a:gd name="connsiteY5" fmla="*/ 775229 h 955675"/>
                <a:gd name="connsiteX6" fmla="*/ 0 w 702378"/>
                <a:gd name="connsiteY6" fmla="*/ 685619 h 95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2378" h="955675">
                  <a:moveTo>
                    <a:pt x="702378" y="0"/>
                  </a:moveTo>
                  <a:lnTo>
                    <a:pt x="702378" y="654050"/>
                  </a:lnTo>
                  <a:lnTo>
                    <a:pt x="106066" y="955675"/>
                  </a:lnTo>
                  <a:lnTo>
                    <a:pt x="96224" y="938153"/>
                  </a:lnTo>
                  <a:lnTo>
                    <a:pt x="80699" y="877774"/>
                  </a:lnTo>
                  <a:cubicBezTo>
                    <a:pt x="69829" y="842825"/>
                    <a:pt x="57287" y="808612"/>
                    <a:pt x="43168" y="775229"/>
                  </a:cubicBezTo>
                  <a:lnTo>
                    <a:pt x="0" y="685619"/>
                  </a:lnTo>
                  <a:close/>
                </a:path>
              </a:pathLst>
            </a:custGeom>
            <a:grpFill/>
            <a:ln w="9525">
              <a:noFill/>
              <a:round/>
              <a:headEnd/>
              <a:tailEnd/>
            </a:ln>
          </p:spPr>
          <p:txBody>
            <a:bodyPr vert="horz" wrap="square" lIns="91440" tIns="45720" rIns="91440" bIns="45720" numCol="1" anchor="t" anchorCtr="0" compatLnSpc="1">
              <a:prstTxWarp prst="textNoShape">
                <a:avLst/>
              </a:prstTxWarp>
              <a:noAutofit/>
            </a:bodyPr>
            <a:lstStyle/>
            <a:p>
              <a:endParaRPr lang="zh-CN" altLang="en-US"/>
            </a:p>
          </p:txBody>
        </p:sp>
        <p:sp>
          <p:nvSpPr>
            <p:cNvPr id="12" name="椭圆 11"/>
            <p:cNvSpPr/>
            <p:nvPr/>
          </p:nvSpPr>
          <p:spPr bwMode="auto">
            <a:xfrm>
              <a:off x="9979643" y="2597573"/>
              <a:ext cx="801779" cy="801779"/>
            </a:xfrm>
            <a:prstGeom prst="ellipse">
              <a:avLst/>
            </a:prstGeom>
            <a:grpFill/>
            <a:ln>
              <a:noFill/>
            </a:ln>
          </p:spPr>
          <p:txBody>
            <a:bodyPr vert="horz" wrap="square" lIns="91440" tIns="792000" rIns="72000" bIns="45720" numCol="1" rtlCol="0" anchor="ctr" anchorCtr="0" compatLnSpc="1">
              <a:prstTxWarp prst="textNoShape">
                <a:avLst/>
              </a:prstTxWarp>
            </a:bodyPr>
            <a:lstStyle/>
            <a:p>
              <a:pPr algn="ctr"/>
              <a:endParaRPr lang="zh-CN" altLang="en-US" b="1" dirty="0">
                <a:solidFill>
                  <a:schemeClr val="bg1"/>
                </a:solidFill>
                <a:latin typeface="微软雅黑" panose="020B0503020204020204" pitchFamily="34" charset="-122"/>
                <a:ea typeface="微软雅黑" panose="020B0503020204020204" pitchFamily="34" charset="-122"/>
              </a:endParaRPr>
            </a:p>
          </p:txBody>
        </p:sp>
      </p:grpSp>
      <p:grpSp>
        <p:nvGrpSpPr>
          <p:cNvPr id="13" name="组合 12"/>
          <p:cNvGrpSpPr/>
          <p:nvPr/>
        </p:nvGrpSpPr>
        <p:grpSpPr>
          <a:xfrm>
            <a:off x="6106210" y="3333067"/>
            <a:ext cx="5211515" cy="801779"/>
            <a:chOff x="6081826" y="3354969"/>
            <a:chExt cx="5211515" cy="801779"/>
          </a:xfrm>
          <a:solidFill>
            <a:schemeClr val="accent3"/>
          </a:solidFill>
          <a:effectLst>
            <a:outerShdw blurRad="152400" dist="101600" dir="2700000" algn="tl" rotWithShape="0">
              <a:prstClr val="black">
                <a:alpha val="60000"/>
              </a:prstClr>
            </a:outerShdw>
          </a:effectLst>
        </p:grpSpPr>
        <p:sp>
          <p:nvSpPr>
            <p:cNvPr id="14" name="Rectangle 7"/>
            <p:cNvSpPr>
              <a:spLocks noChangeArrowheads="1"/>
            </p:cNvSpPr>
            <p:nvPr/>
          </p:nvSpPr>
          <p:spPr bwMode="auto">
            <a:xfrm>
              <a:off x="6581212" y="3489906"/>
              <a:ext cx="4264603" cy="531906"/>
            </a:xfrm>
            <a:prstGeom prst="rect">
              <a:avLst/>
            </a:prstGeom>
            <a:grpFill/>
            <a:ln w="9525">
              <a:noFill/>
              <a:miter lim="800000"/>
              <a:headEnd/>
              <a:tailEnd/>
            </a:ln>
          </p:spPr>
          <p:txBody>
            <a:bodyPr vert="horz" wrap="square" lIns="0" tIns="45720" rIns="91440" bIns="45720" numCol="1" anchor="ctr" anchorCtr="1" compatLnSpc="1">
              <a:prstTxWarp prst="textNoShape">
                <a:avLst/>
              </a:prstTxWarp>
            </a:bodyPr>
            <a:lstStyle/>
            <a:p>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5" name="任意多边形 14"/>
            <p:cNvSpPr>
              <a:spLocks/>
            </p:cNvSpPr>
            <p:nvPr/>
          </p:nvSpPr>
          <p:spPr bwMode="auto">
            <a:xfrm>
              <a:off x="6081826" y="3489906"/>
              <a:ext cx="499386" cy="531906"/>
            </a:xfrm>
            <a:custGeom>
              <a:avLst/>
              <a:gdLst>
                <a:gd name="connsiteX0" fmla="*/ 593196 w 593196"/>
                <a:gd name="connsiteY0" fmla="*/ 0 h 631825"/>
                <a:gd name="connsiteX1" fmla="*/ 593196 w 593196"/>
                <a:gd name="connsiteY1" fmla="*/ 631825 h 631825"/>
                <a:gd name="connsiteX2" fmla="*/ 0 w 593196"/>
                <a:gd name="connsiteY2" fmla="*/ 510619 h 631825"/>
                <a:gd name="connsiteX3" fmla="*/ 15934 w 593196"/>
                <a:gd name="connsiteY3" fmla="*/ 406217 h 631825"/>
                <a:gd name="connsiteX4" fmla="*/ 21696 w 593196"/>
                <a:gd name="connsiteY4" fmla="*/ 292100 h 631825"/>
                <a:gd name="connsiteX5" fmla="*/ 15934 w 593196"/>
                <a:gd name="connsiteY5" fmla="*/ 177983 h 631825"/>
                <a:gd name="connsiteX6" fmla="*/ 6631 w 593196"/>
                <a:gd name="connsiteY6" fmla="*/ 117031 h 631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96" h="631825">
                  <a:moveTo>
                    <a:pt x="593196" y="0"/>
                  </a:moveTo>
                  <a:lnTo>
                    <a:pt x="593196" y="631825"/>
                  </a:lnTo>
                  <a:lnTo>
                    <a:pt x="0" y="510619"/>
                  </a:lnTo>
                  <a:lnTo>
                    <a:pt x="15934" y="406217"/>
                  </a:lnTo>
                  <a:cubicBezTo>
                    <a:pt x="19744" y="368696"/>
                    <a:pt x="21696" y="330626"/>
                    <a:pt x="21696" y="292100"/>
                  </a:cubicBezTo>
                  <a:cubicBezTo>
                    <a:pt x="21696" y="253574"/>
                    <a:pt x="19744" y="215504"/>
                    <a:pt x="15934" y="177983"/>
                  </a:cubicBezTo>
                  <a:lnTo>
                    <a:pt x="6631" y="117031"/>
                  </a:lnTo>
                  <a:close/>
                </a:path>
              </a:pathLst>
            </a:custGeom>
            <a:grpFill/>
            <a:ln w="9525">
              <a:noFill/>
              <a:round/>
              <a:headEnd/>
              <a:tailEnd/>
            </a:ln>
          </p:spPr>
          <p:txBody>
            <a:bodyPr vert="horz" wrap="square" lIns="91440" tIns="45720" rIns="91440" bIns="45720" numCol="1" anchor="t" anchorCtr="0" compatLnSpc="1">
              <a:prstTxWarp prst="textNoShape">
                <a:avLst/>
              </a:prstTxWarp>
              <a:noAutofit/>
            </a:bodyPr>
            <a:lstStyle/>
            <a:p>
              <a:endParaRPr lang="zh-CN" altLang="en-US"/>
            </a:p>
          </p:txBody>
        </p:sp>
        <p:sp>
          <p:nvSpPr>
            <p:cNvPr id="16" name="椭圆 15"/>
            <p:cNvSpPr/>
            <p:nvPr/>
          </p:nvSpPr>
          <p:spPr bwMode="auto">
            <a:xfrm>
              <a:off x="10491562" y="3354969"/>
              <a:ext cx="801779" cy="801779"/>
            </a:xfrm>
            <a:prstGeom prst="ellipse">
              <a:avLst/>
            </a:prstGeom>
            <a:grpFill/>
            <a:ln>
              <a:noFill/>
            </a:ln>
          </p:spPr>
          <p:txBody>
            <a:bodyPr vert="horz" wrap="square" lIns="91440" tIns="792000" rIns="72000" bIns="45720" numCol="1" rtlCol="0" anchor="ctr" anchorCtr="0" compatLnSpc="1">
              <a:prstTxWarp prst="textNoShape">
                <a:avLst/>
              </a:prstTxWarp>
            </a:bodyPr>
            <a:lstStyle/>
            <a:p>
              <a:pPr algn="ctr"/>
              <a:endParaRPr lang="zh-CN" altLang="en-US" b="1" dirty="0">
                <a:solidFill>
                  <a:schemeClr val="bg1"/>
                </a:solidFill>
                <a:latin typeface="微软雅黑" panose="020B0503020204020204" pitchFamily="34" charset="-122"/>
                <a:ea typeface="微软雅黑" panose="020B0503020204020204" pitchFamily="34" charset="-122"/>
              </a:endParaRPr>
            </a:p>
          </p:txBody>
        </p:sp>
      </p:grpSp>
      <p:grpSp>
        <p:nvGrpSpPr>
          <p:cNvPr id="17" name="组合 16"/>
          <p:cNvGrpSpPr/>
          <p:nvPr/>
        </p:nvGrpSpPr>
        <p:grpSpPr>
          <a:xfrm>
            <a:off x="5974354" y="4011751"/>
            <a:ext cx="4831452" cy="884271"/>
            <a:chOff x="5949970" y="4033653"/>
            <a:chExt cx="4831452" cy="884271"/>
          </a:xfrm>
          <a:solidFill>
            <a:schemeClr val="accent4"/>
          </a:solidFill>
          <a:effectLst>
            <a:outerShdw blurRad="152400" dist="101600" dir="2700000" algn="tl" rotWithShape="0">
              <a:prstClr val="black">
                <a:alpha val="60000"/>
              </a:prstClr>
            </a:outerShdw>
          </a:effectLst>
        </p:grpSpPr>
        <p:sp>
          <p:nvSpPr>
            <p:cNvPr id="18" name="Rectangle 8"/>
            <p:cNvSpPr>
              <a:spLocks noChangeArrowheads="1"/>
            </p:cNvSpPr>
            <p:nvPr/>
          </p:nvSpPr>
          <p:spPr bwMode="auto">
            <a:xfrm>
              <a:off x="6581212" y="4255690"/>
              <a:ext cx="3764772" cy="538589"/>
            </a:xfrm>
            <a:prstGeom prst="rect">
              <a:avLst/>
            </a:prstGeom>
            <a:grpFill/>
            <a:ln w="9525">
              <a:noFill/>
              <a:miter lim="800000"/>
              <a:headEnd/>
              <a:tailEnd/>
            </a:ln>
          </p:spPr>
          <p:txBody>
            <a:bodyPr vert="horz" wrap="square" lIns="0" tIns="45720" rIns="91440" bIns="45720" numCol="1" anchor="ctr" anchorCtr="1" compatLnSpc="1">
              <a:prstTxWarp prst="textNoShape">
                <a:avLst/>
              </a:prstTxWarp>
            </a:bodyPr>
            <a:lstStyle/>
            <a:p>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9" name="任意多边形 18"/>
            <p:cNvSpPr>
              <a:spLocks/>
            </p:cNvSpPr>
            <p:nvPr/>
          </p:nvSpPr>
          <p:spPr bwMode="auto">
            <a:xfrm>
              <a:off x="5949970" y="4033653"/>
              <a:ext cx="631242" cy="760626"/>
            </a:xfrm>
            <a:custGeom>
              <a:avLst/>
              <a:gdLst>
                <a:gd name="connsiteX0" fmla="*/ 120132 w 749822"/>
                <a:gd name="connsiteY0" fmla="*/ 0 h 903510"/>
                <a:gd name="connsiteX1" fmla="*/ 749822 w 749822"/>
                <a:gd name="connsiteY1" fmla="*/ 263748 h 903510"/>
                <a:gd name="connsiteX2" fmla="*/ 749822 w 749822"/>
                <a:gd name="connsiteY2" fmla="*/ 903510 h 903510"/>
                <a:gd name="connsiteX3" fmla="*/ 0 w 749822"/>
                <a:gd name="connsiteY3" fmla="*/ 250009 h 903510"/>
                <a:gd name="connsiteX4" fmla="*/ 43612 w 749822"/>
                <a:gd name="connsiteY4" fmla="*/ 178221 h 903510"/>
                <a:gd name="connsiteX5" fmla="*/ 90612 w 749822"/>
                <a:gd name="connsiteY5" fmla="*/ 80656 h 90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9822" h="903510">
                  <a:moveTo>
                    <a:pt x="120132" y="0"/>
                  </a:moveTo>
                  <a:lnTo>
                    <a:pt x="749822" y="263748"/>
                  </a:lnTo>
                  <a:lnTo>
                    <a:pt x="749822" y="903510"/>
                  </a:lnTo>
                  <a:lnTo>
                    <a:pt x="0" y="250009"/>
                  </a:lnTo>
                  <a:lnTo>
                    <a:pt x="43612" y="178221"/>
                  </a:lnTo>
                  <a:cubicBezTo>
                    <a:pt x="60794" y="146592"/>
                    <a:pt x="76492" y="114039"/>
                    <a:pt x="90612" y="80656"/>
                  </a:cubicBezTo>
                  <a:close/>
                </a:path>
              </a:pathLst>
            </a:custGeom>
            <a:grpFill/>
            <a:ln w="9525">
              <a:noFill/>
              <a:round/>
              <a:headEnd/>
              <a:tailEnd/>
            </a:ln>
          </p:spPr>
          <p:txBody>
            <a:bodyPr vert="horz" wrap="square" lIns="91440" tIns="45720" rIns="91440" bIns="45720" numCol="1" anchor="t" anchorCtr="0" compatLnSpc="1">
              <a:prstTxWarp prst="textNoShape">
                <a:avLst/>
              </a:prstTxWarp>
              <a:noAutofit/>
            </a:bodyPr>
            <a:lstStyle/>
            <a:p>
              <a:endParaRPr lang="zh-CN" altLang="en-US"/>
            </a:p>
          </p:txBody>
        </p:sp>
        <p:sp>
          <p:nvSpPr>
            <p:cNvPr id="20" name="椭圆 19"/>
            <p:cNvSpPr/>
            <p:nvPr/>
          </p:nvSpPr>
          <p:spPr bwMode="auto">
            <a:xfrm>
              <a:off x="9979643" y="4116145"/>
              <a:ext cx="801779" cy="801779"/>
            </a:xfrm>
            <a:prstGeom prst="ellipse">
              <a:avLst/>
            </a:prstGeom>
            <a:grpFill/>
            <a:ln>
              <a:noFill/>
            </a:ln>
          </p:spPr>
          <p:txBody>
            <a:bodyPr vert="horz" wrap="square" lIns="91440" tIns="792000" rIns="72000" bIns="45720" numCol="1" rtlCol="0" anchor="ctr" anchorCtr="0" compatLnSpc="1">
              <a:prstTxWarp prst="textNoShape">
                <a:avLst/>
              </a:prstTxWarp>
            </a:bodyPr>
            <a:lstStyle/>
            <a:p>
              <a:pPr algn="ctr"/>
              <a:endParaRPr lang="zh-CN" altLang="en-US" b="1" dirty="0">
                <a:solidFill>
                  <a:schemeClr val="bg1"/>
                </a:solidFill>
                <a:latin typeface="微软雅黑" panose="020B0503020204020204" pitchFamily="34" charset="-122"/>
                <a:ea typeface="微软雅黑" panose="020B0503020204020204" pitchFamily="34" charset="-122"/>
              </a:endParaRPr>
            </a:p>
          </p:txBody>
        </p:sp>
      </p:grpSp>
      <p:grpSp>
        <p:nvGrpSpPr>
          <p:cNvPr id="21" name="组合 20"/>
          <p:cNvGrpSpPr/>
          <p:nvPr/>
        </p:nvGrpSpPr>
        <p:grpSpPr>
          <a:xfrm>
            <a:off x="5835870" y="4250265"/>
            <a:ext cx="4456497" cy="1416747"/>
            <a:chOff x="5811486" y="4272167"/>
            <a:chExt cx="4456497" cy="1416747"/>
          </a:xfrm>
          <a:solidFill>
            <a:schemeClr val="accent5"/>
          </a:solidFill>
          <a:effectLst>
            <a:outerShdw blurRad="152400" dist="101600" dir="2700000" algn="tl" rotWithShape="0">
              <a:prstClr val="black">
                <a:alpha val="60000"/>
              </a:prstClr>
            </a:outerShdw>
          </a:effectLst>
        </p:grpSpPr>
        <p:sp>
          <p:nvSpPr>
            <p:cNvPr id="22" name="Rectangle 9"/>
            <p:cNvSpPr>
              <a:spLocks noChangeArrowheads="1"/>
            </p:cNvSpPr>
            <p:nvPr/>
          </p:nvSpPr>
          <p:spPr bwMode="auto">
            <a:xfrm>
              <a:off x="6581212" y="5016129"/>
              <a:ext cx="3327753" cy="543934"/>
            </a:xfrm>
            <a:prstGeom prst="rect">
              <a:avLst/>
            </a:prstGeom>
            <a:grpFill/>
            <a:ln w="9525">
              <a:noFill/>
              <a:miter lim="800000"/>
              <a:headEnd/>
              <a:tailEnd/>
            </a:ln>
          </p:spPr>
          <p:txBody>
            <a:bodyPr vert="horz" wrap="square" lIns="0" tIns="45720" rIns="91440" bIns="45720" numCol="1" anchor="ctr" anchorCtr="1" compatLnSpc="1">
              <a:prstTxWarp prst="textNoShape">
                <a:avLst/>
              </a:prstTxWarp>
            </a:bodyPr>
            <a:lstStyle/>
            <a:p>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23" name="任意多边形 22"/>
            <p:cNvSpPr>
              <a:spLocks/>
            </p:cNvSpPr>
            <p:nvPr/>
          </p:nvSpPr>
          <p:spPr bwMode="auto">
            <a:xfrm>
              <a:off x="5811486" y="4272167"/>
              <a:ext cx="769726" cy="1287896"/>
            </a:xfrm>
            <a:custGeom>
              <a:avLst/>
              <a:gdLst>
                <a:gd name="connsiteX0" fmla="*/ 142427 w 914320"/>
                <a:gd name="connsiteY0" fmla="*/ 0 h 1529828"/>
                <a:gd name="connsiteX1" fmla="*/ 914320 w 914320"/>
                <a:gd name="connsiteY1" fmla="*/ 883716 h 1529828"/>
                <a:gd name="connsiteX2" fmla="*/ 914320 w 914320"/>
                <a:gd name="connsiteY2" fmla="*/ 1529828 h 1529828"/>
                <a:gd name="connsiteX3" fmla="*/ 0 w 914320"/>
                <a:gd name="connsiteY3" fmla="*/ 165241 h 1529828"/>
                <a:gd name="connsiteX4" fmla="*/ 15915 w 914320"/>
                <a:gd name="connsiteY4" fmla="*/ 152110 h 1529828"/>
                <a:gd name="connsiteX5" fmla="*/ 87952 w 914320"/>
                <a:gd name="connsiteY5" fmla="*/ 72850 h 1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320" h="1529828">
                  <a:moveTo>
                    <a:pt x="142427" y="0"/>
                  </a:moveTo>
                  <a:lnTo>
                    <a:pt x="914320" y="883716"/>
                  </a:lnTo>
                  <a:lnTo>
                    <a:pt x="914320" y="1529828"/>
                  </a:lnTo>
                  <a:lnTo>
                    <a:pt x="0" y="165241"/>
                  </a:lnTo>
                  <a:lnTo>
                    <a:pt x="15915" y="152110"/>
                  </a:lnTo>
                  <a:cubicBezTo>
                    <a:pt x="41162" y="126863"/>
                    <a:pt x="65206" y="100411"/>
                    <a:pt x="87952" y="72850"/>
                  </a:cubicBezTo>
                  <a:close/>
                </a:path>
              </a:pathLst>
            </a:custGeom>
            <a:grpFill/>
            <a:ln w="9525">
              <a:noFill/>
              <a:round/>
              <a:headEnd/>
              <a:tailEnd/>
            </a:ln>
          </p:spPr>
          <p:txBody>
            <a:bodyPr vert="horz" wrap="square" lIns="91440" tIns="45720" rIns="91440" bIns="45720" numCol="1" anchor="t" anchorCtr="0" compatLnSpc="1">
              <a:prstTxWarp prst="textNoShape">
                <a:avLst/>
              </a:prstTxWarp>
              <a:noAutofit/>
            </a:bodyPr>
            <a:lstStyle/>
            <a:p>
              <a:endParaRPr lang="zh-CN" altLang="en-US"/>
            </a:p>
          </p:txBody>
        </p:sp>
        <p:sp>
          <p:nvSpPr>
            <p:cNvPr id="24" name="椭圆 23"/>
            <p:cNvSpPr/>
            <p:nvPr/>
          </p:nvSpPr>
          <p:spPr bwMode="auto">
            <a:xfrm>
              <a:off x="9466204" y="4887135"/>
              <a:ext cx="801779" cy="801779"/>
            </a:xfrm>
            <a:prstGeom prst="ellipse">
              <a:avLst/>
            </a:prstGeom>
            <a:grpFill/>
            <a:ln>
              <a:noFill/>
            </a:ln>
          </p:spPr>
          <p:txBody>
            <a:bodyPr vert="horz" wrap="square" lIns="91440" tIns="792000" rIns="72000" bIns="45720" numCol="1" rtlCol="0" anchor="ctr" anchorCtr="0" compatLnSpc="1">
              <a:prstTxWarp prst="textNoShape">
                <a:avLst/>
              </a:prstTxWarp>
            </a:bodyPr>
            <a:lstStyle/>
            <a:p>
              <a:pPr algn="ctr"/>
              <a:endParaRPr lang="zh-CN" altLang="en-US" b="1" dirty="0">
                <a:solidFill>
                  <a:schemeClr val="bg1"/>
                </a:solidFill>
                <a:latin typeface="微软雅黑" panose="020B0503020204020204" pitchFamily="34" charset="-122"/>
                <a:ea typeface="微软雅黑" panose="020B0503020204020204" pitchFamily="34" charset="-122"/>
              </a:endParaRPr>
            </a:p>
          </p:txBody>
        </p:sp>
      </p:grpSp>
      <p:sp>
        <p:nvSpPr>
          <p:cNvPr id="25" name="Freeform 6"/>
          <p:cNvSpPr>
            <a:spLocks noEditPoints="1"/>
          </p:cNvSpPr>
          <p:nvPr/>
        </p:nvSpPr>
        <p:spPr bwMode="auto">
          <a:xfrm>
            <a:off x="9707078" y="2038420"/>
            <a:ext cx="368801" cy="367765"/>
          </a:xfrm>
          <a:custGeom>
            <a:avLst/>
            <a:gdLst>
              <a:gd name="T0" fmla="*/ 74 w 148"/>
              <a:gd name="T1" fmla="*/ 0 h 148"/>
              <a:gd name="T2" fmla="*/ 148 w 148"/>
              <a:gd name="T3" fmla="*/ 74 h 148"/>
              <a:gd name="T4" fmla="*/ 74 w 148"/>
              <a:gd name="T5" fmla="*/ 148 h 148"/>
              <a:gd name="T6" fmla="*/ 0 w 148"/>
              <a:gd name="T7" fmla="*/ 74 h 148"/>
              <a:gd name="T8" fmla="*/ 74 w 148"/>
              <a:gd name="T9" fmla="*/ 0 h 148"/>
              <a:gd name="T10" fmla="*/ 67 w 148"/>
              <a:gd name="T11" fmla="*/ 81 h 148"/>
              <a:gd name="T12" fmla="*/ 67 w 148"/>
              <a:gd name="T13" fmla="*/ 82 h 148"/>
              <a:gd name="T14" fmla="*/ 67 w 148"/>
              <a:gd name="T15" fmla="*/ 102 h 148"/>
              <a:gd name="T16" fmla="*/ 67 w 148"/>
              <a:gd name="T17" fmla="*/ 108 h 148"/>
              <a:gd name="T18" fmla="*/ 72 w 148"/>
              <a:gd name="T19" fmla="*/ 115 h 148"/>
              <a:gd name="T20" fmla="*/ 79 w 148"/>
              <a:gd name="T21" fmla="*/ 113 h 148"/>
              <a:gd name="T22" fmla="*/ 81 w 148"/>
              <a:gd name="T23" fmla="*/ 107 h 148"/>
              <a:gd name="T24" fmla="*/ 81 w 148"/>
              <a:gd name="T25" fmla="*/ 82 h 148"/>
              <a:gd name="T26" fmla="*/ 81 w 148"/>
              <a:gd name="T27" fmla="*/ 81 h 148"/>
              <a:gd name="T28" fmla="*/ 82 w 148"/>
              <a:gd name="T29" fmla="*/ 81 h 148"/>
              <a:gd name="T30" fmla="*/ 106 w 148"/>
              <a:gd name="T31" fmla="*/ 81 h 148"/>
              <a:gd name="T32" fmla="*/ 108 w 148"/>
              <a:gd name="T33" fmla="*/ 81 h 148"/>
              <a:gd name="T34" fmla="*/ 115 w 148"/>
              <a:gd name="T35" fmla="*/ 75 h 148"/>
              <a:gd name="T36" fmla="*/ 111 w 148"/>
              <a:gd name="T37" fmla="*/ 68 h 148"/>
              <a:gd name="T38" fmla="*/ 107 w 148"/>
              <a:gd name="T39" fmla="*/ 67 h 148"/>
              <a:gd name="T40" fmla="*/ 82 w 148"/>
              <a:gd name="T41" fmla="*/ 67 h 148"/>
              <a:gd name="T42" fmla="*/ 81 w 148"/>
              <a:gd name="T43" fmla="*/ 67 h 148"/>
              <a:gd name="T44" fmla="*/ 81 w 148"/>
              <a:gd name="T45" fmla="*/ 65 h 148"/>
              <a:gd name="T46" fmla="*/ 81 w 148"/>
              <a:gd name="T47" fmla="*/ 41 h 148"/>
              <a:gd name="T48" fmla="*/ 81 w 148"/>
              <a:gd name="T49" fmla="*/ 38 h 148"/>
              <a:gd name="T50" fmla="*/ 75 w 148"/>
              <a:gd name="T51" fmla="*/ 33 h 148"/>
              <a:gd name="T52" fmla="*/ 68 w 148"/>
              <a:gd name="T53" fmla="*/ 37 h 148"/>
              <a:gd name="T54" fmla="*/ 67 w 148"/>
              <a:gd name="T55" fmla="*/ 41 h 148"/>
              <a:gd name="T56" fmla="*/ 67 w 148"/>
              <a:gd name="T57" fmla="*/ 66 h 148"/>
              <a:gd name="T58" fmla="*/ 67 w 148"/>
              <a:gd name="T59" fmla="*/ 67 h 148"/>
              <a:gd name="T60" fmla="*/ 66 w 148"/>
              <a:gd name="T61" fmla="*/ 67 h 148"/>
              <a:gd name="T62" fmla="*/ 42 w 148"/>
              <a:gd name="T63" fmla="*/ 67 h 148"/>
              <a:gd name="T64" fmla="*/ 40 w 148"/>
              <a:gd name="T65" fmla="*/ 67 h 148"/>
              <a:gd name="T66" fmla="*/ 33 w 148"/>
              <a:gd name="T67" fmla="*/ 72 h 148"/>
              <a:gd name="T68" fmla="*/ 36 w 148"/>
              <a:gd name="T69" fmla="*/ 80 h 148"/>
              <a:gd name="T70" fmla="*/ 41 w 148"/>
              <a:gd name="T71" fmla="*/ 81 h 148"/>
              <a:gd name="T72" fmla="*/ 66 w 148"/>
              <a:gd name="T73" fmla="*/ 81 h 148"/>
              <a:gd name="T74" fmla="*/ 67 w 148"/>
              <a:gd name="T75" fmla="*/ 8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48" h="148">
                <a:moveTo>
                  <a:pt x="74" y="0"/>
                </a:moveTo>
                <a:cubicBezTo>
                  <a:pt x="114" y="0"/>
                  <a:pt x="148" y="33"/>
                  <a:pt x="148" y="74"/>
                </a:cubicBezTo>
                <a:cubicBezTo>
                  <a:pt x="148" y="115"/>
                  <a:pt x="115" y="148"/>
                  <a:pt x="74" y="148"/>
                </a:cubicBezTo>
                <a:cubicBezTo>
                  <a:pt x="34" y="148"/>
                  <a:pt x="0" y="115"/>
                  <a:pt x="0" y="74"/>
                </a:cubicBezTo>
                <a:cubicBezTo>
                  <a:pt x="0" y="34"/>
                  <a:pt x="33" y="0"/>
                  <a:pt x="74" y="0"/>
                </a:cubicBezTo>
                <a:close/>
                <a:moveTo>
                  <a:pt x="67" y="81"/>
                </a:moveTo>
                <a:cubicBezTo>
                  <a:pt x="67" y="82"/>
                  <a:pt x="67" y="82"/>
                  <a:pt x="67" y="82"/>
                </a:cubicBezTo>
                <a:cubicBezTo>
                  <a:pt x="67" y="89"/>
                  <a:pt x="67" y="96"/>
                  <a:pt x="67" y="102"/>
                </a:cubicBezTo>
                <a:cubicBezTo>
                  <a:pt x="67" y="104"/>
                  <a:pt x="67" y="106"/>
                  <a:pt x="67" y="108"/>
                </a:cubicBezTo>
                <a:cubicBezTo>
                  <a:pt x="67" y="111"/>
                  <a:pt x="69" y="114"/>
                  <a:pt x="72" y="115"/>
                </a:cubicBezTo>
                <a:cubicBezTo>
                  <a:pt x="74" y="116"/>
                  <a:pt x="78" y="115"/>
                  <a:pt x="79" y="113"/>
                </a:cubicBezTo>
                <a:cubicBezTo>
                  <a:pt x="81" y="111"/>
                  <a:pt x="81" y="109"/>
                  <a:pt x="81" y="107"/>
                </a:cubicBezTo>
                <a:cubicBezTo>
                  <a:pt x="81" y="99"/>
                  <a:pt x="81" y="91"/>
                  <a:pt x="81" y="82"/>
                </a:cubicBezTo>
                <a:cubicBezTo>
                  <a:pt x="81" y="82"/>
                  <a:pt x="81" y="82"/>
                  <a:pt x="81" y="81"/>
                </a:cubicBezTo>
                <a:cubicBezTo>
                  <a:pt x="82" y="81"/>
                  <a:pt x="82" y="81"/>
                  <a:pt x="82" y="81"/>
                </a:cubicBezTo>
                <a:cubicBezTo>
                  <a:pt x="90" y="81"/>
                  <a:pt x="98" y="81"/>
                  <a:pt x="106" y="81"/>
                </a:cubicBezTo>
                <a:cubicBezTo>
                  <a:pt x="107" y="81"/>
                  <a:pt x="107" y="81"/>
                  <a:pt x="108" y="81"/>
                </a:cubicBezTo>
                <a:cubicBezTo>
                  <a:pt x="112" y="81"/>
                  <a:pt x="114" y="79"/>
                  <a:pt x="115" y="75"/>
                </a:cubicBezTo>
                <a:cubicBezTo>
                  <a:pt x="115" y="73"/>
                  <a:pt x="114" y="69"/>
                  <a:pt x="111" y="68"/>
                </a:cubicBezTo>
                <a:cubicBezTo>
                  <a:pt x="110" y="67"/>
                  <a:pt x="109" y="67"/>
                  <a:pt x="107" y="67"/>
                </a:cubicBezTo>
                <a:cubicBezTo>
                  <a:pt x="99" y="67"/>
                  <a:pt x="91" y="67"/>
                  <a:pt x="82" y="67"/>
                </a:cubicBezTo>
                <a:cubicBezTo>
                  <a:pt x="82" y="67"/>
                  <a:pt x="82" y="67"/>
                  <a:pt x="81" y="67"/>
                </a:cubicBezTo>
                <a:cubicBezTo>
                  <a:pt x="81" y="66"/>
                  <a:pt x="81" y="66"/>
                  <a:pt x="81" y="65"/>
                </a:cubicBezTo>
                <a:cubicBezTo>
                  <a:pt x="81" y="57"/>
                  <a:pt x="81" y="49"/>
                  <a:pt x="81" y="41"/>
                </a:cubicBezTo>
                <a:cubicBezTo>
                  <a:pt x="81" y="40"/>
                  <a:pt x="81" y="39"/>
                  <a:pt x="81" y="38"/>
                </a:cubicBezTo>
                <a:cubicBezTo>
                  <a:pt x="80" y="35"/>
                  <a:pt x="78" y="33"/>
                  <a:pt x="75" y="33"/>
                </a:cubicBezTo>
                <a:cubicBezTo>
                  <a:pt x="72" y="33"/>
                  <a:pt x="69" y="34"/>
                  <a:pt x="68" y="37"/>
                </a:cubicBezTo>
                <a:cubicBezTo>
                  <a:pt x="67" y="38"/>
                  <a:pt x="67" y="40"/>
                  <a:pt x="67" y="41"/>
                </a:cubicBezTo>
                <a:cubicBezTo>
                  <a:pt x="67" y="49"/>
                  <a:pt x="67" y="57"/>
                  <a:pt x="67" y="66"/>
                </a:cubicBezTo>
                <a:cubicBezTo>
                  <a:pt x="67" y="66"/>
                  <a:pt x="67" y="66"/>
                  <a:pt x="67" y="67"/>
                </a:cubicBezTo>
                <a:cubicBezTo>
                  <a:pt x="66" y="67"/>
                  <a:pt x="66" y="67"/>
                  <a:pt x="66" y="67"/>
                </a:cubicBezTo>
                <a:cubicBezTo>
                  <a:pt x="58" y="67"/>
                  <a:pt x="50" y="67"/>
                  <a:pt x="42" y="67"/>
                </a:cubicBezTo>
                <a:cubicBezTo>
                  <a:pt x="41" y="67"/>
                  <a:pt x="40" y="67"/>
                  <a:pt x="40" y="67"/>
                </a:cubicBezTo>
                <a:cubicBezTo>
                  <a:pt x="37" y="67"/>
                  <a:pt x="34" y="69"/>
                  <a:pt x="33" y="72"/>
                </a:cubicBezTo>
                <a:cubicBezTo>
                  <a:pt x="32" y="75"/>
                  <a:pt x="33" y="78"/>
                  <a:pt x="36" y="80"/>
                </a:cubicBezTo>
                <a:cubicBezTo>
                  <a:pt x="37" y="81"/>
                  <a:pt x="39" y="81"/>
                  <a:pt x="41" y="81"/>
                </a:cubicBezTo>
                <a:cubicBezTo>
                  <a:pt x="49" y="81"/>
                  <a:pt x="57" y="81"/>
                  <a:pt x="66" y="81"/>
                </a:cubicBezTo>
                <a:cubicBezTo>
                  <a:pt x="66" y="81"/>
                  <a:pt x="66" y="81"/>
                  <a:pt x="67" y="8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6" name="Freeform 6"/>
          <p:cNvSpPr>
            <a:spLocks noEditPoints="1"/>
          </p:cNvSpPr>
          <p:nvPr/>
        </p:nvSpPr>
        <p:spPr bwMode="auto">
          <a:xfrm>
            <a:off x="10220517" y="2792679"/>
            <a:ext cx="368801" cy="367765"/>
          </a:xfrm>
          <a:custGeom>
            <a:avLst/>
            <a:gdLst>
              <a:gd name="T0" fmla="*/ 74 w 148"/>
              <a:gd name="T1" fmla="*/ 0 h 148"/>
              <a:gd name="T2" fmla="*/ 148 w 148"/>
              <a:gd name="T3" fmla="*/ 74 h 148"/>
              <a:gd name="T4" fmla="*/ 74 w 148"/>
              <a:gd name="T5" fmla="*/ 148 h 148"/>
              <a:gd name="T6" fmla="*/ 0 w 148"/>
              <a:gd name="T7" fmla="*/ 74 h 148"/>
              <a:gd name="T8" fmla="*/ 74 w 148"/>
              <a:gd name="T9" fmla="*/ 0 h 148"/>
              <a:gd name="T10" fmla="*/ 67 w 148"/>
              <a:gd name="T11" fmla="*/ 81 h 148"/>
              <a:gd name="T12" fmla="*/ 67 w 148"/>
              <a:gd name="T13" fmla="*/ 82 h 148"/>
              <a:gd name="T14" fmla="*/ 67 w 148"/>
              <a:gd name="T15" fmla="*/ 102 h 148"/>
              <a:gd name="T16" fmla="*/ 67 w 148"/>
              <a:gd name="T17" fmla="*/ 108 h 148"/>
              <a:gd name="T18" fmla="*/ 72 w 148"/>
              <a:gd name="T19" fmla="*/ 115 h 148"/>
              <a:gd name="T20" fmla="*/ 79 w 148"/>
              <a:gd name="T21" fmla="*/ 113 h 148"/>
              <a:gd name="T22" fmla="*/ 81 w 148"/>
              <a:gd name="T23" fmla="*/ 107 h 148"/>
              <a:gd name="T24" fmla="*/ 81 w 148"/>
              <a:gd name="T25" fmla="*/ 82 h 148"/>
              <a:gd name="T26" fmla="*/ 81 w 148"/>
              <a:gd name="T27" fmla="*/ 81 h 148"/>
              <a:gd name="T28" fmla="*/ 82 w 148"/>
              <a:gd name="T29" fmla="*/ 81 h 148"/>
              <a:gd name="T30" fmla="*/ 106 w 148"/>
              <a:gd name="T31" fmla="*/ 81 h 148"/>
              <a:gd name="T32" fmla="*/ 108 w 148"/>
              <a:gd name="T33" fmla="*/ 81 h 148"/>
              <a:gd name="T34" fmla="*/ 115 w 148"/>
              <a:gd name="T35" fmla="*/ 75 h 148"/>
              <a:gd name="T36" fmla="*/ 111 w 148"/>
              <a:gd name="T37" fmla="*/ 68 h 148"/>
              <a:gd name="T38" fmla="*/ 107 w 148"/>
              <a:gd name="T39" fmla="*/ 67 h 148"/>
              <a:gd name="T40" fmla="*/ 82 w 148"/>
              <a:gd name="T41" fmla="*/ 67 h 148"/>
              <a:gd name="T42" fmla="*/ 81 w 148"/>
              <a:gd name="T43" fmla="*/ 67 h 148"/>
              <a:gd name="T44" fmla="*/ 81 w 148"/>
              <a:gd name="T45" fmla="*/ 65 h 148"/>
              <a:gd name="T46" fmla="*/ 81 w 148"/>
              <a:gd name="T47" fmla="*/ 41 h 148"/>
              <a:gd name="T48" fmla="*/ 81 w 148"/>
              <a:gd name="T49" fmla="*/ 38 h 148"/>
              <a:gd name="T50" fmla="*/ 75 w 148"/>
              <a:gd name="T51" fmla="*/ 33 h 148"/>
              <a:gd name="T52" fmla="*/ 68 w 148"/>
              <a:gd name="T53" fmla="*/ 37 h 148"/>
              <a:gd name="T54" fmla="*/ 67 w 148"/>
              <a:gd name="T55" fmla="*/ 41 h 148"/>
              <a:gd name="T56" fmla="*/ 67 w 148"/>
              <a:gd name="T57" fmla="*/ 66 h 148"/>
              <a:gd name="T58" fmla="*/ 67 w 148"/>
              <a:gd name="T59" fmla="*/ 67 h 148"/>
              <a:gd name="T60" fmla="*/ 66 w 148"/>
              <a:gd name="T61" fmla="*/ 67 h 148"/>
              <a:gd name="T62" fmla="*/ 42 w 148"/>
              <a:gd name="T63" fmla="*/ 67 h 148"/>
              <a:gd name="T64" fmla="*/ 40 w 148"/>
              <a:gd name="T65" fmla="*/ 67 h 148"/>
              <a:gd name="T66" fmla="*/ 33 w 148"/>
              <a:gd name="T67" fmla="*/ 72 h 148"/>
              <a:gd name="T68" fmla="*/ 36 w 148"/>
              <a:gd name="T69" fmla="*/ 80 h 148"/>
              <a:gd name="T70" fmla="*/ 41 w 148"/>
              <a:gd name="T71" fmla="*/ 81 h 148"/>
              <a:gd name="T72" fmla="*/ 66 w 148"/>
              <a:gd name="T73" fmla="*/ 81 h 148"/>
              <a:gd name="T74" fmla="*/ 67 w 148"/>
              <a:gd name="T75" fmla="*/ 8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48" h="148">
                <a:moveTo>
                  <a:pt x="74" y="0"/>
                </a:moveTo>
                <a:cubicBezTo>
                  <a:pt x="114" y="0"/>
                  <a:pt x="148" y="33"/>
                  <a:pt x="148" y="74"/>
                </a:cubicBezTo>
                <a:cubicBezTo>
                  <a:pt x="148" y="115"/>
                  <a:pt x="115" y="148"/>
                  <a:pt x="74" y="148"/>
                </a:cubicBezTo>
                <a:cubicBezTo>
                  <a:pt x="34" y="148"/>
                  <a:pt x="0" y="115"/>
                  <a:pt x="0" y="74"/>
                </a:cubicBezTo>
                <a:cubicBezTo>
                  <a:pt x="0" y="34"/>
                  <a:pt x="33" y="0"/>
                  <a:pt x="74" y="0"/>
                </a:cubicBezTo>
                <a:close/>
                <a:moveTo>
                  <a:pt x="67" y="81"/>
                </a:moveTo>
                <a:cubicBezTo>
                  <a:pt x="67" y="82"/>
                  <a:pt x="67" y="82"/>
                  <a:pt x="67" y="82"/>
                </a:cubicBezTo>
                <a:cubicBezTo>
                  <a:pt x="67" y="89"/>
                  <a:pt x="67" y="96"/>
                  <a:pt x="67" y="102"/>
                </a:cubicBezTo>
                <a:cubicBezTo>
                  <a:pt x="67" y="104"/>
                  <a:pt x="67" y="106"/>
                  <a:pt x="67" y="108"/>
                </a:cubicBezTo>
                <a:cubicBezTo>
                  <a:pt x="67" y="111"/>
                  <a:pt x="69" y="114"/>
                  <a:pt x="72" y="115"/>
                </a:cubicBezTo>
                <a:cubicBezTo>
                  <a:pt x="74" y="116"/>
                  <a:pt x="78" y="115"/>
                  <a:pt x="79" y="113"/>
                </a:cubicBezTo>
                <a:cubicBezTo>
                  <a:pt x="81" y="111"/>
                  <a:pt x="81" y="109"/>
                  <a:pt x="81" y="107"/>
                </a:cubicBezTo>
                <a:cubicBezTo>
                  <a:pt x="81" y="99"/>
                  <a:pt x="81" y="91"/>
                  <a:pt x="81" y="82"/>
                </a:cubicBezTo>
                <a:cubicBezTo>
                  <a:pt x="81" y="82"/>
                  <a:pt x="81" y="82"/>
                  <a:pt x="81" y="81"/>
                </a:cubicBezTo>
                <a:cubicBezTo>
                  <a:pt x="82" y="81"/>
                  <a:pt x="82" y="81"/>
                  <a:pt x="82" y="81"/>
                </a:cubicBezTo>
                <a:cubicBezTo>
                  <a:pt x="90" y="81"/>
                  <a:pt x="98" y="81"/>
                  <a:pt x="106" y="81"/>
                </a:cubicBezTo>
                <a:cubicBezTo>
                  <a:pt x="107" y="81"/>
                  <a:pt x="107" y="81"/>
                  <a:pt x="108" y="81"/>
                </a:cubicBezTo>
                <a:cubicBezTo>
                  <a:pt x="112" y="81"/>
                  <a:pt x="114" y="79"/>
                  <a:pt x="115" y="75"/>
                </a:cubicBezTo>
                <a:cubicBezTo>
                  <a:pt x="115" y="73"/>
                  <a:pt x="114" y="69"/>
                  <a:pt x="111" y="68"/>
                </a:cubicBezTo>
                <a:cubicBezTo>
                  <a:pt x="110" y="67"/>
                  <a:pt x="109" y="67"/>
                  <a:pt x="107" y="67"/>
                </a:cubicBezTo>
                <a:cubicBezTo>
                  <a:pt x="99" y="67"/>
                  <a:pt x="91" y="67"/>
                  <a:pt x="82" y="67"/>
                </a:cubicBezTo>
                <a:cubicBezTo>
                  <a:pt x="82" y="67"/>
                  <a:pt x="82" y="67"/>
                  <a:pt x="81" y="67"/>
                </a:cubicBezTo>
                <a:cubicBezTo>
                  <a:pt x="81" y="66"/>
                  <a:pt x="81" y="66"/>
                  <a:pt x="81" y="65"/>
                </a:cubicBezTo>
                <a:cubicBezTo>
                  <a:pt x="81" y="57"/>
                  <a:pt x="81" y="49"/>
                  <a:pt x="81" y="41"/>
                </a:cubicBezTo>
                <a:cubicBezTo>
                  <a:pt x="81" y="40"/>
                  <a:pt x="81" y="39"/>
                  <a:pt x="81" y="38"/>
                </a:cubicBezTo>
                <a:cubicBezTo>
                  <a:pt x="80" y="35"/>
                  <a:pt x="78" y="33"/>
                  <a:pt x="75" y="33"/>
                </a:cubicBezTo>
                <a:cubicBezTo>
                  <a:pt x="72" y="33"/>
                  <a:pt x="69" y="34"/>
                  <a:pt x="68" y="37"/>
                </a:cubicBezTo>
                <a:cubicBezTo>
                  <a:pt x="67" y="38"/>
                  <a:pt x="67" y="40"/>
                  <a:pt x="67" y="41"/>
                </a:cubicBezTo>
                <a:cubicBezTo>
                  <a:pt x="67" y="49"/>
                  <a:pt x="67" y="57"/>
                  <a:pt x="67" y="66"/>
                </a:cubicBezTo>
                <a:cubicBezTo>
                  <a:pt x="67" y="66"/>
                  <a:pt x="67" y="66"/>
                  <a:pt x="67" y="67"/>
                </a:cubicBezTo>
                <a:cubicBezTo>
                  <a:pt x="66" y="67"/>
                  <a:pt x="66" y="67"/>
                  <a:pt x="66" y="67"/>
                </a:cubicBezTo>
                <a:cubicBezTo>
                  <a:pt x="58" y="67"/>
                  <a:pt x="50" y="67"/>
                  <a:pt x="42" y="67"/>
                </a:cubicBezTo>
                <a:cubicBezTo>
                  <a:pt x="41" y="67"/>
                  <a:pt x="40" y="67"/>
                  <a:pt x="40" y="67"/>
                </a:cubicBezTo>
                <a:cubicBezTo>
                  <a:pt x="37" y="67"/>
                  <a:pt x="34" y="69"/>
                  <a:pt x="33" y="72"/>
                </a:cubicBezTo>
                <a:cubicBezTo>
                  <a:pt x="32" y="75"/>
                  <a:pt x="33" y="78"/>
                  <a:pt x="36" y="80"/>
                </a:cubicBezTo>
                <a:cubicBezTo>
                  <a:pt x="37" y="81"/>
                  <a:pt x="39" y="81"/>
                  <a:pt x="41" y="81"/>
                </a:cubicBezTo>
                <a:cubicBezTo>
                  <a:pt x="49" y="81"/>
                  <a:pt x="57" y="81"/>
                  <a:pt x="66" y="81"/>
                </a:cubicBezTo>
                <a:cubicBezTo>
                  <a:pt x="66" y="81"/>
                  <a:pt x="66" y="81"/>
                  <a:pt x="67" y="8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7" name="Freeform 6"/>
          <p:cNvSpPr>
            <a:spLocks noEditPoints="1"/>
          </p:cNvSpPr>
          <p:nvPr/>
        </p:nvSpPr>
        <p:spPr bwMode="auto">
          <a:xfrm>
            <a:off x="10732435" y="3550074"/>
            <a:ext cx="368801" cy="367765"/>
          </a:xfrm>
          <a:custGeom>
            <a:avLst/>
            <a:gdLst>
              <a:gd name="T0" fmla="*/ 74 w 148"/>
              <a:gd name="T1" fmla="*/ 0 h 148"/>
              <a:gd name="T2" fmla="*/ 148 w 148"/>
              <a:gd name="T3" fmla="*/ 74 h 148"/>
              <a:gd name="T4" fmla="*/ 74 w 148"/>
              <a:gd name="T5" fmla="*/ 148 h 148"/>
              <a:gd name="T6" fmla="*/ 0 w 148"/>
              <a:gd name="T7" fmla="*/ 74 h 148"/>
              <a:gd name="T8" fmla="*/ 74 w 148"/>
              <a:gd name="T9" fmla="*/ 0 h 148"/>
              <a:gd name="T10" fmla="*/ 67 w 148"/>
              <a:gd name="T11" fmla="*/ 81 h 148"/>
              <a:gd name="T12" fmla="*/ 67 w 148"/>
              <a:gd name="T13" fmla="*/ 82 h 148"/>
              <a:gd name="T14" fmla="*/ 67 w 148"/>
              <a:gd name="T15" fmla="*/ 102 h 148"/>
              <a:gd name="T16" fmla="*/ 67 w 148"/>
              <a:gd name="T17" fmla="*/ 108 h 148"/>
              <a:gd name="T18" fmla="*/ 72 w 148"/>
              <a:gd name="T19" fmla="*/ 115 h 148"/>
              <a:gd name="T20" fmla="*/ 79 w 148"/>
              <a:gd name="T21" fmla="*/ 113 h 148"/>
              <a:gd name="T22" fmla="*/ 81 w 148"/>
              <a:gd name="T23" fmla="*/ 107 h 148"/>
              <a:gd name="T24" fmla="*/ 81 w 148"/>
              <a:gd name="T25" fmla="*/ 82 h 148"/>
              <a:gd name="T26" fmla="*/ 81 w 148"/>
              <a:gd name="T27" fmla="*/ 81 h 148"/>
              <a:gd name="T28" fmla="*/ 82 w 148"/>
              <a:gd name="T29" fmla="*/ 81 h 148"/>
              <a:gd name="T30" fmla="*/ 106 w 148"/>
              <a:gd name="T31" fmla="*/ 81 h 148"/>
              <a:gd name="T32" fmla="*/ 108 w 148"/>
              <a:gd name="T33" fmla="*/ 81 h 148"/>
              <a:gd name="T34" fmla="*/ 115 w 148"/>
              <a:gd name="T35" fmla="*/ 75 h 148"/>
              <a:gd name="T36" fmla="*/ 111 w 148"/>
              <a:gd name="T37" fmla="*/ 68 h 148"/>
              <a:gd name="T38" fmla="*/ 107 w 148"/>
              <a:gd name="T39" fmla="*/ 67 h 148"/>
              <a:gd name="T40" fmla="*/ 82 w 148"/>
              <a:gd name="T41" fmla="*/ 67 h 148"/>
              <a:gd name="T42" fmla="*/ 81 w 148"/>
              <a:gd name="T43" fmla="*/ 67 h 148"/>
              <a:gd name="T44" fmla="*/ 81 w 148"/>
              <a:gd name="T45" fmla="*/ 65 h 148"/>
              <a:gd name="T46" fmla="*/ 81 w 148"/>
              <a:gd name="T47" fmla="*/ 41 h 148"/>
              <a:gd name="T48" fmla="*/ 81 w 148"/>
              <a:gd name="T49" fmla="*/ 38 h 148"/>
              <a:gd name="T50" fmla="*/ 75 w 148"/>
              <a:gd name="T51" fmla="*/ 33 h 148"/>
              <a:gd name="T52" fmla="*/ 68 w 148"/>
              <a:gd name="T53" fmla="*/ 37 h 148"/>
              <a:gd name="T54" fmla="*/ 67 w 148"/>
              <a:gd name="T55" fmla="*/ 41 h 148"/>
              <a:gd name="T56" fmla="*/ 67 w 148"/>
              <a:gd name="T57" fmla="*/ 66 h 148"/>
              <a:gd name="T58" fmla="*/ 67 w 148"/>
              <a:gd name="T59" fmla="*/ 67 h 148"/>
              <a:gd name="T60" fmla="*/ 66 w 148"/>
              <a:gd name="T61" fmla="*/ 67 h 148"/>
              <a:gd name="T62" fmla="*/ 42 w 148"/>
              <a:gd name="T63" fmla="*/ 67 h 148"/>
              <a:gd name="T64" fmla="*/ 40 w 148"/>
              <a:gd name="T65" fmla="*/ 67 h 148"/>
              <a:gd name="T66" fmla="*/ 33 w 148"/>
              <a:gd name="T67" fmla="*/ 72 h 148"/>
              <a:gd name="T68" fmla="*/ 36 w 148"/>
              <a:gd name="T69" fmla="*/ 80 h 148"/>
              <a:gd name="T70" fmla="*/ 41 w 148"/>
              <a:gd name="T71" fmla="*/ 81 h 148"/>
              <a:gd name="T72" fmla="*/ 66 w 148"/>
              <a:gd name="T73" fmla="*/ 81 h 148"/>
              <a:gd name="T74" fmla="*/ 67 w 148"/>
              <a:gd name="T75" fmla="*/ 8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48" h="148">
                <a:moveTo>
                  <a:pt x="74" y="0"/>
                </a:moveTo>
                <a:cubicBezTo>
                  <a:pt x="114" y="0"/>
                  <a:pt x="148" y="33"/>
                  <a:pt x="148" y="74"/>
                </a:cubicBezTo>
                <a:cubicBezTo>
                  <a:pt x="148" y="115"/>
                  <a:pt x="115" y="148"/>
                  <a:pt x="74" y="148"/>
                </a:cubicBezTo>
                <a:cubicBezTo>
                  <a:pt x="34" y="148"/>
                  <a:pt x="0" y="115"/>
                  <a:pt x="0" y="74"/>
                </a:cubicBezTo>
                <a:cubicBezTo>
                  <a:pt x="0" y="34"/>
                  <a:pt x="33" y="0"/>
                  <a:pt x="74" y="0"/>
                </a:cubicBezTo>
                <a:close/>
                <a:moveTo>
                  <a:pt x="67" y="81"/>
                </a:moveTo>
                <a:cubicBezTo>
                  <a:pt x="67" y="82"/>
                  <a:pt x="67" y="82"/>
                  <a:pt x="67" y="82"/>
                </a:cubicBezTo>
                <a:cubicBezTo>
                  <a:pt x="67" y="89"/>
                  <a:pt x="67" y="96"/>
                  <a:pt x="67" y="102"/>
                </a:cubicBezTo>
                <a:cubicBezTo>
                  <a:pt x="67" y="104"/>
                  <a:pt x="67" y="106"/>
                  <a:pt x="67" y="108"/>
                </a:cubicBezTo>
                <a:cubicBezTo>
                  <a:pt x="67" y="111"/>
                  <a:pt x="69" y="114"/>
                  <a:pt x="72" y="115"/>
                </a:cubicBezTo>
                <a:cubicBezTo>
                  <a:pt x="74" y="116"/>
                  <a:pt x="78" y="115"/>
                  <a:pt x="79" y="113"/>
                </a:cubicBezTo>
                <a:cubicBezTo>
                  <a:pt x="81" y="111"/>
                  <a:pt x="81" y="109"/>
                  <a:pt x="81" y="107"/>
                </a:cubicBezTo>
                <a:cubicBezTo>
                  <a:pt x="81" y="99"/>
                  <a:pt x="81" y="91"/>
                  <a:pt x="81" y="82"/>
                </a:cubicBezTo>
                <a:cubicBezTo>
                  <a:pt x="81" y="82"/>
                  <a:pt x="81" y="82"/>
                  <a:pt x="81" y="81"/>
                </a:cubicBezTo>
                <a:cubicBezTo>
                  <a:pt x="82" y="81"/>
                  <a:pt x="82" y="81"/>
                  <a:pt x="82" y="81"/>
                </a:cubicBezTo>
                <a:cubicBezTo>
                  <a:pt x="90" y="81"/>
                  <a:pt x="98" y="81"/>
                  <a:pt x="106" y="81"/>
                </a:cubicBezTo>
                <a:cubicBezTo>
                  <a:pt x="107" y="81"/>
                  <a:pt x="107" y="81"/>
                  <a:pt x="108" y="81"/>
                </a:cubicBezTo>
                <a:cubicBezTo>
                  <a:pt x="112" y="81"/>
                  <a:pt x="114" y="79"/>
                  <a:pt x="115" y="75"/>
                </a:cubicBezTo>
                <a:cubicBezTo>
                  <a:pt x="115" y="73"/>
                  <a:pt x="114" y="69"/>
                  <a:pt x="111" y="68"/>
                </a:cubicBezTo>
                <a:cubicBezTo>
                  <a:pt x="110" y="67"/>
                  <a:pt x="109" y="67"/>
                  <a:pt x="107" y="67"/>
                </a:cubicBezTo>
                <a:cubicBezTo>
                  <a:pt x="99" y="67"/>
                  <a:pt x="91" y="67"/>
                  <a:pt x="82" y="67"/>
                </a:cubicBezTo>
                <a:cubicBezTo>
                  <a:pt x="82" y="67"/>
                  <a:pt x="82" y="67"/>
                  <a:pt x="81" y="67"/>
                </a:cubicBezTo>
                <a:cubicBezTo>
                  <a:pt x="81" y="66"/>
                  <a:pt x="81" y="66"/>
                  <a:pt x="81" y="65"/>
                </a:cubicBezTo>
                <a:cubicBezTo>
                  <a:pt x="81" y="57"/>
                  <a:pt x="81" y="49"/>
                  <a:pt x="81" y="41"/>
                </a:cubicBezTo>
                <a:cubicBezTo>
                  <a:pt x="81" y="40"/>
                  <a:pt x="81" y="39"/>
                  <a:pt x="81" y="38"/>
                </a:cubicBezTo>
                <a:cubicBezTo>
                  <a:pt x="80" y="35"/>
                  <a:pt x="78" y="33"/>
                  <a:pt x="75" y="33"/>
                </a:cubicBezTo>
                <a:cubicBezTo>
                  <a:pt x="72" y="33"/>
                  <a:pt x="69" y="34"/>
                  <a:pt x="68" y="37"/>
                </a:cubicBezTo>
                <a:cubicBezTo>
                  <a:pt x="67" y="38"/>
                  <a:pt x="67" y="40"/>
                  <a:pt x="67" y="41"/>
                </a:cubicBezTo>
                <a:cubicBezTo>
                  <a:pt x="67" y="49"/>
                  <a:pt x="67" y="57"/>
                  <a:pt x="67" y="66"/>
                </a:cubicBezTo>
                <a:cubicBezTo>
                  <a:pt x="67" y="66"/>
                  <a:pt x="67" y="66"/>
                  <a:pt x="67" y="67"/>
                </a:cubicBezTo>
                <a:cubicBezTo>
                  <a:pt x="66" y="67"/>
                  <a:pt x="66" y="67"/>
                  <a:pt x="66" y="67"/>
                </a:cubicBezTo>
                <a:cubicBezTo>
                  <a:pt x="58" y="67"/>
                  <a:pt x="50" y="67"/>
                  <a:pt x="42" y="67"/>
                </a:cubicBezTo>
                <a:cubicBezTo>
                  <a:pt x="41" y="67"/>
                  <a:pt x="40" y="67"/>
                  <a:pt x="40" y="67"/>
                </a:cubicBezTo>
                <a:cubicBezTo>
                  <a:pt x="37" y="67"/>
                  <a:pt x="34" y="69"/>
                  <a:pt x="33" y="72"/>
                </a:cubicBezTo>
                <a:cubicBezTo>
                  <a:pt x="32" y="75"/>
                  <a:pt x="33" y="78"/>
                  <a:pt x="36" y="80"/>
                </a:cubicBezTo>
                <a:cubicBezTo>
                  <a:pt x="37" y="81"/>
                  <a:pt x="39" y="81"/>
                  <a:pt x="41" y="81"/>
                </a:cubicBezTo>
                <a:cubicBezTo>
                  <a:pt x="49" y="81"/>
                  <a:pt x="57" y="81"/>
                  <a:pt x="66" y="81"/>
                </a:cubicBezTo>
                <a:cubicBezTo>
                  <a:pt x="66" y="81"/>
                  <a:pt x="66" y="81"/>
                  <a:pt x="67" y="8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8" name="Freeform 6"/>
          <p:cNvSpPr>
            <a:spLocks noEditPoints="1"/>
          </p:cNvSpPr>
          <p:nvPr/>
        </p:nvSpPr>
        <p:spPr bwMode="auto">
          <a:xfrm>
            <a:off x="10220517" y="4311250"/>
            <a:ext cx="368801" cy="367765"/>
          </a:xfrm>
          <a:custGeom>
            <a:avLst/>
            <a:gdLst>
              <a:gd name="T0" fmla="*/ 74 w 148"/>
              <a:gd name="T1" fmla="*/ 0 h 148"/>
              <a:gd name="T2" fmla="*/ 148 w 148"/>
              <a:gd name="T3" fmla="*/ 74 h 148"/>
              <a:gd name="T4" fmla="*/ 74 w 148"/>
              <a:gd name="T5" fmla="*/ 148 h 148"/>
              <a:gd name="T6" fmla="*/ 0 w 148"/>
              <a:gd name="T7" fmla="*/ 74 h 148"/>
              <a:gd name="T8" fmla="*/ 74 w 148"/>
              <a:gd name="T9" fmla="*/ 0 h 148"/>
              <a:gd name="T10" fmla="*/ 67 w 148"/>
              <a:gd name="T11" fmla="*/ 81 h 148"/>
              <a:gd name="T12" fmla="*/ 67 w 148"/>
              <a:gd name="T13" fmla="*/ 82 h 148"/>
              <a:gd name="T14" fmla="*/ 67 w 148"/>
              <a:gd name="T15" fmla="*/ 102 h 148"/>
              <a:gd name="T16" fmla="*/ 67 w 148"/>
              <a:gd name="T17" fmla="*/ 108 h 148"/>
              <a:gd name="T18" fmla="*/ 72 w 148"/>
              <a:gd name="T19" fmla="*/ 115 h 148"/>
              <a:gd name="T20" fmla="*/ 79 w 148"/>
              <a:gd name="T21" fmla="*/ 113 h 148"/>
              <a:gd name="T22" fmla="*/ 81 w 148"/>
              <a:gd name="T23" fmla="*/ 107 h 148"/>
              <a:gd name="T24" fmla="*/ 81 w 148"/>
              <a:gd name="T25" fmla="*/ 82 h 148"/>
              <a:gd name="T26" fmla="*/ 81 w 148"/>
              <a:gd name="T27" fmla="*/ 81 h 148"/>
              <a:gd name="T28" fmla="*/ 82 w 148"/>
              <a:gd name="T29" fmla="*/ 81 h 148"/>
              <a:gd name="T30" fmla="*/ 106 w 148"/>
              <a:gd name="T31" fmla="*/ 81 h 148"/>
              <a:gd name="T32" fmla="*/ 108 w 148"/>
              <a:gd name="T33" fmla="*/ 81 h 148"/>
              <a:gd name="T34" fmla="*/ 115 w 148"/>
              <a:gd name="T35" fmla="*/ 75 h 148"/>
              <a:gd name="T36" fmla="*/ 111 w 148"/>
              <a:gd name="T37" fmla="*/ 68 h 148"/>
              <a:gd name="T38" fmla="*/ 107 w 148"/>
              <a:gd name="T39" fmla="*/ 67 h 148"/>
              <a:gd name="T40" fmla="*/ 82 w 148"/>
              <a:gd name="T41" fmla="*/ 67 h 148"/>
              <a:gd name="T42" fmla="*/ 81 w 148"/>
              <a:gd name="T43" fmla="*/ 67 h 148"/>
              <a:gd name="T44" fmla="*/ 81 w 148"/>
              <a:gd name="T45" fmla="*/ 65 h 148"/>
              <a:gd name="T46" fmla="*/ 81 w 148"/>
              <a:gd name="T47" fmla="*/ 41 h 148"/>
              <a:gd name="T48" fmla="*/ 81 w 148"/>
              <a:gd name="T49" fmla="*/ 38 h 148"/>
              <a:gd name="T50" fmla="*/ 75 w 148"/>
              <a:gd name="T51" fmla="*/ 33 h 148"/>
              <a:gd name="T52" fmla="*/ 68 w 148"/>
              <a:gd name="T53" fmla="*/ 37 h 148"/>
              <a:gd name="T54" fmla="*/ 67 w 148"/>
              <a:gd name="T55" fmla="*/ 41 h 148"/>
              <a:gd name="T56" fmla="*/ 67 w 148"/>
              <a:gd name="T57" fmla="*/ 66 h 148"/>
              <a:gd name="T58" fmla="*/ 67 w 148"/>
              <a:gd name="T59" fmla="*/ 67 h 148"/>
              <a:gd name="T60" fmla="*/ 66 w 148"/>
              <a:gd name="T61" fmla="*/ 67 h 148"/>
              <a:gd name="T62" fmla="*/ 42 w 148"/>
              <a:gd name="T63" fmla="*/ 67 h 148"/>
              <a:gd name="T64" fmla="*/ 40 w 148"/>
              <a:gd name="T65" fmla="*/ 67 h 148"/>
              <a:gd name="T66" fmla="*/ 33 w 148"/>
              <a:gd name="T67" fmla="*/ 72 h 148"/>
              <a:gd name="T68" fmla="*/ 36 w 148"/>
              <a:gd name="T69" fmla="*/ 80 h 148"/>
              <a:gd name="T70" fmla="*/ 41 w 148"/>
              <a:gd name="T71" fmla="*/ 81 h 148"/>
              <a:gd name="T72" fmla="*/ 66 w 148"/>
              <a:gd name="T73" fmla="*/ 81 h 148"/>
              <a:gd name="T74" fmla="*/ 67 w 148"/>
              <a:gd name="T75" fmla="*/ 8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48" h="148">
                <a:moveTo>
                  <a:pt x="74" y="0"/>
                </a:moveTo>
                <a:cubicBezTo>
                  <a:pt x="114" y="0"/>
                  <a:pt x="148" y="33"/>
                  <a:pt x="148" y="74"/>
                </a:cubicBezTo>
                <a:cubicBezTo>
                  <a:pt x="148" y="115"/>
                  <a:pt x="115" y="148"/>
                  <a:pt x="74" y="148"/>
                </a:cubicBezTo>
                <a:cubicBezTo>
                  <a:pt x="34" y="148"/>
                  <a:pt x="0" y="115"/>
                  <a:pt x="0" y="74"/>
                </a:cubicBezTo>
                <a:cubicBezTo>
                  <a:pt x="0" y="34"/>
                  <a:pt x="33" y="0"/>
                  <a:pt x="74" y="0"/>
                </a:cubicBezTo>
                <a:close/>
                <a:moveTo>
                  <a:pt x="67" y="81"/>
                </a:moveTo>
                <a:cubicBezTo>
                  <a:pt x="67" y="82"/>
                  <a:pt x="67" y="82"/>
                  <a:pt x="67" y="82"/>
                </a:cubicBezTo>
                <a:cubicBezTo>
                  <a:pt x="67" y="89"/>
                  <a:pt x="67" y="96"/>
                  <a:pt x="67" y="102"/>
                </a:cubicBezTo>
                <a:cubicBezTo>
                  <a:pt x="67" y="104"/>
                  <a:pt x="67" y="106"/>
                  <a:pt x="67" y="108"/>
                </a:cubicBezTo>
                <a:cubicBezTo>
                  <a:pt x="67" y="111"/>
                  <a:pt x="69" y="114"/>
                  <a:pt x="72" y="115"/>
                </a:cubicBezTo>
                <a:cubicBezTo>
                  <a:pt x="74" y="116"/>
                  <a:pt x="78" y="115"/>
                  <a:pt x="79" y="113"/>
                </a:cubicBezTo>
                <a:cubicBezTo>
                  <a:pt x="81" y="111"/>
                  <a:pt x="81" y="109"/>
                  <a:pt x="81" y="107"/>
                </a:cubicBezTo>
                <a:cubicBezTo>
                  <a:pt x="81" y="99"/>
                  <a:pt x="81" y="91"/>
                  <a:pt x="81" y="82"/>
                </a:cubicBezTo>
                <a:cubicBezTo>
                  <a:pt x="81" y="82"/>
                  <a:pt x="81" y="82"/>
                  <a:pt x="81" y="81"/>
                </a:cubicBezTo>
                <a:cubicBezTo>
                  <a:pt x="82" y="81"/>
                  <a:pt x="82" y="81"/>
                  <a:pt x="82" y="81"/>
                </a:cubicBezTo>
                <a:cubicBezTo>
                  <a:pt x="90" y="81"/>
                  <a:pt x="98" y="81"/>
                  <a:pt x="106" y="81"/>
                </a:cubicBezTo>
                <a:cubicBezTo>
                  <a:pt x="107" y="81"/>
                  <a:pt x="107" y="81"/>
                  <a:pt x="108" y="81"/>
                </a:cubicBezTo>
                <a:cubicBezTo>
                  <a:pt x="112" y="81"/>
                  <a:pt x="114" y="79"/>
                  <a:pt x="115" y="75"/>
                </a:cubicBezTo>
                <a:cubicBezTo>
                  <a:pt x="115" y="73"/>
                  <a:pt x="114" y="69"/>
                  <a:pt x="111" y="68"/>
                </a:cubicBezTo>
                <a:cubicBezTo>
                  <a:pt x="110" y="67"/>
                  <a:pt x="109" y="67"/>
                  <a:pt x="107" y="67"/>
                </a:cubicBezTo>
                <a:cubicBezTo>
                  <a:pt x="99" y="67"/>
                  <a:pt x="91" y="67"/>
                  <a:pt x="82" y="67"/>
                </a:cubicBezTo>
                <a:cubicBezTo>
                  <a:pt x="82" y="67"/>
                  <a:pt x="82" y="67"/>
                  <a:pt x="81" y="67"/>
                </a:cubicBezTo>
                <a:cubicBezTo>
                  <a:pt x="81" y="66"/>
                  <a:pt x="81" y="66"/>
                  <a:pt x="81" y="65"/>
                </a:cubicBezTo>
                <a:cubicBezTo>
                  <a:pt x="81" y="57"/>
                  <a:pt x="81" y="49"/>
                  <a:pt x="81" y="41"/>
                </a:cubicBezTo>
                <a:cubicBezTo>
                  <a:pt x="81" y="40"/>
                  <a:pt x="81" y="39"/>
                  <a:pt x="81" y="38"/>
                </a:cubicBezTo>
                <a:cubicBezTo>
                  <a:pt x="80" y="35"/>
                  <a:pt x="78" y="33"/>
                  <a:pt x="75" y="33"/>
                </a:cubicBezTo>
                <a:cubicBezTo>
                  <a:pt x="72" y="33"/>
                  <a:pt x="69" y="34"/>
                  <a:pt x="68" y="37"/>
                </a:cubicBezTo>
                <a:cubicBezTo>
                  <a:pt x="67" y="38"/>
                  <a:pt x="67" y="40"/>
                  <a:pt x="67" y="41"/>
                </a:cubicBezTo>
                <a:cubicBezTo>
                  <a:pt x="67" y="49"/>
                  <a:pt x="67" y="57"/>
                  <a:pt x="67" y="66"/>
                </a:cubicBezTo>
                <a:cubicBezTo>
                  <a:pt x="67" y="66"/>
                  <a:pt x="67" y="66"/>
                  <a:pt x="67" y="67"/>
                </a:cubicBezTo>
                <a:cubicBezTo>
                  <a:pt x="66" y="67"/>
                  <a:pt x="66" y="67"/>
                  <a:pt x="66" y="67"/>
                </a:cubicBezTo>
                <a:cubicBezTo>
                  <a:pt x="58" y="67"/>
                  <a:pt x="50" y="67"/>
                  <a:pt x="42" y="67"/>
                </a:cubicBezTo>
                <a:cubicBezTo>
                  <a:pt x="41" y="67"/>
                  <a:pt x="40" y="67"/>
                  <a:pt x="40" y="67"/>
                </a:cubicBezTo>
                <a:cubicBezTo>
                  <a:pt x="37" y="67"/>
                  <a:pt x="34" y="69"/>
                  <a:pt x="33" y="72"/>
                </a:cubicBezTo>
                <a:cubicBezTo>
                  <a:pt x="32" y="75"/>
                  <a:pt x="33" y="78"/>
                  <a:pt x="36" y="80"/>
                </a:cubicBezTo>
                <a:cubicBezTo>
                  <a:pt x="37" y="81"/>
                  <a:pt x="39" y="81"/>
                  <a:pt x="41" y="81"/>
                </a:cubicBezTo>
                <a:cubicBezTo>
                  <a:pt x="49" y="81"/>
                  <a:pt x="57" y="81"/>
                  <a:pt x="66" y="81"/>
                </a:cubicBezTo>
                <a:cubicBezTo>
                  <a:pt x="66" y="81"/>
                  <a:pt x="66" y="81"/>
                  <a:pt x="67" y="8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9" name="Freeform 6"/>
          <p:cNvSpPr>
            <a:spLocks noEditPoints="1"/>
          </p:cNvSpPr>
          <p:nvPr/>
        </p:nvSpPr>
        <p:spPr bwMode="auto">
          <a:xfrm>
            <a:off x="9707078" y="5082240"/>
            <a:ext cx="368801" cy="367765"/>
          </a:xfrm>
          <a:custGeom>
            <a:avLst/>
            <a:gdLst>
              <a:gd name="T0" fmla="*/ 74 w 148"/>
              <a:gd name="T1" fmla="*/ 0 h 148"/>
              <a:gd name="T2" fmla="*/ 148 w 148"/>
              <a:gd name="T3" fmla="*/ 74 h 148"/>
              <a:gd name="T4" fmla="*/ 74 w 148"/>
              <a:gd name="T5" fmla="*/ 148 h 148"/>
              <a:gd name="T6" fmla="*/ 0 w 148"/>
              <a:gd name="T7" fmla="*/ 74 h 148"/>
              <a:gd name="T8" fmla="*/ 74 w 148"/>
              <a:gd name="T9" fmla="*/ 0 h 148"/>
              <a:gd name="T10" fmla="*/ 67 w 148"/>
              <a:gd name="T11" fmla="*/ 81 h 148"/>
              <a:gd name="T12" fmla="*/ 67 w 148"/>
              <a:gd name="T13" fmla="*/ 82 h 148"/>
              <a:gd name="T14" fmla="*/ 67 w 148"/>
              <a:gd name="T15" fmla="*/ 102 h 148"/>
              <a:gd name="T16" fmla="*/ 67 w 148"/>
              <a:gd name="T17" fmla="*/ 108 h 148"/>
              <a:gd name="T18" fmla="*/ 72 w 148"/>
              <a:gd name="T19" fmla="*/ 115 h 148"/>
              <a:gd name="T20" fmla="*/ 79 w 148"/>
              <a:gd name="T21" fmla="*/ 113 h 148"/>
              <a:gd name="T22" fmla="*/ 81 w 148"/>
              <a:gd name="T23" fmla="*/ 107 h 148"/>
              <a:gd name="T24" fmla="*/ 81 w 148"/>
              <a:gd name="T25" fmla="*/ 82 h 148"/>
              <a:gd name="T26" fmla="*/ 81 w 148"/>
              <a:gd name="T27" fmla="*/ 81 h 148"/>
              <a:gd name="T28" fmla="*/ 82 w 148"/>
              <a:gd name="T29" fmla="*/ 81 h 148"/>
              <a:gd name="T30" fmla="*/ 106 w 148"/>
              <a:gd name="T31" fmla="*/ 81 h 148"/>
              <a:gd name="T32" fmla="*/ 108 w 148"/>
              <a:gd name="T33" fmla="*/ 81 h 148"/>
              <a:gd name="T34" fmla="*/ 115 w 148"/>
              <a:gd name="T35" fmla="*/ 75 h 148"/>
              <a:gd name="T36" fmla="*/ 111 w 148"/>
              <a:gd name="T37" fmla="*/ 68 h 148"/>
              <a:gd name="T38" fmla="*/ 107 w 148"/>
              <a:gd name="T39" fmla="*/ 67 h 148"/>
              <a:gd name="T40" fmla="*/ 82 w 148"/>
              <a:gd name="T41" fmla="*/ 67 h 148"/>
              <a:gd name="T42" fmla="*/ 81 w 148"/>
              <a:gd name="T43" fmla="*/ 67 h 148"/>
              <a:gd name="T44" fmla="*/ 81 w 148"/>
              <a:gd name="T45" fmla="*/ 65 h 148"/>
              <a:gd name="T46" fmla="*/ 81 w 148"/>
              <a:gd name="T47" fmla="*/ 41 h 148"/>
              <a:gd name="T48" fmla="*/ 81 w 148"/>
              <a:gd name="T49" fmla="*/ 38 h 148"/>
              <a:gd name="T50" fmla="*/ 75 w 148"/>
              <a:gd name="T51" fmla="*/ 33 h 148"/>
              <a:gd name="T52" fmla="*/ 68 w 148"/>
              <a:gd name="T53" fmla="*/ 37 h 148"/>
              <a:gd name="T54" fmla="*/ 67 w 148"/>
              <a:gd name="T55" fmla="*/ 41 h 148"/>
              <a:gd name="T56" fmla="*/ 67 w 148"/>
              <a:gd name="T57" fmla="*/ 66 h 148"/>
              <a:gd name="T58" fmla="*/ 67 w 148"/>
              <a:gd name="T59" fmla="*/ 67 h 148"/>
              <a:gd name="T60" fmla="*/ 66 w 148"/>
              <a:gd name="T61" fmla="*/ 67 h 148"/>
              <a:gd name="T62" fmla="*/ 42 w 148"/>
              <a:gd name="T63" fmla="*/ 67 h 148"/>
              <a:gd name="T64" fmla="*/ 40 w 148"/>
              <a:gd name="T65" fmla="*/ 67 h 148"/>
              <a:gd name="T66" fmla="*/ 33 w 148"/>
              <a:gd name="T67" fmla="*/ 72 h 148"/>
              <a:gd name="T68" fmla="*/ 36 w 148"/>
              <a:gd name="T69" fmla="*/ 80 h 148"/>
              <a:gd name="T70" fmla="*/ 41 w 148"/>
              <a:gd name="T71" fmla="*/ 81 h 148"/>
              <a:gd name="T72" fmla="*/ 66 w 148"/>
              <a:gd name="T73" fmla="*/ 81 h 148"/>
              <a:gd name="T74" fmla="*/ 67 w 148"/>
              <a:gd name="T75" fmla="*/ 8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48" h="148">
                <a:moveTo>
                  <a:pt x="74" y="0"/>
                </a:moveTo>
                <a:cubicBezTo>
                  <a:pt x="114" y="0"/>
                  <a:pt x="148" y="33"/>
                  <a:pt x="148" y="74"/>
                </a:cubicBezTo>
                <a:cubicBezTo>
                  <a:pt x="148" y="115"/>
                  <a:pt x="115" y="148"/>
                  <a:pt x="74" y="148"/>
                </a:cubicBezTo>
                <a:cubicBezTo>
                  <a:pt x="34" y="148"/>
                  <a:pt x="0" y="115"/>
                  <a:pt x="0" y="74"/>
                </a:cubicBezTo>
                <a:cubicBezTo>
                  <a:pt x="0" y="34"/>
                  <a:pt x="33" y="0"/>
                  <a:pt x="74" y="0"/>
                </a:cubicBezTo>
                <a:close/>
                <a:moveTo>
                  <a:pt x="67" y="81"/>
                </a:moveTo>
                <a:cubicBezTo>
                  <a:pt x="67" y="82"/>
                  <a:pt x="67" y="82"/>
                  <a:pt x="67" y="82"/>
                </a:cubicBezTo>
                <a:cubicBezTo>
                  <a:pt x="67" y="89"/>
                  <a:pt x="67" y="96"/>
                  <a:pt x="67" y="102"/>
                </a:cubicBezTo>
                <a:cubicBezTo>
                  <a:pt x="67" y="104"/>
                  <a:pt x="67" y="106"/>
                  <a:pt x="67" y="108"/>
                </a:cubicBezTo>
                <a:cubicBezTo>
                  <a:pt x="67" y="111"/>
                  <a:pt x="69" y="114"/>
                  <a:pt x="72" y="115"/>
                </a:cubicBezTo>
                <a:cubicBezTo>
                  <a:pt x="74" y="116"/>
                  <a:pt x="78" y="115"/>
                  <a:pt x="79" y="113"/>
                </a:cubicBezTo>
                <a:cubicBezTo>
                  <a:pt x="81" y="111"/>
                  <a:pt x="81" y="109"/>
                  <a:pt x="81" y="107"/>
                </a:cubicBezTo>
                <a:cubicBezTo>
                  <a:pt x="81" y="99"/>
                  <a:pt x="81" y="91"/>
                  <a:pt x="81" y="82"/>
                </a:cubicBezTo>
                <a:cubicBezTo>
                  <a:pt x="81" y="82"/>
                  <a:pt x="81" y="82"/>
                  <a:pt x="81" y="81"/>
                </a:cubicBezTo>
                <a:cubicBezTo>
                  <a:pt x="82" y="81"/>
                  <a:pt x="82" y="81"/>
                  <a:pt x="82" y="81"/>
                </a:cubicBezTo>
                <a:cubicBezTo>
                  <a:pt x="90" y="81"/>
                  <a:pt x="98" y="81"/>
                  <a:pt x="106" y="81"/>
                </a:cubicBezTo>
                <a:cubicBezTo>
                  <a:pt x="107" y="81"/>
                  <a:pt x="107" y="81"/>
                  <a:pt x="108" y="81"/>
                </a:cubicBezTo>
                <a:cubicBezTo>
                  <a:pt x="112" y="81"/>
                  <a:pt x="114" y="79"/>
                  <a:pt x="115" y="75"/>
                </a:cubicBezTo>
                <a:cubicBezTo>
                  <a:pt x="115" y="73"/>
                  <a:pt x="114" y="69"/>
                  <a:pt x="111" y="68"/>
                </a:cubicBezTo>
                <a:cubicBezTo>
                  <a:pt x="110" y="67"/>
                  <a:pt x="109" y="67"/>
                  <a:pt x="107" y="67"/>
                </a:cubicBezTo>
                <a:cubicBezTo>
                  <a:pt x="99" y="67"/>
                  <a:pt x="91" y="67"/>
                  <a:pt x="82" y="67"/>
                </a:cubicBezTo>
                <a:cubicBezTo>
                  <a:pt x="82" y="67"/>
                  <a:pt x="82" y="67"/>
                  <a:pt x="81" y="67"/>
                </a:cubicBezTo>
                <a:cubicBezTo>
                  <a:pt x="81" y="66"/>
                  <a:pt x="81" y="66"/>
                  <a:pt x="81" y="65"/>
                </a:cubicBezTo>
                <a:cubicBezTo>
                  <a:pt x="81" y="57"/>
                  <a:pt x="81" y="49"/>
                  <a:pt x="81" y="41"/>
                </a:cubicBezTo>
                <a:cubicBezTo>
                  <a:pt x="81" y="40"/>
                  <a:pt x="81" y="39"/>
                  <a:pt x="81" y="38"/>
                </a:cubicBezTo>
                <a:cubicBezTo>
                  <a:pt x="80" y="35"/>
                  <a:pt x="78" y="33"/>
                  <a:pt x="75" y="33"/>
                </a:cubicBezTo>
                <a:cubicBezTo>
                  <a:pt x="72" y="33"/>
                  <a:pt x="69" y="34"/>
                  <a:pt x="68" y="37"/>
                </a:cubicBezTo>
                <a:cubicBezTo>
                  <a:pt x="67" y="38"/>
                  <a:pt x="67" y="40"/>
                  <a:pt x="67" y="41"/>
                </a:cubicBezTo>
                <a:cubicBezTo>
                  <a:pt x="67" y="49"/>
                  <a:pt x="67" y="57"/>
                  <a:pt x="67" y="66"/>
                </a:cubicBezTo>
                <a:cubicBezTo>
                  <a:pt x="67" y="66"/>
                  <a:pt x="67" y="66"/>
                  <a:pt x="67" y="67"/>
                </a:cubicBezTo>
                <a:cubicBezTo>
                  <a:pt x="66" y="67"/>
                  <a:pt x="66" y="67"/>
                  <a:pt x="66" y="67"/>
                </a:cubicBezTo>
                <a:cubicBezTo>
                  <a:pt x="58" y="67"/>
                  <a:pt x="50" y="67"/>
                  <a:pt x="42" y="67"/>
                </a:cubicBezTo>
                <a:cubicBezTo>
                  <a:pt x="41" y="67"/>
                  <a:pt x="40" y="67"/>
                  <a:pt x="40" y="67"/>
                </a:cubicBezTo>
                <a:cubicBezTo>
                  <a:pt x="37" y="67"/>
                  <a:pt x="34" y="69"/>
                  <a:pt x="33" y="72"/>
                </a:cubicBezTo>
                <a:cubicBezTo>
                  <a:pt x="32" y="75"/>
                  <a:pt x="33" y="78"/>
                  <a:pt x="36" y="80"/>
                </a:cubicBezTo>
                <a:cubicBezTo>
                  <a:pt x="37" y="81"/>
                  <a:pt x="39" y="81"/>
                  <a:pt x="41" y="81"/>
                </a:cubicBezTo>
                <a:cubicBezTo>
                  <a:pt x="49" y="81"/>
                  <a:pt x="57" y="81"/>
                  <a:pt x="66" y="81"/>
                </a:cubicBezTo>
                <a:cubicBezTo>
                  <a:pt x="66" y="81"/>
                  <a:pt x="66" y="81"/>
                  <a:pt x="67" y="8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 name="矩形 29"/>
          <p:cNvSpPr/>
          <p:nvPr/>
        </p:nvSpPr>
        <p:spPr>
          <a:xfrm>
            <a:off x="1004855" y="1844318"/>
            <a:ext cx="3054265" cy="461665"/>
          </a:xfrm>
          <a:prstGeom prst="rect">
            <a:avLst/>
          </a:prstGeom>
        </p:spPr>
        <p:txBody>
          <a:bodyPr wrap="square">
            <a:spAutoFit/>
          </a:bodyPr>
          <a:lstStyle/>
          <a:p>
            <a:r>
              <a:rPr lang="zh-CN" altLang="en-US" sz="2400" b="1" dirty="0">
                <a:solidFill>
                  <a:srgbClr val="093B5C"/>
                </a:solidFill>
                <a:latin typeface="微软雅黑" panose="020B0503020204020204" pitchFamily="34" charset="-122"/>
                <a:ea typeface="微软雅黑" panose="020B0503020204020204" pitchFamily="34" charset="-122"/>
              </a:rPr>
              <a:t>Add a title.</a:t>
            </a:r>
          </a:p>
        </p:txBody>
      </p:sp>
      <p:sp>
        <p:nvSpPr>
          <p:cNvPr id="31" name="矩形 30"/>
          <p:cNvSpPr/>
          <p:nvPr/>
        </p:nvSpPr>
        <p:spPr>
          <a:xfrm>
            <a:off x="1004855" y="2276957"/>
            <a:ext cx="3054265"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32" name="矩形 31"/>
          <p:cNvSpPr/>
          <p:nvPr/>
        </p:nvSpPr>
        <p:spPr>
          <a:xfrm>
            <a:off x="1004855" y="3825216"/>
            <a:ext cx="3054265" cy="461665"/>
          </a:xfrm>
          <a:prstGeom prst="rect">
            <a:avLst/>
          </a:prstGeom>
        </p:spPr>
        <p:txBody>
          <a:bodyPr wrap="square">
            <a:spAutoFit/>
          </a:bodyPr>
          <a:lstStyle/>
          <a:p>
            <a:r>
              <a:rPr lang="zh-CN" altLang="en-US" sz="2400" b="1" dirty="0">
                <a:solidFill>
                  <a:srgbClr val="093B5C"/>
                </a:solidFill>
                <a:latin typeface="微软雅黑" panose="020B0503020204020204" pitchFamily="34" charset="-122"/>
                <a:ea typeface="微软雅黑" panose="020B0503020204020204" pitchFamily="34" charset="-122"/>
              </a:rPr>
              <a:t>Add a title.</a:t>
            </a:r>
          </a:p>
        </p:txBody>
      </p:sp>
      <p:sp>
        <p:nvSpPr>
          <p:cNvPr id="33" name="矩形 32"/>
          <p:cNvSpPr/>
          <p:nvPr/>
        </p:nvSpPr>
        <p:spPr>
          <a:xfrm>
            <a:off x="1004855" y="4257855"/>
            <a:ext cx="3054265"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34" name="矩形 33"/>
          <p:cNvSpPr/>
          <p:nvPr/>
        </p:nvSpPr>
        <p:spPr>
          <a:xfrm>
            <a:off x="6945719" y="1993671"/>
            <a:ext cx="2593889" cy="400110"/>
          </a:xfrm>
          <a:prstGeom prst="rect">
            <a:avLst/>
          </a:prstGeom>
        </p:spPr>
        <p:txBody>
          <a:bodyPr wrap="square">
            <a:spAutoFit/>
          </a:bodyPr>
          <a:lstStyle/>
          <a:p>
            <a:r>
              <a:rPr lang="zh-CN" altLang="en-US" sz="2000" b="1" dirty="0">
                <a:solidFill>
                  <a:schemeClr val="bg1"/>
                </a:solidFill>
                <a:latin typeface="微软雅黑" panose="020B0503020204020204" pitchFamily="34" charset="-122"/>
                <a:ea typeface="微软雅黑" panose="020B0503020204020204" pitchFamily="34" charset="-122"/>
              </a:rPr>
              <a:t>Enter your text.</a:t>
            </a:r>
          </a:p>
        </p:txBody>
      </p:sp>
      <p:sp>
        <p:nvSpPr>
          <p:cNvPr id="35" name="矩形 34"/>
          <p:cNvSpPr/>
          <p:nvPr/>
        </p:nvSpPr>
        <p:spPr>
          <a:xfrm>
            <a:off x="6945719" y="2765210"/>
            <a:ext cx="2593889" cy="400110"/>
          </a:xfrm>
          <a:prstGeom prst="rect">
            <a:avLst/>
          </a:prstGeom>
        </p:spPr>
        <p:txBody>
          <a:bodyPr wrap="square">
            <a:spAutoFit/>
          </a:bodyPr>
          <a:lstStyle/>
          <a:p>
            <a:r>
              <a:rPr lang="zh-CN" altLang="en-US" sz="2000" b="1" dirty="0">
                <a:solidFill>
                  <a:schemeClr val="bg1"/>
                </a:solidFill>
                <a:latin typeface="微软雅黑" panose="020B0503020204020204" pitchFamily="34" charset="-122"/>
                <a:ea typeface="微软雅黑" panose="020B0503020204020204" pitchFamily="34" charset="-122"/>
              </a:rPr>
              <a:t>Enter your text.</a:t>
            </a:r>
          </a:p>
        </p:txBody>
      </p:sp>
      <p:sp>
        <p:nvSpPr>
          <p:cNvPr id="36" name="矩形 35"/>
          <p:cNvSpPr/>
          <p:nvPr/>
        </p:nvSpPr>
        <p:spPr>
          <a:xfrm>
            <a:off x="6945719" y="3528654"/>
            <a:ext cx="2593889" cy="400110"/>
          </a:xfrm>
          <a:prstGeom prst="rect">
            <a:avLst/>
          </a:prstGeom>
        </p:spPr>
        <p:txBody>
          <a:bodyPr wrap="square">
            <a:spAutoFit/>
          </a:bodyPr>
          <a:lstStyle/>
          <a:p>
            <a:r>
              <a:rPr lang="zh-CN" altLang="en-US" sz="2000" b="1" dirty="0">
                <a:solidFill>
                  <a:schemeClr val="bg1"/>
                </a:solidFill>
                <a:latin typeface="微软雅黑" panose="020B0503020204020204" pitchFamily="34" charset="-122"/>
                <a:ea typeface="微软雅黑" panose="020B0503020204020204" pitchFamily="34" charset="-122"/>
              </a:rPr>
              <a:t>Enter your text.</a:t>
            </a:r>
          </a:p>
        </p:txBody>
      </p:sp>
      <p:sp>
        <p:nvSpPr>
          <p:cNvPr id="37" name="矩形 36"/>
          <p:cNvSpPr/>
          <p:nvPr/>
        </p:nvSpPr>
        <p:spPr>
          <a:xfrm>
            <a:off x="6945719" y="4304602"/>
            <a:ext cx="2593889" cy="400110"/>
          </a:xfrm>
          <a:prstGeom prst="rect">
            <a:avLst/>
          </a:prstGeom>
        </p:spPr>
        <p:txBody>
          <a:bodyPr wrap="square">
            <a:spAutoFit/>
          </a:bodyPr>
          <a:lstStyle/>
          <a:p>
            <a:r>
              <a:rPr lang="zh-CN" altLang="en-US" sz="2000" b="1" dirty="0">
                <a:solidFill>
                  <a:schemeClr val="bg1"/>
                </a:solidFill>
                <a:latin typeface="微软雅黑" panose="020B0503020204020204" pitchFamily="34" charset="-122"/>
                <a:ea typeface="微软雅黑" panose="020B0503020204020204" pitchFamily="34" charset="-122"/>
              </a:rPr>
              <a:t>Enter your text.</a:t>
            </a:r>
          </a:p>
        </p:txBody>
      </p:sp>
      <p:sp>
        <p:nvSpPr>
          <p:cNvPr id="38" name="矩形 37"/>
          <p:cNvSpPr/>
          <p:nvPr/>
        </p:nvSpPr>
        <p:spPr>
          <a:xfrm>
            <a:off x="6945719" y="5078416"/>
            <a:ext cx="2593889" cy="400110"/>
          </a:xfrm>
          <a:prstGeom prst="rect">
            <a:avLst/>
          </a:prstGeom>
        </p:spPr>
        <p:txBody>
          <a:bodyPr wrap="square">
            <a:spAutoFit/>
          </a:bodyPr>
          <a:lstStyle/>
          <a:p>
            <a:r>
              <a:rPr lang="zh-CN" altLang="en-US" sz="2000" b="1" dirty="0">
                <a:solidFill>
                  <a:schemeClr val="bg1"/>
                </a:solidFill>
                <a:latin typeface="微软雅黑" panose="020B0503020204020204" pitchFamily="34" charset="-122"/>
                <a:ea typeface="微软雅黑" panose="020B0503020204020204" pitchFamily="34" charset="-122"/>
              </a:rPr>
              <a:t>Enter your text.</a:t>
            </a:r>
          </a:p>
        </p:txBody>
      </p:sp>
      <p:sp>
        <p:nvSpPr>
          <p:cNvPr id="39" name="矩形 3"/>
          <p:cNvSpPr>
            <a:spLocks noChangeArrowheads="1"/>
          </p:cNvSpPr>
          <p:nvPr/>
        </p:nvSpPr>
        <p:spPr bwMode="auto">
          <a:xfrm>
            <a:off x="4761641" y="3260405"/>
            <a:ext cx="1087646" cy="830997"/>
          </a:xfrm>
          <a:prstGeom prst="rect">
            <a:avLst/>
          </a:prstGeom>
        </p:spPr>
        <p:txBody>
          <a:bodyPr wrap="square">
            <a:spAutoFit/>
          </a:bodyPr>
          <a:lstStyle/>
          <a:p>
            <a:pPr algn="ctr"/>
            <a:r>
              <a:rPr lang="zh-CN" altLang="en-US" sz="2400" b="1" kern="10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Impact" pitchFamily="34" charset="0"/>
              </a:rPr>
              <a:t>Add a title</a:t>
            </a:r>
          </a:p>
        </p:txBody>
      </p:sp>
    </p:spTree>
    <p:extLst>
      <p:ext uri="{BB962C8B-B14F-4D97-AF65-F5344CB8AC3E}">
        <p14:creationId xmlns:p14="http://schemas.microsoft.com/office/powerpoint/2010/main" val="328951346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30"/>
                                        </p:tgtEl>
                                        <p:attrNameLst>
                                          <p:attrName>style.visibility</p:attrName>
                                        </p:attrNameLst>
                                      </p:cBhvr>
                                      <p:to>
                                        <p:strVal val="visible"/>
                                      </p:to>
                                    </p:set>
                                    <p:anim calcmode="lin" valueType="num">
                                      <p:cBhvr>
                                        <p:cTn id="22" dur="500" fill="hold"/>
                                        <p:tgtEl>
                                          <p:spTgt spid="30"/>
                                        </p:tgtEl>
                                        <p:attrNameLst>
                                          <p:attrName>ppt_w</p:attrName>
                                        </p:attrNameLst>
                                      </p:cBhvr>
                                      <p:tavLst>
                                        <p:tav tm="0">
                                          <p:val>
                                            <p:fltVal val="0"/>
                                          </p:val>
                                        </p:tav>
                                        <p:tav tm="100000">
                                          <p:val>
                                            <p:strVal val="#ppt_w"/>
                                          </p:val>
                                        </p:tav>
                                      </p:tavLst>
                                    </p:anim>
                                    <p:anim calcmode="lin" valueType="num">
                                      <p:cBhvr>
                                        <p:cTn id="23" dur="500" fill="hold"/>
                                        <p:tgtEl>
                                          <p:spTgt spid="30"/>
                                        </p:tgtEl>
                                        <p:attrNameLst>
                                          <p:attrName>ppt_h</p:attrName>
                                        </p:attrNameLst>
                                      </p:cBhvr>
                                      <p:tavLst>
                                        <p:tav tm="0">
                                          <p:val>
                                            <p:fltVal val="0"/>
                                          </p:val>
                                        </p:tav>
                                        <p:tav tm="100000">
                                          <p:val>
                                            <p:strVal val="#ppt_h"/>
                                          </p:val>
                                        </p:tav>
                                      </p:tavLst>
                                    </p:anim>
                                    <p:animEffect transition="in" filter="fade">
                                      <p:cBhvr>
                                        <p:cTn id="24" dur="500"/>
                                        <p:tgtEl>
                                          <p:spTgt spid="30"/>
                                        </p:tgtEl>
                                      </p:cBhvr>
                                    </p:animEffect>
                                  </p:childTnLst>
                                </p:cTn>
                              </p:par>
                            </p:childTnLst>
                          </p:cTn>
                        </p:par>
                        <p:par>
                          <p:cTn id="25" fill="hold">
                            <p:stCondLst>
                              <p:cond delay="1500"/>
                            </p:stCondLst>
                            <p:childTnLst>
                              <p:par>
                                <p:cTn id="26" presetID="53" presetClass="entr" presetSubtype="16" fill="hold" grpId="0" nodeType="afterEffect">
                                  <p:stCondLst>
                                    <p:cond delay="0"/>
                                  </p:stCondLst>
                                  <p:iterate type="lt">
                                    <p:tmPct val="10000"/>
                                  </p:iterate>
                                  <p:childTnLst>
                                    <p:set>
                                      <p:cBhvr>
                                        <p:cTn id="27" dur="1" fill="hold">
                                          <p:stCondLst>
                                            <p:cond delay="0"/>
                                          </p:stCondLst>
                                        </p:cTn>
                                        <p:tgtEl>
                                          <p:spTgt spid="31"/>
                                        </p:tgtEl>
                                        <p:attrNameLst>
                                          <p:attrName>style.visibility</p:attrName>
                                        </p:attrNameLst>
                                      </p:cBhvr>
                                      <p:to>
                                        <p:strVal val="visible"/>
                                      </p:to>
                                    </p:set>
                                    <p:anim calcmode="lin" valueType="num">
                                      <p:cBhvr>
                                        <p:cTn id="28" dur="100" fill="hold"/>
                                        <p:tgtEl>
                                          <p:spTgt spid="31"/>
                                        </p:tgtEl>
                                        <p:attrNameLst>
                                          <p:attrName>ppt_w</p:attrName>
                                        </p:attrNameLst>
                                      </p:cBhvr>
                                      <p:tavLst>
                                        <p:tav tm="0">
                                          <p:val>
                                            <p:fltVal val="0"/>
                                          </p:val>
                                        </p:tav>
                                        <p:tav tm="100000">
                                          <p:val>
                                            <p:strVal val="#ppt_w"/>
                                          </p:val>
                                        </p:tav>
                                      </p:tavLst>
                                    </p:anim>
                                    <p:anim calcmode="lin" valueType="num">
                                      <p:cBhvr>
                                        <p:cTn id="29" dur="100" fill="hold"/>
                                        <p:tgtEl>
                                          <p:spTgt spid="31"/>
                                        </p:tgtEl>
                                        <p:attrNameLst>
                                          <p:attrName>ppt_h</p:attrName>
                                        </p:attrNameLst>
                                      </p:cBhvr>
                                      <p:tavLst>
                                        <p:tav tm="0">
                                          <p:val>
                                            <p:fltVal val="0"/>
                                          </p:val>
                                        </p:tav>
                                        <p:tav tm="100000">
                                          <p:val>
                                            <p:strVal val="#ppt_h"/>
                                          </p:val>
                                        </p:tav>
                                      </p:tavLst>
                                    </p:anim>
                                    <p:animEffect transition="in" filter="fade">
                                      <p:cBhvr>
                                        <p:cTn id="30" dur="100"/>
                                        <p:tgtEl>
                                          <p:spTgt spid="31"/>
                                        </p:tgtEl>
                                      </p:cBhvr>
                                    </p:animEffect>
                                  </p:childTnLst>
                                </p:cTn>
                              </p:par>
                            </p:childTnLst>
                          </p:cTn>
                        </p:par>
                        <p:par>
                          <p:cTn id="31" fill="hold">
                            <p:stCondLst>
                              <p:cond delay="1860"/>
                            </p:stCondLst>
                            <p:childTnLst>
                              <p:par>
                                <p:cTn id="32" presetID="53" presetClass="entr" presetSubtype="16" fill="hold" grpId="0" nodeType="afterEffect">
                                  <p:stCondLst>
                                    <p:cond delay="0"/>
                                  </p:stCondLst>
                                  <p:childTnLst>
                                    <p:set>
                                      <p:cBhvr>
                                        <p:cTn id="33" dur="1" fill="hold">
                                          <p:stCondLst>
                                            <p:cond delay="0"/>
                                          </p:stCondLst>
                                        </p:cTn>
                                        <p:tgtEl>
                                          <p:spTgt spid="32"/>
                                        </p:tgtEl>
                                        <p:attrNameLst>
                                          <p:attrName>style.visibility</p:attrName>
                                        </p:attrNameLst>
                                      </p:cBhvr>
                                      <p:to>
                                        <p:strVal val="visible"/>
                                      </p:to>
                                    </p:set>
                                    <p:anim calcmode="lin" valueType="num">
                                      <p:cBhvr>
                                        <p:cTn id="34" dur="500" fill="hold"/>
                                        <p:tgtEl>
                                          <p:spTgt spid="32"/>
                                        </p:tgtEl>
                                        <p:attrNameLst>
                                          <p:attrName>ppt_w</p:attrName>
                                        </p:attrNameLst>
                                      </p:cBhvr>
                                      <p:tavLst>
                                        <p:tav tm="0">
                                          <p:val>
                                            <p:fltVal val="0"/>
                                          </p:val>
                                        </p:tav>
                                        <p:tav tm="100000">
                                          <p:val>
                                            <p:strVal val="#ppt_w"/>
                                          </p:val>
                                        </p:tav>
                                      </p:tavLst>
                                    </p:anim>
                                    <p:anim calcmode="lin" valueType="num">
                                      <p:cBhvr>
                                        <p:cTn id="35" dur="500" fill="hold"/>
                                        <p:tgtEl>
                                          <p:spTgt spid="32"/>
                                        </p:tgtEl>
                                        <p:attrNameLst>
                                          <p:attrName>ppt_h</p:attrName>
                                        </p:attrNameLst>
                                      </p:cBhvr>
                                      <p:tavLst>
                                        <p:tav tm="0">
                                          <p:val>
                                            <p:fltVal val="0"/>
                                          </p:val>
                                        </p:tav>
                                        <p:tav tm="100000">
                                          <p:val>
                                            <p:strVal val="#ppt_h"/>
                                          </p:val>
                                        </p:tav>
                                      </p:tavLst>
                                    </p:anim>
                                    <p:animEffect transition="in" filter="fade">
                                      <p:cBhvr>
                                        <p:cTn id="36" dur="500"/>
                                        <p:tgtEl>
                                          <p:spTgt spid="32"/>
                                        </p:tgtEl>
                                      </p:cBhvr>
                                    </p:animEffect>
                                  </p:childTnLst>
                                </p:cTn>
                              </p:par>
                            </p:childTnLst>
                          </p:cTn>
                        </p:par>
                        <p:par>
                          <p:cTn id="37" fill="hold">
                            <p:stCondLst>
                              <p:cond delay="2360"/>
                            </p:stCondLst>
                            <p:childTnLst>
                              <p:par>
                                <p:cTn id="38" presetID="53" presetClass="entr" presetSubtype="16" fill="hold" grpId="0" nodeType="afterEffect">
                                  <p:stCondLst>
                                    <p:cond delay="0"/>
                                  </p:stCondLst>
                                  <p:iterate type="lt">
                                    <p:tmPct val="10000"/>
                                  </p:iterate>
                                  <p:childTnLst>
                                    <p:set>
                                      <p:cBhvr>
                                        <p:cTn id="39" dur="1" fill="hold">
                                          <p:stCondLst>
                                            <p:cond delay="0"/>
                                          </p:stCondLst>
                                        </p:cTn>
                                        <p:tgtEl>
                                          <p:spTgt spid="33"/>
                                        </p:tgtEl>
                                        <p:attrNameLst>
                                          <p:attrName>style.visibility</p:attrName>
                                        </p:attrNameLst>
                                      </p:cBhvr>
                                      <p:to>
                                        <p:strVal val="visible"/>
                                      </p:to>
                                    </p:set>
                                    <p:anim calcmode="lin" valueType="num">
                                      <p:cBhvr>
                                        <p:cTn id="40" dur="100" fill="hold"/>
                                        <p:tgtEl>
                                          <p:spTgt spid="33"/>
                                        </p:tgtEl>
                                        <p:attrNameLst>
                                          <p:attrName>ppt_w</p:attrName>
                                        </p:attrNameLst>
                                      </p:cBhvr>
                                      <p:tavLst>
                                        <p:tav tm="0">
                                          <p:val>
                                            <p:fltVal val="0"/>
                                          </p:val>
                                        </p:tav>
                                        <p:tav tm="100000">
                                          <p:val>
                                            <p:strVal val="#ppt_w"/>
                                          </p:val>
                                        </p:tav>
                                      </p:tavLst>
                                    </p:anim>
                                    <p:anim calcmode="lin" valueType="num">
                                      <p:cBhvr>
                                        <p:cTn id="41" dur="100" fill="hold"/>
                                        <p:tgtEl>
                                          <p:spTgt spid="33"/>
                                        </p:tgtEl>
                                        <p:attrNameLst>
                                          <p:attrName>ppt_h</p:attrName>
                                        </p:attrNameLst>
                                      </p:cBhvr>
                                      <p:tavLst>
                                        <p:tav tm="0">
                                          <p:val>
                                            <p:fltVal val="0"/>
                                          </p:val>
                                        </p:tav>
                                        <p:tav tm="100000">
                                          <p:val>
                                            <p:strVal val="#ppt_h"/>
                                          </p:val>
                                        </p:tav>
                                      </p:tavLst>
                                    </p:anim>
                                    <p:animEffect transition="in" filter="fade">
                                      <p:cBhvr>
                                        <p:cTn id="42" dur="100"/>
                                        <p:tgtEl>
                                          <p:spTgt spid="33"/>
                                        </p:tgtEl>
                                      </p:cBhvr>
                                    </p:animEffect>
                                  </p:childTnLst>
                                </p:cTn>
                              </p:par>
                            </p:childTnLst>
                          </p:cTn>
                        </p:par>
                        <p:par>
                          <p:cTn id="43" fill="hold">
                            <p:stCondLst>
                              <p:cond delay="2720"/>
                            </p:stCondLst>
                            <p:childTnLst>
                              <p:par>
                                <p:cTn id="44" presetID="53" presetClass="entr" presetSubtype="16" fill="hold" grpId="0" nodeType="afterEffect">
                                  <p:stCondLst>
                                    <p:cond delay="0"/>
                                  </p:stCondLst>
                                  <p:childTnLst>
                                    <p:set>
                                      <p:cBhvr>
                                        <p:cTn id="45" dur="1" fill="hold">
                                          <p:stCondLst>
                                            <p:cond delay="0"/>
                                          </p:stCondLst>
                                        </p:cTn>
                                        <p:tgtEl>
                                          <p:spTgt spid="4"/>
                                        </p:tgtEl>
                                        <p:attrNameLst>
                                          <p:attrName>style.visibility</p:attrName>
                                        </p:attrNameLst>
                                      </p:cBhvr>
                                      <p:to>
                                        <p:strVal val="visible"/>
                                      </p:to>
                                    </p:set>
                                    <p:anim calcmode="lin" valueType="num">
                                      <p:cBhvr>
                                        <p:cTn id="46" dur="250" fill="hold"/>
                                        <p:tgtEl>
                                          <p:spTgt spid="4"/>
                                        </p:tgtEl>
                                        <p:attrNameLst>
                                          <p:attrName>ppt_w</p:attrName>
                                        </p:attrNameLst>
                                      </p:cBhvr>
                                      <p:tavLst>
                                        <p:tav tm="0">
                                          <p:val>
                                            <p:fltVal val="0"/>
                                          </p:val>
                                        </p:tav>
                                        <p:tav tm="100000">
                                          <p:val>
                                            <p:strVal val="#ppt_w"/>
                                          </p:val>
                                        </p:tav>
                                      </p:tavLst>
                                    </p:anim>
                                    <p:anim calcmode="lin" valueType="num">
                                      <p:cBhvr>
                                        <p:cTn id="47" dur="250" fill="hold"/>
                                        <p:tgtEl>
                                          <p:spTgt spid="4"/>
                                        </p:tgtEl>
                                        <p:attrNameLst>
                                          <p:attrName>ppt_h</p:attrName>
                                        </p:attrNameLst>
                                      </p:cBhvr>
                                      <p:tavLst>
                                        <p:tav tm="0">
                                          <p:val>
                                            <p:fltVal val="0"/>
                                          </p:val>
                                        </p:tav>
                                        <p:tav tm="100000">
                                          <p:val>
                                            <p:strVal val="#ppt_h"/>
                                          </p:val>
                                        </p:tav>
                                      </p:tavLst>
                                    </p:anim>
                                    <p:animEffect transition="in" filter="fade">
                                      <p:cBhvr>
                                        <p:cTn id="48" dur="250"/>
                                        <p:tgtEl>
                                          <p:spTgt spid="4"/>
                                        </p:tgtEl>
                                      </p:cBhvr>
                                    </p:animEffect>
                                  </p:childTnLst>
                                </p:cTn>
                              </p:par>
                              <p:par>
                                <p:cTn id="49" presetID="6" presetClass="emph" presetSubtype="0" decel="100000" fill="hold" grpId="1" nodeType="withEffect">
                                  <p:stCondLst>
                                    <p:cond delay="200"/>
                                  </p:stCondLst>
                                  <p:childTnLst>
                                    <p:animScale>
                                      <p:cBhvr>
                                        <p:cTn id="50" dur="250" fill="hold"/>
                                        <p:tgtEl>
                                          <p:spTgt spid="4"/>
                                        </p:tgtEl>
                                      </p:cBhvr>
                                      <p:by x="110000" y="110000"/>
                                    </p:animScale>
                                  </p:childTnLst>
                                </p:cTn>
                              </p:par>
                              <p:par>
                                <p:cTn id="51" presetID="6" presetClass="emph" presetSubtype="0" decel="100000" fill="hold" grpId="2" nodeType="withEffect">
                                  <p:stCondLst>
                                    <p:cond delay="400"/>
                                  </p:stCondLst>
                                  <p:childTnLst>
                                    <p:animScale>
                                      <p:cBhvr>
                                        <p:cTn id="52" dur="250" fill="hold"/>
                                        <p:tgtEl>
                                          <p:spTgt spid="4"/>
                                        </p:tgtEl>
                                      </p:cBhvr>
                                      <p:by x="91000" y="91000"/>
                                    </p:animScale>
                                  </p:childTnLst>
                                </p:cTn>
                              </p:par>
                            </p:childTnLst>
                          </p:cTn>
                        </p:par>
                        <p:par>
                          <p:cTn id="53" fill="hold">
                            <p:stCondLst>
                              <p:cond delay="3370"/>
                            </p:stCondLst>
                            <p:childTnLst>
                              <p:par>
                                <p:cTn id="54" presetID="10" presetClass="entr" presetSubtype="0"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Effect transition="in" filter="fade">
                                      <p:cBhvr>
                                        <p:cTn id="56" dur="500"/>
                                        <p:tgtEl>
                                          <p:spTgt spid="39"/>
                                        </p:tgtEl>
                                      </p:cBhvr>
                                    </p:animEffect>
                                  </p:childTnLst>
                                </p:cTn>
                              </p:par>
                            </p:childTnLst>
                          </p:cTn>
                        </p:par>
                        <p:par>
                          <p:cTn id="57" fill="hold">
                            <p:stCondLst>
                              <p:cond delay="3870"/>
                            </p:stCondLst>
                            <p:childTnLst>
                              <p:par>
                                <p:cTn id="58" presetID="22" presetClass="entr" presetSubtype="8" fill="hold" nodeType="afterEffect">
                                  <p:stCondLst>
                                    <p:cond delay="0"/>
                                  </p:stCondLst>
                                  <p:childTnLst>
                                    <p:set>
                                      <p:cBhvr>
                                        <p:cTn id="59" dur="1" fill="hold">
                                          <p:stCondLst>
                                            <p:cond delay="0"/>
                                          </p:stCondLst>
                                        </p:cTn>
                                        <p:tgtEl>
                                          <p:spTgt spid="5"/>
                                        </p:tgtEl>
                                        <p:attrNameLst>
                                          <p:attrName>style.visibility</p:attrName>
                                        </p:attrNameLst>
                                      </p:cBhvr>
                                      <p:to>
                                        <p:strVal val="visible"/>
                                      </p:to>
                                    </p:set>
                                    <p:animEffect transition="in" filter="wipe(left)">
                                      <p:cBhvr>
                                        <p:cTn id="60" dur="500"/>
                                        <p:tgtEl>
                                          <p:spTgt spid="5"/>
                                        </p:tgtEl>
                                      </p:cBhvr>
                                    </p:animEffect>
                                  </p:childTnLst>
                                </p:cTn>
                              </p:par>
                            </p:childTnLst>
                          </p:cTn>
                        </p:par>
                        <p:par>
                          <p:cTn id="61" fill="hold">
                            <p:stCondLst>
                              <p:cond delay="4370"/>
                            </p:stCondLst>
                            <p:childTnLst>
                              <p:par>
                                <p:cTn id="62" presetID="2" presetClass="entr" presetSubtype="2" fill="hold" grpId="0" nodeType="afterEffect">
                                  <p:stCondLst>
                                    <p:cond delay="0"/>
                                  </p:stCondLst>
                                  <p:childTnLst>
                                    <p:set>
                                      <p:cBhvr>
                                        <p:cTn id="63" dur="1" fill="hold">
                                          <p:stCondLst>
                                            <p:cond delay="0"/>
                                          </p:stCondLst>
                                        </p:cTn>
                                        <p:tgtEl>
                                          <p:spTgt spid="34"/>
                                        </p:tgtEl>
                                        <p:attrNameLst>
                                          <p:attrName>style.visibility</p:attrName>
                                        </p:attrNameLst>
                                      </p:cBhvr>
                                      <p:to>
                                        <p:strVal val="visible"/>
                                      </p:to>
                                    </p:set>
                                    <p:anim calcmode="lin" valueType="num">
                                      <p:cBhvr additive="base">
                                        <p:cTn id="64" dur="500" fill="hold"/>
                                        <p:tgtEl>
                                          <p:spTgt spid="34"/>
                                        </p:tgtEl>
                                        <p:attrNameLst>
                                          <p:attrName>ppt_x</p:attrName>
                                        </p:attrNameLst>
                                      </p:cBhvr>
                                      <p:tavLst>
                                        <p:tav tm="0">
                                          <p:val>
                                            <p:strVal val="1+#ppt_w/2"/>
                                          </p:val>
                                        </p:tav>
                                        <p:tav tm="100000">
                                          <p:val>
                                            <p:strVal val="#ppt_x"/>
                                          </p:val>
                                        </p:tav>
                                      </p:tavLst>
                                    </p:anim>
                                    <p:anim calcmode="lin" valueType="num">
                                      <p:cBhvr additive="base">
                                        <p:cTn id="65" dur="500" fill="hold"/>
                                        <p:tgtEl>
                                          <p:spTgt spid="34"/>
                                        </p:tgtEl>
                                        <p:attrNameLst>
                                          <p:attrName>ppt_y</p:attrName>
                                        </p:attrNameLst>
                                      </p:cBhvr>
                                      <p:tavLst>
                                        <p:tav tm="0">
                                          <p:val>
                                            <p:strVal val="#ppt_y"/>
                                          </p:val>
                                        </p:tav>
                                        <p:tav tm="100000">
                                          <p:val>
                                            <p:strVal val="#ppt_y"/>
                                          </p:val>
                                        </p:tav>
                                      </p:tavLst>
                                    </p:anim>
                                  </p:childTnLst>
                                </p:cTn>
                              </p:par>
                            </p:childTnLst>
                          </p:cTn>
                        </p:par>
                        <p:par>
                          <p:cTn id="66" fill="hold">
                            <p:stCondLst>
                              <p:cond delay="4870"/>
                            </p:stCondLst>
                            <p:childTnLst>
                              <p:par>
                                <p:cTn id="67" presetID="53" presetClass="entr" presetSubtype="16" fill="hold" grpId="0" nodeType="afterEffect">
                                  <p:stCondLst>
                                    <p:cond delay="0"/>
                                  </p:stCondLst>
                                  <p:childTnLst>
                                    <p:set>
                                      <p:cBhvr>
                                        <p:cTn id="68" dur="1" fill="hold">
                                          <p:stCondLst>
                                            <p:cond delay="0"/>
                                          </p:stCondLst>
                                        </p:cTn>
                                        <p:tgtEl>
                                          <p:spTgt spid="25"/>
                                        </p:tgtEl>
                                        <p:attrNameLst>
                                          <p:attrName>style.visibility</p:attrName>
                                        </p:attrNameLst>
                                      </p:cBhvr>
                                      <p:to>
                                        <p:strVal val="visible"/>
                                      </p:to>
                                    </p:set>
                                    <p:anim calcmode="lin" valueType="num">
                                      <p:cBhvr>
                                        <p:cTn id="69" dur="500" fill="hold"/>
                                        <p:tgtEl>
                                          <p:spTgt spid="25"/>
                                        </p:tgtEl>
                                        <p:attrNameLst>
                                          <p:attrName>ppt_w</p:attrName>
                                        </p:attrNameLst>
                                      </p:cBhvr>
                                      <p:tavLst>
                                        <p:tav tm="0">
                                          <p:val>
                                            <p:fltVal val="0"/>
                                          </p:val>
                                        </p:tav>
                                        <p:tav tm="100000">
                                          <p:val>
                                            <p:strVal val="#ppt_w"/>
                                          </p:val>
                                        </p:tav>
                                      </p:tavLst>
                                    </p:anim>
                                    <p:anim calcmode="lin" valueType="num">
                                      <p:cBhvr>
                                        <p:cTn id="70" dur="500" fill="hold"/>
                                        <p:tgtEl>
                                          <p:spTgt spid="25"/>
                                        </p:tgtEl>
                                        <p:attrNameLst>
                                          <p:attrName>ppt_h</p:attrName>
                                        </p:attrNameLst>
                                      </p:cBhvr>
                                      <p:tavLst>
                                        <p:tav tm="0">
                                          <p:val>
                                            <p:fltVal val="0"/>
                                          </p:val>
                                        </p:tav>
                                        <p:tav tm="100000">
                                          <p:val>
                                            <p:strVal val="#ppt_h"/>
                                          </p:val>
                                        </p:tav>
                                      </p:tavLst>
                                    </p:anim>
                                    <p:animEffect transition="in" filter="fade">
                                      <p:cBhvr>
                                        <p:cTn id="71" dur="500"/>
                                        <p:tgtEl>
                                          <p:spTgt spid="25"/>
                                        </p:tgtEl>
                                      </p:cBhvr>
                                    </p:animEffect>
                                  </p:childTnLst>
                                </p:cTn>
                              </p:par>
                            </p:childTnLst>
                          </p:cTn>
                        </p:par>
                        <p:par>
                          <p:cTn id="72" fill="hold">
                            <p:stCondLst>
                              <p:cond delay="5370"/>
                            </p:stCondLst>
                            <p:childTnLst>
                              <p:par>
                                <p:cTn id="73" presetID="22" presetClass="entr" presetSubtype="8" fill="hold" nodeType="afterEffect">
                                  <p:stCondLst>
                                    <p:cond delay="0"/>
                                  </p:stCondLst>
                                  <p:childTnLst>
                                    <p:set>
                                      <p:cBhvr>
                                        <p:cTn id="74" dur="1" fill="hold">
                                          <p:stCondLst>
                                            <p:cond delay="0"/>
                                          </p:stCondLst>
                                        </p:cTn>
                                        <p:tgtEl>
                                          <p:spTgt spid="9"/>
                                        </p:tgtEl>
                                        <p:attrNameLst>
                                          <p:attrName>style.visibility</p:attrName>
                                        </p:attrNameLst>
                                      </p:cBhvr>
                                      <p:to>
                                        <p:strVal val="visible"/>
                                      </p:to>
                                    </p:set>
                                    <p:animEffect transition="in" filter="wipe(left)">
                                      <p:cBhvr>
                                        <p:cTn id="75" dur="500"/>
                                        <p:tgtEl>
                                          <p:spTgt spid="9"/>
                                        </p:tgtEl>
                                      </p:cBhvr>
                                    </p:animEffect>
                                  </p:childTnLst>
                                </p:cTn>
                              </p:par>
                            </p:childTnLst>
                          </p:cTn>
                        </p:par>
                        <p:par>
                          <p:cTn id="76" fill="hold">
                            <p:stCondLst>
                              <p:cond delay="5870"/>
                            </p:stCondLst>
                            <p:childTnLst>
                              <p:par>
                                <p:cTn id="77" presetID="2" presetClass="entr" presetSubtype="2" fill="hold" grpId="0" nodeType="afterEffect">
                                  <p:stCondLst>
                                    <p:cond delay="0"/>
                                  </p:stCondLst>
                                  <p:childTnLst>
                                    <p:set>
                                      <p:cBhvr>
                                        <p:cTn id="78" dur="1" fill="hold">
                                          <p:stCondLst>
                                            <p:cond delay="0"/>
                                          </p:stCondLst>
                                        </p:cTn>
                                        <p:tgtEl>
                                          <p:spTgt spid="35"/>
                                        </p:tgtEl>
                                        <p:attrNameLst>
                                          <p:attrName>style.visibility</p:attrName>
                                        </p:attrNameLst>
                                      </p:cBhvr>
                                      <p:to>
                                        <p:strVal val="visible"/>
                                      </p:to>
                                    </p:set>
                                    <p:anim calcmode="lin" valueType="num">
                                      <p:cBhvr additive="base">
                                        <p:cTn id="79" dur="500" fill="hold"/>
                                        <p:tgtEl>
                                          <p:spTgt spid="35"/>
                                        </p:tgtEl>
                                        <p:attrNameLst>
                                          <p:attrName>ppt_x</p:attrName>
                                        </p:attrNameLst>
                                      </p:cBhvr>
                                      <p:tavLst>
                                        <p:tav tm="0">
                                          <p:val>
                                            <p:strVal val="1+#ppt_w/2"/>
                                          </p:val>
                                        </p:tav>
                                        <p:tav tm="100000">
                                          <p:val>
                                            <p:strVal val="#ppt_x"/>
                                          </p:val>
                                        </p:tav>
                                      </p:tavLst>
                                    </p:anim>
                                    <p:anim calcmode="lin" valueType="num">
                                      <p:cBhvr additive="base">
                                        <p:cTn id="80" dur="500" fill="hold"/>
                                        <p:tgtEl>
                                          <p:spTgt spid="35"/>
                                        </p:tgtEl>
                                        <p:attrNameLst>
                                          <p:attrName>ppt_y</p:attrName>
                                        </p:attrNameLst>
                                      </p:cBhvr>
                                      <p:tavLst>
                                        <p:tav tm="0">
                                          <p:val>
                                            <p:strVal val="#ppt_y"/>
                                          </p:val>
                                        </p:tav>
                                        <p:tav tm="100000">
                                          <p:val>
                                            <p:strVal val="#ppt_y"/>
                                          </p:val>
                                        </p:tav>
                                      </p:tavLst>
                                    </p:anim>
                                  </p:childTnLst>
                                </p:cTn>
                              </p:par>
                            </p:childTnLst>
                          </p:cTn>
                        </p:par>
                        <p:par>
                          <p:cTn id="81" fill="hold">
                            <p:stCondLst>
                              <p:cond delay="6370"/>
                            </p:stCondLst>
                            <p:childTnLst>
                              <p:par>
                                <p:cTn id="82" presetID="53" presetClass="entr" presetSubtype="16" fill="hold" grpId="0" nodeType="afterEffect">
                                  <p:stCondLst>
                                    <p:cond delay="0"/>
                                  </p:stCondLst>
                                  <p:childTnLst>
                                    <p:set>
                                      <p:cBhvr>
                                        <p:cTn id="83" dur="1" fill="hold">
                                          <p:stCondLst>
                                            <p:cond delay="0"/>
                                          </p:stCondLst>
                                        </p:cTn>
                                        <p:tgtEl>
                                          <p:spTgt spid="26"/>
                                        </p:tgtEl>
                                        <p:attrNameLst>
                                          <p:attrName>style.visibility</p:attrName>
                                        </p:attrNameLst>
                                      </p:cBhvr>
                                      <p:to>
                                        <p:strVal val="visible"/>
                                      </p:to>
                                    </p:set>
                                    <p:anim calcmode="lin" valueType="num">
                                      <p:cBhvr>
                                        <p:cTn id="84" dur="500" fill="hold"/>
                                        <p:tgtEl>
                                          <p:spTgt spid="26"/>
                                        </p:tgtEl>
                                        <p:attrNameLst>
                                          <p:attrName>ppt_w</p:attrName>
                                        </p:attrNameLst>
                                      </p:cBhvr>
                                      <p:tavLst>
                                        <p:tav tm="0">
                                          <p:val>
                                            <p:fltVal val="0"/>
                                          </p:val>
                                        </p:tav>
                                        <p:tav tm="100000">
                                          <p:val>
                                            <p:strVal val="#ppt_w"/>
                                          </p:val>
                                        </p:tav>
                                      </p:tavLst>
                                    </p:anim>
                                    <p:anim calcmode="lin" valueType="num">
                                      <p:cBhvr>
                                        <p:cTn id="85" dur="500" fill="hold"/>
                                        <p:tgtEl>
                                          <p:spTgt spid="26"/>
                                        </p:tgtEl>
                                        <p:attrNameLst>
                                          <p:attrName>ppt_h</p:attrName>
                                        </p:attrNameLst>
                                      </p:cBhvr>
                                      <p:tavLst>
                                        <p:tav tm="0">
                                          <p:val>
                                            <p:fltVal val="0"/>
                                          </p:val>
                                        </p:tav>
                                        <p:tav tm="100000">
                                          <p:val>
                                            <p:strVal val="#ppt_h"/>
                                          </p:val>
                                        </p:tav>
                                      </p:tavLst>
                                    </p:anim>
                                    <p:animEffect transition="in" filter="fade">
                                      <p:cBhvr>
                                        <p:cTn id="86" dur="500"/>
                                        <p:tgtEl>
                                          <p:spTgt spid="26"/>
                                        </p:tgtEl>
                                      </p:cBhvr>
                                    </p:animEffect>
                                  </p:childTnLst>
                                </p:cTn>
                              </p:par>
                            </p:childTnLst>
                          </p:cTn>
                        </p:par>
                        <p:par>
                          <p:cTn id="87" fill="hold">
                            <p:stCondLst>
                              <p:cond delay="6870"/>
                            </p:stCondLst>
                            <p:childTnLst>
                              <p:par>
                                <p:cTn id="88" presetID="22" presetClass="entr" presetSubtype="8" fill="hold" nodeType="afterEffect">
                                  <p:stCondLst>
                                    <p:cond delay="0"/>
                                  </p:stCondLst>
                                  <p:childTnLst>
                                    <p:set>
                                      <p:cBhvr>
                                        <p:cTn id="89" dur="1" fill="hold">
                                          <p:stCondLst>
                                            <p:cond delay="0"/>
                                          </p:stCondLst>
                                        </p:cTn>
                                        <p:tgtEl>
                                          <p:spTgt spid="13"/>
                                        </p:tgtEl>
                                        <p:attrNameLst>
                                          <p:attrName>style.visibility</p:attrName>
                                        </p:attrNameLst>
                                      </p:cBhvr>
                                      <p:to>
                                        <p:strVal val="visible"/>
                                      </p:to>
                                    </p:set>
                                    <p:animEffect transition="in" filter="wipe(left)">
                                      <p:cBhvr>
                                        <p:cTn id="90" dur="500"/>
                                        <p:tgtEl>
                                          <p:spTgt spid="13"/>
                                        </p:tgtEl>
                                      </p:cBhvr>
                                    </p:animEffect>
                                  </p:childTnLst>
                                </p:cTn>
                              </p:par>
                            </p:childTnLst>
                          </p:cTn>
                        </p:par>
                        <p:par>
                          <p:cTn id="91" fill="hold">
                            <p:stCondLst>
                              <p:cond delay="7370"/>
                            </p:stCondLst>
                            <p:childTnLst>
                              <p:par>
                                <p:cTn id="92" presetID="2" presetClass="entr" presetSubtype="2" fill="hold" grpId="0" nodeType="afterEffect">
                                  <p:stCondLst>
                                    <p:cond delay="0"/>
                                  </p:stCondLst>
                                  <p:childTnLst>
                                    <p:set>
                                      <p:cBhvr>
                                        <p:cTn id="93" dur="1" fill="hold">
                                          <p:stCondLst>
                                            <p:cond delay="0"/>
                                          </p:stCondLst>
                                        </p:cTn>
                                        <p:tgtEl>
                                          <p:spTgt spid="36"/>
                                        </p:tgtEl>
                                        <p:attrNameLst>
                                          <p:attrName>style.visibility</p:attrName>
                                        </p:attrNameLst>
                                      </p:cBhvr>
                                      <p:to>
                                        <p:strVal val="visible"/>
                                      </p:to>
                                    </p:set>
                                    <p:anim calcmode="lin" valueType="num">
                                      <p:cBhvr additive="base">
                                        <p:cTn id="94" dur="500" fill="hold"/>
                                        <p:tgtEl>
                                          <p:spTgt spid="36"/>
                                        </p:tgtEl>
                                        <p:attrNameLst>
                                          <p:attrName>ppt_x</p:attrName>
                                        </p:attrNameLst>
                                      </p:cBhvr>
                                      <p:tavLst>
                                        <p:tav tm="0">
                                          <p:val>
                                            <p:strVal val="1+#ppt_w/2"/>
                                          </p:val>
                                        </p:tav>
                                        <p:tav tm="100000">
                                          <p:val>
                                            <p:strVal val="#ppt_x"/>
                                          </p:val>
                                        </p:tav>
                                      </p:tavLst>
                                    </p:anim>
                                    <p:anim calcmode="lin" valueType="num">
                                      <p:cBhvr additive="base">
                                        <p:cTn id="95" dur="500" fill="hold"/>
                                        <p:tgtEl>
                                          <p:spTgt spid="36"/>
                                        </p:tgtEl>
                                        <p:attrNameLst>
                                          <p:attrName>ppt_y</p:attrName>
                                        </p:attrNameLst>
                                      </p:cBhvr>
                                      <p:tavLst>
                                        <p:tav tm="0">
                                          <p:val>
                                            <p:strVal val="#ppt_y"/>
                                          </p:val>
                                        </p:tav>
                                        <p:tav tm="100000">
                                          <p:val>
                                            <p:strVal val="#ppt_y"/>
                                          </p:val>
                                        </p:tav>
                                      </p:tavLst>
                                    </p:anim>
                                  </p:childTnLst>
                                </p:cTn>
                              </p:par>
                            </p:childTnLst>
                          </p:cTn>
                        </p:par>
                        <p:par>
                          <p:cTn id="96" fill="hold">
                            <p:stCondLst>
                              <p:cond delay="7870"/>
                            </p:stCondLst>
                            <p:childTnLst>
                              <p:par>
                                <p:cTn id="97" presetID="53" presetClass="entr" presetSubtype="16" fill="hold" grpId="0" nodeType="after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p:cTn id="99" dur="500" fill="hold"/>
                                        <p:tgtEl>
                                          <p:spTgt spid="27"/>
                                        </p:tgtEl>
                                        <p:attrNameLst>
                                          <p:attrName>ppt_w</p:attrName>
                                        </p:attrNameLst>
                                      </p:cBhvr>
                                      <p:tavLst>
                                        <p:tav tm="0">
                                          <p:val>
                                            <p:fltVal val="0"/>
                                          </p:val>
                                        </p:tav>
                                        <p:tav tm="100000">
                                          <p:val>
                                            <p:strVal val="#ppt_w"/>
                                          </p:val>
                                        </p:tav>
                                      </p:tavLst>
                                    </p:anim>
                                    <p:anim calcmode="lin" valueType="num">
                                      <p:cBhvr>
                                        <p:cTn id="100" dur="500" fill="hold"/>
                                        <p:tgtEl>
                                          <p:spTgt spid="27"/>
                                        </p:tgtEl>
                                        <p:attrNameLst>
                                          <p:attrName>ppt_h</p:attrName>
                                        </p:attrNameLst>
                                      </p:cBhvr>
                                      <p:tavLst>
                                        <p:tav tm="0">
                                          <p:val>
                                            <p:fltVal val="0"/>
                                          </p:val>
                                        </p:tav>
                                        <p:tav tm="100000">
                                          <p:val>
                                            <p:strVal val="#ppt_h"/>
                                          </p:val>
                                        </p:tav>
                                      </p:tavLst>
                                    </p:anim>
                                    <p:animEffect transition="in" filter="fade">
                                      <p:cBhvr>
                                        <p:cTn id="101" dur="500"/>
                                        <p:tgtEl>
                                          <p:spTgt spid="27"/>
                                        </p:tgtEl>
                                      </p:cBhvr>
                                    </p:animEffect>
                                  </p:childTnLst>
                                </p:cTn>
                              </p:par>
                            </p:childTnLst>
                          </p:cTn>
                        </p:par>
                        <p:par>
                          <p:cTn id="102" fill="hold">
                            <p:stCondLst>
                              <p:cond delay="8370"/>
                            </p:stCondLst>
                            <p:childTnLst>
                              <p:par>
                                <p:cTn id="103" presetID="22" presetClass="entr" presetSubtype="8" fill="hold" nodeType="afterEffect">
                                  <p:stCondLst>
                                    <p:cond delay="0"/>
                                  </p:stCondLst>
                                  <p:childTnLst>
                                    <p:set>
                                      <p:cBhvr>
                                        <p:cTn id="104" dur="1" fill="hold">
                                          <p:stCondLst>
                                            <p:cond delay="0"/>
                                          </p:stCondLst>
                                        </p:cTn>
                                        <p:tgtEl>
                                          <p:spTgt spid="17"/>
                                        </p:tgtEl>
                                        <p:attrNameLst>
                                          <p:attrName>style.visibility</p:attrName>
                                        </p:attrNameLst>
                                      </p:cBhvr>
                                      <p:to>
                                        <p:strVal val="visible"/>
                                      </p:to>
                                    </p:set>
                                    <p:animEffect transition="in" filter="wipe(left)">
                                      <p:cBhvr>
                                        <p:cTn id="105" dur="500"/>
                                        <p:tgtEl>
                                          <p:spTgt spid="17"/>
                                        </p:tgtEl>
                                      </p:cBhvr>
                                    </p:animEffect>
                                  </p:childTnLst>
                                </p:cTn>
                              </p:par>
                            </p:childTnLst>
                          </p:cTn>
                        </p:par>
                        <p:par>
                          <p:cTn id="106" fill="hold">
                            <p:stCondLst>
                              <p:cond delay="8870"/>
                            </p:stCondLst>
                            <p:childTnLst>
                              <p:par>
                                <p:cTn id="107" presetID="2" presetClass="entr" presetSubtype="2" fill="hold" grpId="0" nodeType="afterEffect">
                                  <p:stCondLst>
                                    <p:cond delay="0"/>
                                  </p:stCondLst>
                                  <p:childTnLst>
                                    <p:set>
                                      <p:cBhvr>
                                        <p:cTn id="108" dur="1" fill="hold">
                                          <p:stCondLst>
                                            <p:cond delay="0"/>
                                          </p:stCondLst>
                                        </p:cTn>
                                        <p:tgtEl>
                                          <p:spTgt spid="37"/>
                                        </p:tgtEl>
                                        <p:attrNameLst>
                                          <p:attrName>style.visibility</p:attrName>
                                        </p:attrNameLst>
                                      </p:cBhvr>
                                      <p:to>
                                        <p:strVal val="visible"/>
                                      </p:to>
                                    </p:set>
                                    <p:anim calcmode="lin" valueType="num">
                                      <p:cBhvr additive="base">
                                        <p:cTn id="109" dur="500" fill="hold"/>
                                        <p:tgtEl>
                                          <p:spTgt spid="37"/>
                                        </p:tgtEl>
                                        <p:attrNameLst>
                                          <p:attrName>ppt_x</p:attrName>
                                        </p:attrNameLst>
                                      </p:cBhvr>
                                      <p:tavLst>
                                        <p:tav tm="0">
                                          <p:val>
                                            <p:strVal val="1+#ppt_w/2"/>
                                          </p:val>
                                        </p:tav>
                                        <p:tav tm="100000">
                                          <p:val>
                                            <p:strVal val="#ppt_x"/>
                                          </p:val>
                                        </p:tav>
                                      </p:tavLst>
                                    </p:anim>
                                    <p:anim calcmode="lin" valueType="num">
                                      <p:cBhvr additive="base">
                                        <p:cTn id="110" dur="500" fill="hold"/>
                                        <p:tgtEl>
                                          <p:spTgt spid="37"/>
                                        </p:tgtEl>
                                        <p:attrNameLst>
                                          <p:attrName>ppt_y</p:attrName>
                                        </p:attrNameLst>
                                      </p:cBhvr>
                                      <p:tavLst>
                                        <p:tav tm="0">
                                          <p:val>
                                            <p:strVal val="#ppt_y"/>
                                          </p:val>
                                        </p:tav>
                                        <p:tav tm="100000">
                                          <p:val>
                                            <p:strVal val="#ppt_y"/>
                                          </p:val>
                                        </p:tav>
                                      </p:tavLst>
                                    </p:anim>
                                  </p:childTnLst>
                                </p:cTn>
                              </p:par>
                            </p:childTnLst>
                          </p:cTn>
                        </p:par>
                        <p:par>
                          <p:cTn id="111" fill="hold">
                            <p:stCondLst>
                              <p:cond delay="9370"/>
                            </p:stCondLst>
                            <p:childTnLst>
                              <p:par>
                                <p:cTn id="112" presetID="53" presetClass="entr" presetSubtype="16" fill="hold" grpId="0" nodeType="afterEffect">
                                  <p:stCondLst>
                                    <p:cond delay="0"/>
                                  </p:stCondLst>
                                  <p:childTnLst>
                                    <p:set>
                                      <p:cBhvr>
                                        <p:cTn id="113" dur="1" fill="hold">
                                          <p:stCondLst>
                                            <p:cond delay="0"/>
                                          </p:stCondLst>
                                        </p:cTn>
                                        <p:tgtEl>
                                          <p:spTgt spid="28"/>
                                        </p:tgtEl>
                                        <p:attrNameLst>
                                          <p:attrName>style.visibility</p:attrName>
                                        </p:attrNameLst>
                                      </p:cBhvr>
                                      <p:to>
                                        <p:strVal val="visible"/>
                                      </p:to>
                                    </p:set>
                                    <p:anim calcmode="lin" valueType="num">
                                      <p:cBhvr>
                                        <p:cTn id="114" dur="500" fill="hold"/>
                                        <p:tgtEl>
                                          <p:spTgt spid="28"/>
                                        </p:tgtEl>
                                        <p:attrNameLst>
                                          <p:attrName>ppt_w</p:attrName>
                                        </p:attrNameLst>
                                      </p:cBhvr>
                                      <p:tavLst>
                                        <p:tav tm="0">
                                          <p:val>
                                            <p:fltVal val="0"/>
                                          </p:val>
                                        </p:tav>
                                        <p:tav tm="100000">
                                          <p:val>
                                            <p:strVal val="#ppt_w"/>
                                          </p:val>
                                        </p:tav>
                                      </p:tavLst>
                                    </p:anim>
                                    <p:anim calcmode="lin" valueType="num">
                                      <p:cBhvr>
                                        <p:cTn id="115" dur="500" fill="hold"/>
                                        <p:tgtEl>
                                          <p:spTgt spid="28"/>
                                        </p:tgtEl>
                                        <p:attrNameLst>
                                          <p:attrName>ppt_h</p:attrName>
                                        </p:attrNameLst>
                                      </p:cBhvr>
                                      <p:tavLst>
                                        <p:tav tm="0">
                                          <p:val>
                                            <p:fltVal val="0"/>
                                          </p:val>
                                        </p:tav>
                                        <p:tav tm="100000">
                                          <p:val>
                                            <p:strVal val="#ppt_h"/>
                                          </p:val>
                                        </p:tav>
                                      </p:tavLst>
                                    </p:anim>
                                    <p:animEffect transition="in" filter="fade">
                                      <p:cBhvr>
                                        <p:cTn id="116" dur="500"/>
                                        <p:tgtEl>
                                          <p:spTgt spid="28"/>
                                        </p:tgtEl>
                                      </p:cBhvr>
                                    </p:animEffect>
                                  </p:childTnLst>
                                </p:cTn>
                              </p:par>
                            </p:childTnLst>
                          </p:cTn>
                        </p:par>
                        <p:par>
                          <p:cTn id="117" fill="hold">
                            <p:stCondLst>
                              <p:cond delay="9870"/>
                            </p:stCondLst>
                            <p:childTnLst>
                              <p:par>
                                <p:cTn id="118" presetID="22" presetClass="entr" presetSubtype="8" fill="hold" nodeType="afterEffect">
                                  <p:stCondLst>
                                    <p:cond delay="0"/>
                                  </p:stCondLst>
                                  <p:childTnLst>
                                    <p:set>
                                      <p:cBhvr>
                                        <p:cTn id="119" dur="1" fill="hold">
                                          <p:stCondLst>
                                            <p:cond delay="0"/>
                                          </p:stCondLst>
                                        </p:cTn>
                                        <p:tgtEl>
                                          <p:spTgt spid="21"/>
                                        </p:tgtEl>
                                        <p:attrNameLst>
                                          <p:attrName>style.visibility</p:attrName>
                                        </p:attrNameLst>
                                      </p:cBhvr>
                                      <p:to>
                                        <p:strVal val="visible"/>
                                      </p:to>
                                    </p:set>
                                    <p:animEffect transition="in" filter="wipe(left)">
                                      <p:cBhvr>
                                        <p:cTn id="120" dur="500"/>
                                        <p:tgtEl>
                                          <p:spTgt spid="21"/>
                                        </p:tgtEl>
                                      </p:cBhvr>
                                    </p:animEffect>
                                  </p:childTnLst>
                                </p:cTn>
                              </p:par>
                            </p:childTnLst>
                          </p:cTn>
                        </p:par>
                        <p:par>
                          <p:cTn id="121" fill="hold">
                            <p:stCondLst>
                              <p:cond delay="10370"/>
                            </p:stCondLst>
                            <p:childTnLst>
                              <p:par>
                                <p:cTn id="122" presetID="2" presetClass="entr" presetSubtype="2" fill="hold" grpId="0" nodeType="afterEffect">
                                  <p:stCondLst>
                                    <p:cond delay="0"/>
                                  </p:stCondLst>
                                  <p:childTnLst>
                                    <p:set>
                                      <p:cBhvr>
                                        <p:cTn id="123" dur="1" fill="hold">
                                          <p:stCondLst>
                                            <p:cond delay="0"/>
                                          </p:stCondLst>
                                        </p:cTn>
                                        <p:tgtEl>
                                          <p:spTgt spid="38"/>
                                        </p:tgtEl>
                                        <p:attrNameLst>
                                          <p:attrName>style.visibility</p:attrName>
                                        </p:attrNameLst>
                                      </p:cBhvr>
                                      <p:to>
                                        <p:strVal val="visible"/>
                                      </p:to>
                                    </p:set>
                                    <p:anim calcmode="lin" valueType="num">
                                      <p:cBhvr additive="base">
                                        <p:cTn id="124" dur="500" fill="hold"/>
                                        <p:tgtEl>
                                          <p:spTgt spid="38"/>
                                        </p:tgtEl>
                                        <p:attrNameLst>
                                          <p:attrName>ppt_x</p:attrName>
                                        </p:attrNameLst>
                                      </p:cBhvr>
                                      <p:tavLst>
                                        <p:tav tm="0">
                                          <p:val>
                                            <p:strVal val="1+#ppt_w/2"/>
                                          </p:val>
                                        </p:tav>
                                        <p:tav tm="100000">
                                          <p:val>
                                            <p:strVal val="#ppt_x"/>
                                          </p:val>
                                        </p:tav>
                                      </p:tavLst>
                                    </p:anim>
                                    <p:anim calcmode="lin" valueType="num">
                                      <p:cBhvr additive="base">
                                        <p:cTn id="125" dur="500" fill="hold"/>
                                        <p:tgtEl>
                                          <p:spTgt spid="38"/>
                                        </p:tgtEl>
                                        <p:attrNameLst>
                                          <p:attrName>ppt_y</p:attrName>
                                        </p:attrNameLst>
                                      </p:cBhvr>
                                      <p:tavLst>
                                        <p:tav tm="0">
                                          <p:val>
                                            <p:strVal val="#ppt_y"/>
                                          </p:val>
                                        </p:tav>
                                        <p:tav tm="100000">
                                          <p:val>
                                            <p:strVal val="#ppt_y"/>
                                          </p:val>
                                        </p:tav>
                                      </p:tavLst>
                                    </p:anim>
                                  </p:childTnLst>
                                </p:cTn>
                              </p:par>
                            </p:childTnLst>
                          </p:cTn>
                        </p:par>
                        <p:par>
                          <p:cTn id="126" fill="hold">
                            <p:stCondLst>
                              <p:cond delay="10870"/>
                            </p:stCondLst>
                            <p:childTnLst>
                              <p:par>
                                <p:cTn id="127" presetID="53" presetClass="entr" presetSubtype="16" fill="hold" grpId="0" nodeType="afterEffect">
                                  <p:stCondLst>
                                    <p:cond delay="0"/>
                                  </p:stCondLst>
                                  <p:childTnLst>
                                    <p:set>
                                      <p:cBhvr>
                                        <p:cTn id="128" dur="1" fill="hold">
                                          <p:stCondLst>
                                            <p:cond delay="0"/>
                                          </p:stCondLst>
                                        </p:cTn>
                                        <p:tgtEl>
                                          <p:spTgt spid="29"/>
                                        </p:tgtEl>
                                        <p:attrNameLst>
                                          <p:attrName>style.visibility</p:attrName>
                                        </p:attrNameLst>
                                      </p:cBhvr>
                                      <p:to>
                                        <p:strVal val="visible"/>
                                      </p:to>
                                    </p:set>
                                    <p:anim calcmode="lin" valueType="num">
                                      <p:cBhvr>
                                        <p:cTn id="129" dur="500" fill="hold"/>
                                        <p:tgtEl>
                                          <p:spTgt spid="29"/>
                                        </p:tgtEl>
                                        <p:attrNameLst>
                                          <p:attrName>ppt_w</p:attrName>
                                        </p:attrNameLst>
                                      </p:cBhvr>
                                      <p:tavLst>
                                        <p:tav tm="0">
                                          <p:val>
                                            <p:fltVal val="0"/>
                                          </p:val>
                                        </p:tav>
                                        <p:tav tm="100000">
                                          <p:val>
                                            <p:strVal val="#ppt_w"/>
                                          </p:val>
                                        </p:tav>
                                      </p:tavLst>
                                    </p:anim>
                                    <p:anim calcmode="lin" valueType="num">
                                      <p:cBhvr>
                                        <p:cTn id="130" dur="500" fill="hold"/>
                                        <p:tgtEl>
                                          <p:spTgt spid="29"/>
                                        </p:tgtEl>
                                        <p:attrNameLst>
                                          <p:attrName>ppt_h</p:attrName>
                                        </p:attrNameLst>
                                      </p:cBhvr>
                                      <p:tavLst>
                                        <p:tav tm="0">
                                          <p:val>
                                            <p:fltVal val="0"/>
                                          </p:val>
                                        </p:tav>
                                        <p:tav tm="100000">
                                          <p:val>
                                            <p:strVal val="#ppt_h"/>
                                          </p:val>
                                        </p:tav>
                                      </p:tavLst>
                                    </p:anim>
                                    <p:animEffect transition="in" filter="fade">
                                      <p:cBhvr>
                                        <p:cTn id="13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animBg="1"/>
      <p:bldP spid="4" grpId="1" animBg="1"/>
      <p:bldP spid="4" grpId="2" animBg="1"/>
      <p:bldP spid="25" grpId="0" animBg="1"/>
      <p:bldP spid="26" grpId="0" animBg="1"/>
      <p:bldP spid="27" grpId="0" animBg="1"/>
      <p:bldP spid="28" grpId="0" animBg="1"/>
      <p:bldP spid="29" grpId="0" animBg="1"/>
      <p:bldP spid="30" grpId="0"/>
      <p:bldP spid="31" grpId="0"/>
      <p:bldP spid="32" grpId="0"/>
      <p:bldP spid="33" grpId="0"/>
      <p:bldP spid="34" grpId="0"/>
      <p:bldP spid="35" grpId="0"/>
      <p:bldP spid="36" grpId="0"/>
      <p:bldP spid="37" grpId="0"/>
      <p:bldP spid="38" grpId="0"/>
      <p:bldP spid="3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3" y="218741"/>
            <a:ext cx="6245433"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12" name="右箭头 1"/>
          <p:cNvSpPr/>
          <p:nvPr/>
        </p:nvSpPr>
        <p:spPr>
          <a:xfrm rot="905815">
            <a:off x="4447081" y="1782454"/>
            <a:ext cx="4457153" cy="1842734"/>
          </a:xfrm>
          <a:custGeom>
            <a:avLst/>
            <a:gdLst>
              <a:gd name="connsiteX0" fmla="*/ 0 w 3981450"/>
              <a:gd name="connsiteY0" fmla="*/ 373856 h 1495425"/>
              <a:gd name="connsiteX1" fmla="*/ 3233738 w 3981450"/>
              <a:gd name="connsiteY1" fmla="*/ 373856 h 1495425"/>
              <a:gd name="connsiteX2" fmla="*/ 3233738 w 3981450"/>
              <a:gd name="connsiteY2" fmla="*/ 0 h 1495425"/>
              <a:gd name="connsiteX3" fmla="*/ 3981450 w 3981450"/>
              <a:gd name="connsiteY3" fmla="*/ 747713 h 1495425"/>
              <a:gd name="connsiteX4" fmla="*/ 3233738 w 3981450"/>
              <a:gd name="connsiteY4" fmla="*/ 1495425 h 1495425"/>
              <a:gd name="connsiteX5" fmla="*/ 3233738 w 3981450"/>
              <a:gd name="connsiteY5" fmla="*/ 1121569 h 1495425"/>
              <a:gd name="connsiteX6" fmla="*/ 0 w 3981450"/>
              <a:gd name="connsiteY6" fmla="*/ 1121569 h 1495425"/>
              <a:gd name="connsiteX7" fmla="*/ 0 w 3981450"/>
              <a:gd name="connsiteY7" fmla="*/ 373856 h 1495425"/>
              <a:gd name="connsiteX0" fmla="*/ 0 w 3981450"/>
              <a:gd name="connsiteY0" fmla="*/ 1121569 h 1495425"/>
              <a:gd name="connsiteX1" fmla="*/ 3233738 w 3981450"/>
              <a:gd name="connsiteY1" fmla="*/ 373856 h 1495425"/>
              <a:gd name="connsiteX2" fmla="*/ 3233738 w 3981450"/>
              <a:gd name="connsiteY2" fmla="*/ 0 h 1495425"/>
              <a:gd name="connsiteX3" fmla="*/ 3981450 w 3981450"/>
              <a:gd name="connsiteY3" fmla="*/ 747713 h 1495425"/>
              <a:gd name="connsiteX4" fmla="*/ 3233738 w 3981450"/>
              <a:gd name="connsiteY4" fmla="*/ 1495425 h 1495425"/>
              <a:gd name="connsiteX5" fmla="*/ 3233738 w 3981450"/>
              <a:gd name="connsiteY5" fmla="*/ 1121569 h 1495425"/>
              <a:gd name="connsiteX6" fmla="*/ 0 w 3981450"/>
              <a:gd name="connsiteY6" fmla="*/ 1121569 h 1495425"/>
              <a:gd name="connsiteX0" fmla="*/ 0 w 3952875"/>
              <a:gd name="connsiteY0" fmla="*/ 731044 h 1495425"/>
              <a:gd name="connsiteX1" fmla="*/ 3205163 w 3952875"/>
              <a:gd name="connsiteY1" fmla="*/ 373856 h 1495425"/>
              <a:gd name="connsiteX2" fmla="*/ 3205163 w 3952875"/>
              <a:gd name="connsiteY2" fmla="*/ 0 h 1495425"/>
              <a:gd name="connsiteX3" fmla="*/ 3952875 w 3952875"/>
              <a:gd name="connsiteY3" fmla="*/ 747713 h 1495425"/>
              <a:gd name="connsiteX4" fmla="*/ 3205163 w 3952875"/>
              <a:gd name="connsiteY4" fmla="*/ 1495425 h 1495425"/>
              <a:gd name="connsiteX5" fmla="*/ 3205163 w 3952875"/>
              <a:gd name="connsiteY5" fmla="*/ 1121569 h 1495425"/>
              <a:gd name="connsiteX6" fmla="*/ 0 w 3952875"/>
              <a:gd name="connsiteY6" fmla="*/ 731044 h 1495425"/>
              <a:gd name="connsiteX0" fmla="*/ 0 w 3952875"/>
              <a:gd name="connsiteY0" fmla="*/ 731044 h 1495425"/>
              <a:gd name="connsiteX1" fmla="*/ 3205163 w 3952875"/>
              <a:gd name="connsiteY1" fmla="*/ 373856 h 1495425"/>
              <a:gd name="connsiteX2" fmla="*/ 3205163 w 3952875"/>
              <a:gd name="connsiteY2" fmla="*/ 0 h 1495425"/>
              <a:gd name="connsiteX3" fmla="*/ 3952875 w 3952875"/>
              <a:gd name="connsiteY3" fmla="*/ 747713 h 1495425"/>
              <a:gd name="connsiteX4" fmla="*/ 3205163 w 3952875"/>
              <a:gd name="connsiteY4" fmla="*/ 1495425 h 1495425"/>
              <a:gd name="connsiteX5" fmla="*/ 3205163 w 3952875"/>
              <a:gd name="connsiteY5" fmla="*/ 1121569 h 1495425"/>
              <a:gd name="connsiteX6" fmla="*/ 0 w 3952875"/>
              <a:gd name="connsiteY6" fmla="*/ 731044 h 1495425"/>
              <a:gd name="connsiteX0" fmla="*/ 0 w 3952875"/>
              <a:gd name="connsiteY0" fmla="*/ 731044 h 1495425"/>
              <a:gd name="connsiteX1" fmla="*/ 3205163 w 3952875"/>
              <a:gd name="connsiteY1" fmla="*/ 373856 h 1495425"/>
              <a:gd name="connsiteX2" fmla="*/ 3205163 w 3952875"/>
              <a:gd name="connsiteY2" fmla="*/ 0 h 1495425"/>
              <a:gd name="connsiteX3" fmla="*/ 3952875 w 3952875"/>
              <a:gd name="connsiteY3" fmla="*/ 747713 h 1495425"/>
              <a:gd name="connsiteX4" fmla="*/ 3205163 w 3952875"/>
              <a:gd name="connsiteY4" fmla="*/ 1495425 h 1495425"/>
              <a:gd name="connsiteX5" fmla="*/ 3205163 w 3952875"/>
              <a:gd name="connsiteY5" fmla="*/ 1121569 h 1495425"/>
              <a:gd name="connsiteX6" fmla="*/ 0 w 3952875"/>
              <a:gd name="connsiteY6" fmla="*/ 731044 h 1495425"/>
              <a:gd name="connsiteX0" fmla="*/ 0 w 3952875"/>
              <a:gd name="connsiteY0" fmla="*/ 731044 h 1495425"/>
              <a:gd name="connsiteX1" fmla="*/ 3205163 w 3952875"/>
              <a:gd name="connsiteY1" fmla="*/ 373856 h 1495425"/>
              <a:gd name="connsiteX2" fmla="*/ 3205163 w 3952875"/>
              <a:gd name="connsiteY2" fmla="*/ 0 h 1495425"/>
              <a:gd name="connsiteX3" fmla="*/ 3952875 w 3952875"/>
              <a:gd name="connsiteY3" fmla="*/ 747713 h 1495425"/>
              <a:gd name="connsiteX4" fmla="*/ 3205163 w 3952875"/>
              <a:gd name="connsiteY4" fmla="*/ 1495425 h 1495425"/>
              <a:gd name="connsiteX5" fmla="*/ 3205163 w 3952875"/>
              <a:gd name="connsiteY5" fmla="*/ 1121569 h 1495425"/>
              <a:gd name="connsiteX6" fmla="*/ 0 w 3952875"/>
              <a:gd name="connsiteY6" fmla="*/ 731044 h 1495425"/>
              <a:gd name="connsiteX0" fmla="*/ 0 w 3952875"/>
              <a:gd name="connsiteY0" fmla="*/ 731044 h 1495425"/>
              <a:gd name="connsiteX1" fmla="*/ 3205163 w 3952875"/>
              <a:gd name="connsiteY1" fmla="*/ 373856 h 1495425"/>
              <a:gd name="connsiteX2" fmla="*/ 3205163 w 3952875"/>
              <a:gd name="connsiteY2" fmla="*/ 0 h 1495425"/>
              <a:gd name="connsiteX3" fmla="*/ 3952875 w 3952875"/>
              <a:gd name="connsiteY3" fmla="*/ 747713 h 1495425"/>
              <a:gd name="connsiteX4" fmla="*/ 3205163 w 3952875"/>
              <a:gd name="connsiteY4" fmla="*/ 1495425 h 1495425"/>
              <a:gd name="connsiteX5" fmla="*/ 3205163 w 3952875"/>
              <a:gd name="connsiteY5" fmla="*/ 1121569 h 1495425"/>
              <a:gd name="connsiteX6" fmla="*/ 0 w 3952875"/>
              <a:gd name="connsiteY6" fmla="*/ 731044 h 1495425"/>
              <a:gd name="connsiteX0" fmla="*/ 0 w 3933825"/>
              <a:gd name="connsiteY0" fmla="*/ 883444 h 1495425"/>
              <a:gd name="connsiteX1" fmla="*/ 3186113 w 3933825"/>
              <a:gd name="connsiteY1" fmla="*/ 373856 h 1495425"/>
              <a:gd name="connsiteX2" fmla="*/ 3186113 w 3933825"/>
              <a:gd name="connsiteY2" fmla="*/ 0 h 1495425"/>
              <a:gd name="connsiteX3" fmla="*/ 3933825 w 3933825"/>
              <a:gd name="connsiteY3" fmla="*/ 747713 h 1495425"/>
              <a:gd name="connsiteX4" fmla="*/ 3186113 w 3933825"/>
              <a:gd name="connsiteY4" fmla="*/ 1495425 h 1495425"/>
              <a:gd name="connsiteX5" fmla="*/ 3186113 w 3933825"/>
              <a:gd name="connsiteY5" fmla="*/ 1121569 h 1495425"/>
              <a:gd name="connsiteX6" fmla="*/ 0 w 3933825"/>
              <a:gd name="connsiteY6" fmla="*/ 883444 h 1495425"/>
              <a:gd name="connsiteX0" fmla="*/ 0 w 3933825"/>
              <a:gd name="connsiteY0" fmla="*/ 883444 h 1495425"/>
              <a:gd name="connsiteX1" fmla="*/ 3186113 w 3933825"/>
              <a:gd name="connsiteY1" fmla="*/ 373856 h 1495425"/>
              <a:gd name="connsiteX2" fmla="*/ 3186113 w 3933825"/>
              <a:gd name="connsiteY2" fmla="*/ 0 h 1495425"/>
              <a:gd name="connsiteX3" fmla="*/ 3933825 w 3933825"/>
              <a:gd name="connsiteY3" fmla="*/ 747713 h 1495425"/>
              <a:gd name="connsiteX4" fmla="*/ 3186113 w 3933825"/>
              <a:gd name="connsiteY4" fmla="*/ 1495425 h 1495425"/>
              <a:gd name="connsiteX5" fmla="*/ 3186113 w 3933825"/>
              <a:gd name="connsiteY5" fmla="*/ 1121569 h 1495425"/>
              <a:gd name="connsiteX6" fmla="*/ 0 w 3933825"/>
              <a:gd name="connsiteY6" fmla="*/ 883444 h 1495425"/>
              <a:gd name="connsiteX0" fmla="*/ 0 w 3933825"/>
              <a:gd name="connsiteY0" fmla="*/ 883444 h 1495425"/>
              <a:gd name="connsiteX1" fmla="*/ 3186113 w 3933825"/>
              <a:gd name="connsiteY1" fmla="*/ 373856 h 1495425"/>
              <a:gd name="connsiteX2" fmla="*/ 3186113 w 3933825"/>
              <a:gd name="connsiteY2" fmla="*/ 0 h 1495425"/>
              <a:gd name="connsiteX3" fmla="*/ 3933825 w 3933825"/>
              <a:gd name="connsiteY3" fmla="*/ 747713 h 1495425"/>
              <a:gd name="connsiteX4" fmla="*/ 3186113 w 3933825"/>
              <a:gd name="connsiteY4" fmla="*/ 1495425 h 1495425"/>
              <a:gd name="connsiteX5" fmla="*/ 3186113 w 3933825"/>
              <a:gd name="connsiteY5" fmla="*/ 1121569 h 1495425"/>
              <a:gd name="connsiteX6" fmla="*/ 0 w 3933825"/>
              <a:gd name="connsiteY6" fmla="*/ 883444 h 1495425"/>
              <a:gd name="connsiteX0" fmla="*/ 0 w 3933825"/>
              <a:gd name="connsiteY0" fmla="*/ 883444 h 1495425"/>
              <a:gd name="connsiteX1" fmla="*/ 3186113 w 3933825"/>
              <a:gd name="connsiteY1" fmla="*/ 373856 h 1495425"/>
              <a:gd name="connsiteX2" fmla="*/ 3186113 w 3933825"/>
              <a:gd name="connsiteY2" fmla="*/ 0 h 1495425"/>
              <a:gd name="connsiteX3" fmla="*/ 3933825 w 3933825"/>
              <a:gd name="connsiteY3" fmla="*/ 747713 h 1495425"/>
              <a:gd name="connsiteX4" fmla="*/ 3186113 w 3933825"/>
              <a:gd name="connsiteY4" fmla="*/ 1495425 h 1495425"/>
              <a:gd name="connsiteX5" fmla="*/ 3071813 w 3933825"/>
              <a:gd name="connsiteY5" fmla="*/ 1121569 h 1495425"/>
              <a:gd name="connsiteX6" fmla="*/ 0 w 3933825"/>
              <a:gd name="connsiteY6" fmla="*/ 883444 h 1495425"/>
              <a:gd name="connsiteX0" fmla="*/ 0 w 3933825"/>
              <a:gd name="connsiteY0" fmla="*/ 883444 h 1495425"/>
              <a:gd name="connsiteX1" fmla="*/ 3186113 w 3933825"/>
              <a:gd name="connsiteY1" fmla="*/ 373856 h 1495425"/>
              <a:gd name="connsiteX2" fmla="*/ 3186113 w 3933825"/>
              <a:gd name="connsiteY2" fmla="*/ 0 h 1495425"/>
              <a:gd name="connsiteX3" fmla="*/ 3933825 w 3933825"/>
              <a:gd name="connsiteY3" fmla="*/ 747713 h 1495425"/>
              <a:gd name="connsiteX4" fmla="*/ 2995613 w 3933825"/>
              <a:gd name="connsiteY4" fmla="*/ 1495425 h 1495425"/>
              <a:gd name="connsiteX5" fmla="*/ 3071813 w 3933825"/>
              <a:gd name="connsiteY5" fmla="*/ 1121569 h 1495425"/>
              <a:gd name="connsiteX6" fmla="*/ 0 w 3933825"/>
              <a:gd name="connsiteY6" fmla="*/ 883444 h 1495425"/>
              <a:gd name="connsiteX0" fmla="*/ 0 w 3933825"/>
              <a:gd name="connsiteY0" fmla="*/ 873919 h 1485900"/>
              <a:gd name="connsiteX1" fmla="*/ 3186113 w 3933825"/>
              <a:gd name="connsiteY1" fmla="*/ 364331 h 1485900"/>
              <a:gd name="connsiteX2" fmla="*/ 3290888 w 3933825"/>
              <a:gd name="connsiteY2" fmla="*/ 0 h 1485900"/>
              <a:gd name="connsiteX3" fmla="*/ 3933825 w 3933825"/>
              <a:gd name="connsiteY3" fmla="*/ 738188 h 1485900"/>
              <a:gd name="connsiteX4" fmla="*/ 2995613 w 3933825"/>
              <a:gd name="connsiteY4" fmla="*/ 1485900 h 1485900"/>
              <a:gd name="connsiteX5" fmla="*/ 3071813 w 3933825"/>
              <a:gd name="connsiteY5" fmla="*/ 1112044 h 1485900"/>
              <a:gd name="connsiteX6" fmla="*/ 0 w 3933825"/>
              <a:gd name="connsiteY6" fmla="*/ 873919 h 1485900"/>
              <a:gd name="connsiteX0" fmla="*/ 0 w 3771900"/>
              <a:gd name="connsiteY0" fmla="*/ 873919 h 1485900"/>
              <a:gd name="connsiteX1" fmla="*/ 3186113 w 3771900"/>
              <a:gd name="connsiteY1" fmla="*/ 364331 h 1485900"/>
              <a:gd name="connsiteX2" fmla="*/ 3290888 w 3771900"/>
              <a:gd name="connsiteY2" fmla="*/ 0 h 1485900"/>
              <a:gd name="connsiteX3" fmla="*/ 3771900 w 3771900"/>
              <a:gd name="connsiteY3" fmla="*/ 938213 h 1485900"/>
              <a:gd name="connsiteX4" fmla="*/ 2995613 w 3771900"/>
              <a:gd name="connsiteY4" fmla="*/ 1485900 h 1485900"/>
              <a:gd name="connsiteX5" fmla="*/ 3071813 w 3771900"/>
              <a:gd name="connsiteY5" fmla="*/ 1112044 h 1485900"/>
              <a:gd name="connsiteX6" fmla="*/ 0 w 3771900"/>
              <a:gd name="connsiteY6" fmla="*/ 873919 h 1485900"/>
              <a:gd name="connsiteX0" fmla="*/ 0 w 3771900"/>
              <a:gd name="connsiteY0" fmla="*/ 873919 h 1485900"/>
              <a:gd name="connsiteX1" fmla="*/ 3186113 w 3771900"/>
              <a:gd name="connsiteY1" fmla="*/ 364331 h 1485900"/>
              <a:gd name="connsiteX2" fmla="*/ 3271838 w 3771900"/>
              <a:gd name="connsiteY2" fmla="*/ 0 h 1485900"/>
              <a:gd name="connsiteX3" fmla="*/ 3771900 w 3771900"/>
              <a:gd name="connsiteY3" fmla="*/ 938213 h 1485900"/>
              <a:gd name="connsiteX4" fmla="*/ 2995613 w 3771900"/>
              <a:gd name="connsiteY4" fmla="*/ 1485900 h 1485900"/>
              <a:gd name="connsiteX5" fmla="*/ 3071813 w 3771900"/>
              <a:gd name="connsiteY5" fmla="*/ 1112044 h 1485900"/>
              <a:gd name="connsiteX6" fmla="*/ 0 w 3771900"/>
              <a:gd name="connsiteY6" fmla="*/ 873919 h 1485900"/>
              <a:gd name="connsiteX0" fmla="*/ 0 w 3771900"/>
              <a:gd name="connsiteY0" fmla="*/ 826294 h 1438275"/>
              <a:gd name="connsiteX1" fmla="*/ 3186113 w 3771900"/>
              <a:gd name="connsiteY1" fmla="*/ 316706 h 1438275"/>
              <a:gd name="connsiteX2" fmla="*/ 3243263 w 3771900"/>
              <a:gd name="connsiteY2" fmla="*/ 0 h 1438275"/>
              <a:gd name="connsiteX3" fmla="*/ 3771900 w 3771900"/>
              <a:gd name="connsiteY3" fmla="*/ 890588 h 1438275"/>
              <a:gd name="connsiteX4" fmla="*/ 2995613 w 3771900"/>
              <a:gd name="connsiteY4" fmla="*/ 1438275 h 1438275"/>
              <a:gd name="connsiteX5" fmla="*/ 3071813 w 3771900"/>
              <a:gd name="connsiteY5" fmla="*/ 1064419 h 1438275"/>
              <a:gd name="connsiteX6" fmla="*/ 0 w 3771900"/>
              <a:gd name="connsiteY6" fmla="*/ 826294 h 1438275"/>
              <a:gd name="connsiteX0" fmla="*/ 0 w 3771900"/>
              <a:gd name="connsiteY0" fmla="*/ 826294 h 1362075"/>
              <a:gd name="connsiteX1" fmla="*/ 3186113 w 3771900"/>
              <a:gd name="connsiteY1" fmla="*/ 316706 h 1362075"/>
              <a:gd name="connsiteX2" fmla="*/ 3243263 w 3771900"/>
              <a:gd name="connsiteY2" fmla="*/ 0 h 1362075"/>
              <a:gd name="connsiteX3" fmla="*/ 3771900 w 3771900"/>
              <a:gd name="connsiteY3" fmla="*/ 890588 h 1362075"/>
              <a:gd name="connsiteX4" fmla="*/ 2995613 w 3771900"/>
              <a:gd name="connsiteY4" fmla="*/ 1362075 h 1362075"/>
              <a:gd name="connsiteX5" fmla="*/ 3071813 w 3771900"/>
              <a:gd name="connsiteY5" fmla="*/ 1064419 h 1362075"/>
              <a:gd name="connsiteX6" fmla="*/ 0 w 3771900"/>
              <a:gd name="connsiteY6" fmla="*/ 826294 h 1362075"/>
              <a:gd name="connsiteX0" fmla="*/ 0 w 3771900"/>
              <a:gd name="connsiteY0" fmla="*/ 826294 h 1362075"/>
              <a:gd name="connsiteX1" fmla="*/ 3186113 w 3771900"/>
              <a:gd name="connsiteY1" fmla="*/ 316706 h 1362075"/>
              <a:gd name="connsiteX2" fmla="*/ 3243263 w 3771900"/>
              <a:gd name="connsiteY2" fmla="*/ 0 h 1362075"/>
              <a:gd name="connsiteX3" fmla="*/ 3771900 w 3771900"/>
              <a:gd name="connsiteY3" fmla="*/ 890588 h 1362075"/>
              <a:gd name="connsiteX4" fmla="*/ 2995613 w 3771900"/>
              <a:gd name="connsiteY4" fmla="*/ 1362075 h 1362075"/>
              <a:gd name="connsiteX5" fmla="*/ 3052763 w 3771900"/>
              <a:gd name="connsiteY5" fmla="*/ 1045369 h 1362075"/>
              <a:gd name="connsiteX6" fmla="*/ 0 w 3771900"/>
              <a:gd name="connsiteY6" fmla="*/ 826294 h 1362075"/>
              <a:gd name="connsiteX0" fmla="*/ 0 w 3771900"/>
              <a:gd name="connsiteY0" fmla="*/ 826294 h 1362075"/>
              <a:gd name="connsiteX1" fmla="*/ 3186113 w 3771900"/>
              <a:gd name="connsiteY1" fmla="*/ 316706 h 1362075"/>
              <a:gd name="connsiteX2" fmla="*/ 3243263 w 3771900"/>
              <a:gd name="connsiteY2" fmla="*/ 0 h 1362075"/>
              <a:gd name="connsiteX3" fmla="*/ 3771900 w 3771900"/>
              <a:gd name="connsiteY3" fmla="*/ 833438 h 1362075"/>
              <a:gd name="connsiteX4" fmla="*/ 2995613 w 3771900"/>
              <a:gd name="connsiteY4" fmla="*/ 1362075 h 1362075"/>
              <a:gd name="connsiteX5" fmla="*/ 3052763 w 3771900"/>
              <a:gd name="connsiteY5" fmla="*/ 1045369 h 1362075"/>
              <a:gd name="connsiteX6" fmla="*/ 0 w 3771900"/>
              <a:gd name="connsiteY6" fmla="*/ 826294 h 1362075"/>
              <a:gd name="connsiteX0" fmla="*/ 0 w 3771900"/>
              <a:gd name="connsiteY0" fmla="*/ 826294 h 1362075"/>
              <a:gd name="connsiteX1" fmla="*/ 3186113 w 3771900"/>
              <a:gd name="connsiteY1" fmla="*/ 316706 h 1362075"/>
              <a:gd name="connsiteX2" fmla="*/ 3243263 w 3771900"/>
              <a:gd name="connsiteY2" fmla="*/ 0 h 1362075"/>
              <a:gd name="connsiteX3" fmla="*/ 3771900 w 3771900"/>
              <a:gd name="connsiteY3" fmla="*/ 833438 h 1362075"/>
              <a:gd name="connsiteX4" fmla="*/ 2995613 w 3771900"/>
              <a:gd name="connsiteY4" fmla="*/ 1362075 h 1362075"/>
              <a:gd name="connsiteX5" fmla="*/ 3052763 w 3771900"/>
              <a:gd name="connsiteY5" fmla="*/ 1045369 h 1362075"/>
              <a:gd name="connsiteX6" fmla="*/ 0 w 3771900"/>
              <a:gd name="connsiteY6" fmla="*/ 826294 h 1362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71900" h="1362075">
                <a:moveTo>
                  <a:pt x="0" y="826294"/>
                </a:moveTo>
                <a:cubicBezTo>
                  <a:pt x="1163638" y="335756"/>
                  <a:pt x="2174875" y="273844"/>
                  <a:pt x="3186113" y="316706"/>
                </a:cubicBezTo>
                <a:lnTo>
                  <a:pt x="3243263" y="0"/>
                </a:lnTo>
                <a:lnTo>
                  <a:pt x="3771900" y="833438"/>
                </a:lnTo>
                <a:lnTo>
                  <a:pt x="2995613" y="1362075"/>
                </a:lnTo>
                <a:lnTo>
                  <a:pt x="3052763" y="1045369"/>
                </a:lnTo>
                <a:cubicBezTo>
                  <a:pt x="2212975" y="838994"/>
                  <a:pt x="1363663" y="718344"/>
                  <a:pt x="0" y="826294"/>
                </a:cubicBezTo>
                <a:close/>
              </a:path>
            </a:pathLst>
          </a:custGeom>
          <a:solidFill>
            <a:schemeClr val="accent2"/>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13" name="文本框 12"/>
          <p:cNvSpPr txBox="1"/>
          <p:nvPr/>
        </p:nvSpPr>
        <p:spPr>
          <a:xfrm rot="1212081">
            <a:off x="6469297" y="2654420"/>
            <a:ext cx="1846660" cy="338554"/>
          </a:xfrm>
          <a:prstGeom prst="rect">
            <a:avLst/>
          </a:prstGeom>
          <a:noFill/>
        </p:spPr>
        <p:txBody>
          <a:bodyPr wrap="none" lIns="0" rIns="0" rtlCol="0">
            <a:spAutoFit/>
          </a:bodyPr>
          <a:lstStyle/>
          <a:p>
            <a:pPr algn="r"/>
            <a:r>
              <a:rPr lang="zh-CN" altLang="en-US" sz="1600" dirty="0">
                <a:solidFill>
                  <a:schemeClr val="bg1"/>
                </a:solidFill>
                <a:latin typeface="微软雅黑" panose="020B0503020204020204" pitchFamily="34" charset="-122"/>
                <a:ea typeface="微软雅黑" panose="020B0503020204020204" pitchFamily="34" charset="-122"/>
              </a:rPr>
              <a:t>Add keywords here.</a:t>
            </a:r>
          </a:p>
        </p:txBody>
      </p:sp>
      <p:sp>
        <p:nvSpPr>
          <p:cNvPr id="14" name="右箭头 1"/>
          <p:cNvSpPr/>
          <p:nvPr/>
        </p:nvSpPr>
        <p:spPr>
          <a:xfrm rot="905815" flipH="1" flipV="1">
            <a:off x="3287767" y="2749069"/>
            <a:ext cx="4457153" cy="1819572"/>
          </a:xfrm>
          <a:custGeom>
            <a:avLst/>
            <a:gdLst>
              <a:gd name="connsiteX0" fmla="*/ 0 w 3981450"/>
              <a:gd name="connsiteY0" fmla="*/ 373856 h 1495425"/>
              <a:gd name="connsiteX1" fmla="*/ 3233738 w 3981450"/>
              <a:gd name="connsiteY1" fmla="*/ 373856 h 1495425"/>
              <a:gd name="connsiteX2" fmla="*/ 3233738 w 3981450"/>
              <a:gd name="connsiteY2" fmla="*/ 0 h 1495425"/>
              <a:gd name="connsiteX3" fmla="*/ 3981450 w 3981450"/>
              <a:gd name="connsiteY3" fmla="*/ 747713 h 1495425"/>
              <a:gd name="connsiteX4" fmla="*/ 3233738 w 3981450"/>
              <a:gd name="connsiteY4" fmla="*/ 1495425 h 1495425"/>
              <a:gd name="connsiteX5" fmla="*/ 3233738 w 3981450"/>
              <a:gd name="connsiteY5" fmla="*/ 1121569 h 1495425"/>
              <a:gd name="connsiteX6" fmla="*/ 0 w 3981450"/>
              <a:gd name="connsiteY6" fmla="*/ 1121569 h 1495425"/>
              <a:gd name="connsiteX7" fmla="*/ 0 w 3981450"/>
              <a:gd name="connsiteY7" fmla="*/ 373856 h 1495425"/>
              <a:gd name="connsiteX0" fmla="*/ 0 w 3981450"/>
              <a:gd name="connsiteY0" fmla="*/ 1121569 h 1495425"/>
              <a:gd name="connsiteX1" fmla="*/ 3233738 w 3981450"/>
              <a:gd name="connsiteY1" fmla="*/ 373856 h 1495425"/>
              <a:gd name="connsiteX2" fmla="*/ 3233738 w 3981450"/>
              <a:gd name="connsiteY2" fmla="*/ 0 h 1495425"/>
              <a:gd name="connsiteX3" fmla="*/ 3981450 w 3981450"/>
              <a:gd name="connsiteY3" fmla="*/ 747713 h 1495425"/>
              <a:gd name="connsiteX4" fmla="*/ 3233738 w 3981450"/>
              <a:gd name="connsiteY4" fmla="*/ 1495425 h 1495425"/>
              <a:gd name="connsiteX5" fmla="*/ 3233738 w 3981450"/>
              <a:gd name="connsiteY5" fmla="*/ 1121569 h 1495425"/>
              <a:gd name="connsiteX6" fmla="*/ 0 w 3981450"/>
              <a:gd name="connsiteY6" fmla="*/ 1121569 h 1495425"/>
              <a:gd name="connsiteX0" fmla="*/ 0 w 3952875"/>
              <a:gd name="connsiteY0" fmla="*/ 731044 h 1495425"/>
              <a:gd name="connsiteX1" fmla="*/ 3205163 w 3952875"/>
              <a:gd name="connsiteY1" fmla="*/ 373856 h 1495425"/>
              <a:gd name="connsiteX2" fmla="*/ 3205163 w 3952875"/>
              <a:gd name="connsiteY2" fmla="*/ 0 h 1495425"/>
              <a:gd name="connsiteX3" fmla="*/ 3952875 w 3952875"/>
              <a:gd name="connsiteY3" fmla="*/ 747713 h 1495425"/>
              <a:gd name="connsiteX4" fmla="*/ 3205163 w 3952875"/>
              <a:gd name="connsiteY4" fmla="*/ 1495425 h 1495425"/>
              <a:gd name="connsiteX5" fmla="*/ 3205163 w 3952875"/>
              <a:gd name="connsiteY5" fmla="*/ 1121569 h 1495425"/>
              <a:gd name="connsiteX6" fmla="*/ 0 w 3952875"/>
              <a:gd name="connsiteY6" fmla="*/ 731044 h 1495425"/>
              <a:gd name="connsiteX0" fmla="*/ 0 w 3952875"/>
              <a:gd name="connsiteY0" fmla="*/ 731044 h 1495425"/>
              <a:gd name="connsiteX1" fmla="*/ 3205163 w 3952875"/>
              <a:gd name="connsiteY1" fmla="*/ 373856 h 1495425"/>
              <a:gd name="connsiteX2" fmla="*/ 3205163 w 3952875"/>
              <a:gd name="connsiteY2" fmla="*/ 0 h 1495425"/>
              <a:gd name="connsiteX3" fmla="*/ 3952875 w 3952875"/>
              <a:gd name="connsiteY3" fmla="*/ 747713 h 1495425"/>
              <a:gd name="connsiteX4" fmla="*/ 3205163 w 3952875"/>
              <a:gd name="connsiteY4" fmla="*/ 1495425 h 1495425"/>
              <a:gd name="connsiteX5" fmla="*/ 3205163 w 3952875"/>
              <a:gd name="connsiteY5" fmla="*/ 1121569 h 1495425"/>
              <a:gd name="connsiteX6" fmla="*/ 0 w 3952875"/>
              <a:gd name="connsiteY6" fmla="*/ 731044 h 1495425"/>
              <a:gd name="connsiteX0" fmla="*/ 0 w 3952875"/>
              <a:gd name="connsiteY0" fmla="*/ 731044 h 1495425"/>
              <a:gd name="connsiteX1" fmla="*/ 3205163 w 3952875"/>
              <a:gd name="connsiteY1" fmla="*/ 373856 h 1495425"/>
              <a:gd name="connsiteX2" fmla="*/ 3205163 w 3952875"/>
              <a:gd name="connsiteY2" fmla="*/ 0 h 1495425"/>
              <a:gd name="connsiteX3" fmla="*/ 3952875 w 3952875"/>
              <a:gd name="connsiteY3" fmla="*/ 747713 h 1495425"/>
              <a:gd name="connsiteX4" fmla="*/ 3205163 w 3952875"/>
              <a:gd name="connsiteY4" fmla="*/ 1495425 h 1495425"/>
              <a:gd name="connsiteX5" fmla="*/ 3205163 w 3952875"/>
              <a:gd name="connsiteY5" fmla="*/ 1121569 h 1495425"/>
              <a:gd name="connsiteX6" fmla="*/ 0 w 3952875"/>
              <a:gd name="connsiteY6" fmla="*/ 731044 h 1495425"/>
              <a:gd name="connsiteX0" fmla="*/ 0 w 3952875"/>
              <a:gd name="connsiteY0" fmla="*/ 731044 h 1495425"/>
              <a:gd name="connsiteX1" fmla="*/ 3205163 w 3952875"/>
              <a:gd name="connsiteY1" fmla="*/ 373856 h 1495425"/>
              <a:gd name="connsiteX2" fmla="*/ 3205163 w 3952875"/>
              <a:gd name="connsiteY2" fmla="*/ 0 h 1495425"/>
              <a:gd name="connsiteX3" fmla="*/ 3952875 w 3952875"/>
              <a:gd name="connsiteY3" fmla="*/ 747713 h 1495425"/>
              <a:gd name="connsiteX4" fmla="*/ 3205163 w 3952875"/>
              <a:gd name="connsiteY4" fmla="*/ 1495425 h 1495425"/>
              <a:gd name="connsiteX5" fmla="*/ 3205163 w 3952875"/>
              <a:gd name="connsiteY5" fmla="*/ 1121569 h 1495425"/>
              <a:gd name="connsiteX6" fmla="*/ 0 w 3952875"/>
              <a:gd name="connsiteY6" fmla="*/ 731044 h 1495425"/>
              <a:gd name="connsiteX0" fmla="*/ 0 w 3952875"/>
              <a:gd name="connsiteY0" fmla="*/ 731044 h 1495425"/>
              <a:gd name="connsiteX1" fmla="*/ 3205163 w 3952875"/>
              <a:gd name="connsiteY1" fmla="*/ 373856 h 1495425"/>
              <a:gd name="connsiteX2" fmla="*/ 3205163 w 3952875"/>
              <a:gd name="connsiteY2" fmla="*/ 0 h 1495425"/>
              <a:gd name="connsiteX3" fmla="*/ 3952875 w 3952875"/>
              <a:gd name="connsiteY3" fmla="*/ 747713 h 1495425"/>
              <a:gd name="connsiteX4" fmla="*/ 3205163 w 3952875"/>
              <a:gd name="connsiteY4" fmla="*/ 1495425 h 1495425"/>
              <a:gd name="connsiteX5" fmla="*/ 3205163 w 3952875"/>
              <a:gd name="connsiteY5" fmla="*/ 1121569 h 1495425"/>
              <a:gd name="connsiteX6" fmla="*/ 0 w 3952875"/>
              <a:gd name="connsiteY6" fmla="*/ 731044 h 1495425"/>
              <a:gd name="connsiteX0" fmla="*/ 0 w 3933825"/>
              <a:gd name="connsiteY0" fmla="*/ 883444 h 1495425"/>
              <a:gd name="connsiteX1" fmla="*/ 3186113 w 3933825"/>
              <a:gd name="connsiteY1" fmla="*/ 373856 h 1495425"/>
              <a:gd name="connsiteX2" fmla="*/ 3186113 w 3933825"/>
              <a:gd name="connsiteY2" fmla="*/ 0 h 1495425"/>
              <a:gd name="connsiteX3" fmla="*/ 3933825 w 3933825"/>
              <a:gd name="connsiteY3" fmla="*/ 747713 h 1495425"/>
              <a:gd name="connsiteX4" fmla="*/ 3186113 w 3933825"/>
              <a:gd name="connsiteY4" fmla="*/ 1495425 h 1495425"/>
              <a:gd name="connsiteX5" fmla="*/ 3186113 w 3933825"/>
              <a:gd name="connsiteY5" fmla="*/ 1121569 h 1495425"/>
              <a:gd name="connsiteX6" fmla="*/ 0 w 3933825"/>
              <a:gd name="connsiteY6" fmla="*/ 883444 h 1495425"/>
              <a:gd name="connsiteX0" fmla="*/ 0 w 3933825"/>
              <a:gd name="connsiteY0" fmla="*/ 883444 h 1495425"/>
              <a:gd name="connsiteX1" fmla="*/ 3186113 w 3933825"/>
              <a:gd name="connsiteY1" fmla="*/ 373856 h 1495425"/>
              <a:gd name="connsiteX2" fmla="*/ 3186113 w 3933825"/>
              <a:gd name="connsiteY2" fmla="*/ 0 h 1495425"/>
              <a:gd name="connsiteX3" fmla="*/ 3933825 w 3933825"/>
              <a:gd name="connsiteY3" fmla="*/ 747713 h 1495425"/>
              <a:gd name="connsiteX4" fmla="*/ 3186113 w 3933825"/>
              <a:gd name="connsiteY4" fmla="*/ 1495425 h 1495425"/>
              <a:gd name="connsiteX5" fmla="*/ 3186113 w 3933825"/>
              <a:gd name="connsiteY5" fmla="*/ 1121569 h 1495425"/>
              <a:gd name="connsiteX6" fmla="*/ 0 w 3933825"/>
              <a:gd name="connsiteY6" fmla="*/ 883444 h 1495425"/>
              <a:gd name="connsiteX0" fmla="*/ 0 w 3933825"/>
              <a:gd name="connsiteY0" fmla="*/ 883444 h 1495425"/>
              <a:gd name="connsiteX1" fmla="*/ 3186113 w 3933825"/>
              <a:gd name="connsiteY1" fmla="*/ 373856 h 1495425"/>
              <a:gd name="connsiteX2" fmla="*/ 3186113 w 3933825"/>
              <a:gd name="connsiteY2" fmla="*/ 0 h 1495425"/>
              <a:gd name="connsiteX3" fmla="*/ 3933825 w 3933825"/>
              <a:gd name="connsiteY3" fmla="*/ 747713 h 1495425"/>
              <a:gd name="connsiteX4" fmla="*/ 3186113 w 3933825"/>
              <a:gd name="connsiteY4" fmla="*/ 1495425 h 1495425"/>
              <a:gd name="connsiteX5" fmla="*/ 3186113 w 3933825"/>
              <a:gd name="connsiteY5" fmla="*/ 1121569 h 1495425"/>
              <a:gd name="connsiteX6" fmla="*/ 0 w 3933825"/>
              <a:gd name="connsiteY6" fmla="*/ 883444 h 1495425"/>
              <a:gd name="connsiteX0" fmla="*/ 0 w 3933825"/>
              <a:gd name="connsiteY0" fmla="*/ 883444 h 1495425"/>
              <a:gd name="connsiteX1" fmla="*/ 3186113 w 3933825"/>
              <a:gd name="connsiteY1" fmla="*/ 373856 h 1495425"/>
              <a:gd name="connsiteX2" fmla="*/ 3186113 w 3933825"/>
              <a:gd name="connsiteY2" fmla="*/ 0 h 1495425"/>
              <a:gd name="connsiteX3" fmla="*/ 3933825 w 3933825"/>
              <a:gd name="connsiteY3" fmla="*/ 747713 h 1495425"/>
              <a:gd name="connsiteX4" fmla="*/ 3186113 w 3933825"/>
              <a:gd name="connsiteY4" fmla="*/ 1495425 h 1495425"/>
              <a:gd name="connsiteX5" fmla="*/ 3071813 w 3933825"/>
              <a:gd name="connsiteY5" fmla="*/ 1121569 h 1495425"/>
              <a:gd name="connsiteX6" fmla="*/ 0 w 3933825"/>
              <a:gd name="connsiteY6" fmla="*/ 883444 h 1495425"/>
              <a:gd name="connsiteX0" fmla="*/ 0 w 3933825"/>
              <a:gd name="connsiteY0" fmla="*/ 883444 h 1495425"/>
              <a:gd name="connsiteX1" fmla="*/ 3186113 w 3933825"/>
              <a:gd name="connsiteY1" fmla="*/ 373856 h 1495425"/>
              <a:gd name="connsiteX2" fmla="*/ 3186113 w 3933825"/>
              <a:gd name="connsiteY2" fmla="*/ 0 h 1495425"/>
              <a:gd name="connsiteX3" fmla="*/ 3933825 w 3933825"/>
              <a:gd name="connsiteY3" fmla="*/ 747713 h 1495425"/>
              <a:gd name="connsiteX4" fmla="*/ 2995613 w 3933825"/>
              <a:gd name="connsiteY4" fmla="*/ 1495425 h 1495425"/>
              <a:gd name="connsiteX5" fmla="*/ 3071813 w 3933825"/>
              <a:gd name="connsiteY5" fmla="*/ 1121569 h 1495425"/>
              <a:gd name="connsiteX6" fmla="*/ 0 w 3933825"/>
              <a:gd name="connsiteY6" fmla="*/ 883444 h 1495425"/>
              <a:gd name="connsiteX0" fmla="*/ 0 w 3933825"/>
              <a:gd name="connsiteY0" fmla="*/ 873919 h 1485900"/>
              <a:gd name="connsiteX1" fmla="*/ 3186113 w 3933825"/>
              <a:gd name="connsiteY1" fmla="*/ 364331 h 1485900"/>
              <a:gd name="connsiteX2" fmla="*/ 3290888 w 3933825"/>
              <a:gd name="connsiteY2" fmla="*/ 0 h 1485900"/>
              <a:gd name="connsiteX3" fmla="*/ 3933825 w 3933825"/>
              <a:gd name="connsiteY3" fmla="*/ 738188 h 1485900"/>
              <a:gd name="connsiteX4" fmla="*/ 2995613 w 3933825"/>
              <a:gd name="connsiteY4" fmla="*/ 1485900 h 1485900"/>
              <a:gd name="connsiteX5" fmla="*/ 3071813 w 3933825"/>
              <a:gd name="connsiteY5" fmla="*/ 1112044 h 1485900"/>
              <a:gd name="connsiteX6" fmla="*/ 0 w 3933825"/>
              <a:gd name="connsiteY6" fmla="*/ 873919 h 1485900"/>
              <a:gd name="connsiteX0" fmla="*/ 0 w 3771900"/>
              <a:gd name="connsiteY0" fmla="*/ 873919 h 1485900"/>
              <a:gd name="connsiteX1" fmla="*/ 3186113 w 3771900"/>
              <a:gd name="connsiteY1" fmla="*/ 364331 h 1485900"/>
              <a:gd name="connsiteX2" fmla="*/ 3290888 w 3771900"/>
              <a:gd name="connsiteY2" fmla="*/ 0 h 1485900"/>
              <a:gd name="connsiteX3" fmla="*/ 3771900 w 3771900"/>
              <a:gd name="connsiteY3" fmla="*/ 938213 h 1485900"/>
              <a:gd name="connsiteX4" fmla="*/ 2995613 w 3771900"/>
              <a:gd name="connsiteY4" fmla="*/ 1485900 h 1485900"/>
              <a:gd name="connsiteX5" fmla="*/ 3071813 w 3771900"/>
              <a:gd name="connsiteY5" fmla="*/ 1112044 h 1485900"/>
              <a:gd name="connsiteX6" fmla="*/ 0 w 3771900"/>
              <a:gd name="connsiteY6" fmla="*/ 873919 h 1485900"/>
              <a:gd name="connsiteX0" fmla="*/ 0 w 3771900"/>
              <a:gd name="connsiteY0" fmla="*/ 873919 h 1485900"/>
              <a:gd name="connsiteX1" fmla="*/ 3186113 w 3771900"/>
              <a:gd name="connsiteY1" fmla="*/ 364331 h 1485900"/>
              <a:gd name="connsiteX2" fmla="*/ 3271838 w 3771900"/>
              <a:gd name="connsiteY2" fmla="*/ 0 h 1485900"/>
              <a:gd name="connsiteX3" fmla="*/ 3771900 w 3771900"/>
              <a:gd name="connsiteY3" fmla="*/ 938213 h 1485900"/>
              <a:gd name="connsiteX4" fmla="*/ 2995613 w 3771900"/>
              <a:gd name="connsiteY4" fmla="*/ 1485900 h 1485900"/>
              <a:gd name="connsiteX5" fmla="*/ 3071813 w 3771900"/>
              <a:gd name="connsiteY5" fmla="*/ 1112044 h 1485900"/>
              <a:gd name="connsiteX6" fmla="*/ 0 w 3771900"/>
              <a:gd name="connsiteY6" fmla="*/ 873919 h 1485900"/>
              <a:gd name="connsiteX0" fmla="*/ 0 w 3771900"/>
              <a:gd name="connsiteY0" fmla="*/ 826294 h 1438275"/>
              <a:gd name="connsiteX1" fmla="*/ 3186113 w 3771900"/>
              <a:gd name="connsiteY1" fmla="*/ 316706 h 1438275"/>
              <a:gd name="connsiteX2" fmla="*/ 3243263 w 3771900"/>
              <a:gd name="connsiteY2" fmla="*/ 0 h 1438275"/>
              <a:gd name="connsiteX3" fmla="*/ 3771900 w 3771900"/>
              <a:gd name="connsiteY3" fmla="*/ 890588 h 1438275"/>
              <a:gd name="connsiteX4" fmla="*/ 2995613 w 3771900"/>
              <a:gd name="connsiteY4" fmla="*/ 1438275 h 1438275"/>
              <a:gd name="connsiteX5" fmla="*/ 3071813 w 3771900"/>
              <a:gd name="connsiteY5" fmla="*/ 1064419 h 1438275"/>
              <a:gd name="connsiteX6" fmla="*/ 0 w 3771900"/>
              <a:gd name="connsiteY6" fmla="*/ 826294 h 1438275"/>
              <a:gd name="connsiteX0" fmla="*/ 0 w 3771900"/>
              <a:gd name="connsiteY0" fmla="*/ 826294 h 1362075"/>
              <a:gd name="connsiteX1" fmla="*/ 3186113 w 3771900"/>
              <a:gd name="connsiteY1" fmla="*/ 316706 h 1362075"/>
              <a:gd name="connsiteX2" fmla="*/ 3243263 w 3771900"/>
              <a:gd name="connsiteY2" fmla="*/ 0 h 1362075"/>
              <a:gd name="connsiteX3" fmla="*/ 3771900 w 3771900"/>
              <a:gd name="connsiteY3" fmla="*/ 890588 h 1362075"/>
              <a:gd name="connsiteX4" fmla="*/ 2995613 w 3771900"/>
              <a:gd name="connsiteY4" fmla="*/ 1362075 h 1362075"/>
              <a:gd name="connsiteX5" fmla="*/ 3071813 w 3771900"/>
              <a:gd name="connsiteY5" fmla="*/ 1064419 h 1362075"/>
              <a:gd name="connsiteX6" fmla="*/ 0 w 3771900"/>
              <a:gd name="connsiteY6" fmla="*/ 826294 h 1362075"/>
              <a:gd name="connsiteX0" fmla="*/ 0 w 3771900"/>
              <a:gd name="connsiteY0" fmla="*/ 826294 h 1362075"/>
              <a:gd name="connsiteX1" fmla="*/ 3186113 w 3771900"/>
              <a:gd name="connsiteY1" fmla="*/ 316706 h 1362075"/>
              <a:gd name="connsiteX2" fmla="*/ 3243263 w 3771900"/>
              <a:gd name="connsiteY2" fmla="*/ 0 h 1362075"/>
              <a:gd name="connsiteX3" fmla="*/ 3771900 w 3771900"/>
              <a:gd name="connsiteY3" fmla="*/ 890588 h 1362075"/>
              <a:gd name="connsiteX4" fmla="*/ 2995613 w 3771900"/>
              <a:gd name="connsiteY4" fmla="*/ 1362075 h 1362075"/>
              <a:gd name="connsiteX5" fmla="*/ 3052763 w 3771900"/>
              <a:gd name="connsiteY5" fmla="*/ 1045369 h 1362075"/>
              <a:gd name="connsiteX6" fmla="*/ 0 w 3771900"/>
              <a:gd name="connsiteY6" fmla="*/ 826294 h 1362075"/>
              <a:gd name="connsiteX0" fmla="*/ 0 w 3771900"/>
              <a:gd name="connsiteY0" fmla="*/ 826294 h 1362075"/>
              <a:gd name="connsiteX1" fmla="*/ 3186113 w 3771900"/>
              <a:gd name="connsiteY1" fmla="*/ 316706 h 1362075"/>
              <a:gd name="connsiteX2" fmla="*/ 3243263 w 3771900"/>
              <a:gd name="connsiteY2" fmla="*/ 0 h 1362075"/>
              <a:gd name="connsiteX3" fmla="*/ 3771900 w 3771900"/>
              <a:gd name="connsiteY3" fmla="*/ 833438 h 1362075"/>
              <a:gd name="connsiteX4" fmla="*/ 2995613 w 3771900"/>
              <a:gd name="connsiteY4" fmla="*/ 1362075 h 1362075"/>
              <a:gd name="connsiteX5" fmla="*/ 3052763 w 3771900"/>
              <a:gd name="connsiteY5" fmla="*/ 1045369 h 1362075"/>
              <a:gd name="connsiteX6" fmla="*/ 0 w 3771900"/>
              <a:gd name="connsiteY6" fmla="*/ 826294 h 1362075"/>
              <a:gd name="connsiteX0" fmla="*/ 0 w 3771900"/>
              <a:gd name="connsiteY0" fmla="*/ 826294 h 1362075"/>
              <a:gd name="connsiteX1" fmla="*/ 3186113 w 3771900"/>
              <a:gd name="connsiteY1" fmla="*/ 316706 h 1362075"/>
              <a:gd name="connsiteX2" fmla="*/ 3243263 w 3771900"/>
              <a:gd name="connsiteY2" fmla="*/ 0 h 1362075"/>
              <a:gd name="connsiteX3" fmla="*/ 3771900 w 3771900"/>
              <a:gd name="connsiteY3" fmla="*/ 833438 h 1362075"/>
              <a:gd name="connsiteX4" fmla="*/ 2995613 w 3771900"/>
              <a:gd name="connsiteY4" fmla="*/ 1362075 h 1362075"/>
              <a:gd name="connsiteX5" fmla="*/ 3052763 w 3771900"/>
              <a:gd name="connsiteY5" fmla="*/ 1045369 h 1362075"/>
              <a:gd name="connsiteX6" fmla="*/ 0 w 3771900"/>
              <a:gd name="connsiteY6" fmla="*/ 826294 h 1362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71900" h="1362075">
                <a:moveTo>
                  <a:pt x="0" y="826294"/>
                </a:moveTo>
                <a:cubicBezTo>
                  <a:pt x="1163638" y="335756"/>
                  <a:pt x="2174875" y="273844"/>
                  <a:pt x="3186113" y="316706"/>
                </a:cubicBezTo>
                <a:lnTo>
                  <a:pt x="3243263" y="0"/>
                </a:lnTo>
                <a:lnTo>
                  <a:pt x="3771900" y="833438"/>
                </a:lnTo>
                <a:lnTo>
                  <a:pt x="2995613" y="1362075"/>
                </a:lnTo>
                <a:lnTo>
                  <a:pt x="3052763" y="1045369"/>
                </a:lnTo>
                <a:cubicBezTo>
                  <a:pt x="2212975" y="838994"/>
                  <a:pt x="1363663" y="718344"/>
                  <a:pt x="0" y="826294"/>
                </a:cubicBezTo>
                <a:close/>
              </a:path>
            </a:pathLst>
          </a:custGeom>
          <a:solidFill>
            <a:schemeClr val="accent1"/>
          </a:soli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15" name="文本框 14"/>
          <p:cNvSpPr txBox="1"/>
          <p:nvPr/>
        </p:nvSpPr>
        <p:spPr>
          <a:xfrm rot="1309175">
            <a:off x="3783296" y="3334348"/>
            <a:ext cx="1846659" cy="338554"/>
          </a:xfrm>
          <a:prstGeom prst="rect">
            <a:avLst/>
          </a:prstGeom>
          <a:noFill/>
        </p:spPr>
        <p:txBody>
          <a:bodyPr wrap="none" lIns="0" rIns="0" rtlCol="0">
            <a:spAutoFit/>
          </a:bodyPr>
          <a:lstStyle/>
          <a:p>
            <a:r>
              <a:rPr lang="zh-CN" altLang="en-US" sz="1600" dirty="0">
                <a:solidFill>
                  <a:schemeClr val="bg1"/>
                </a:solidFill>
                <a:latin typeface="微软雅黑" panose="020B0503020204020204" pitchFamily="34" charset="-122"/>
                <a:ea typeface="微软雅黑" panose="020B0503020204020204" pitchFamily="34" charset="-122"/>
              </a:rPr>
              <a:t>Add keywords here.</a:t>
            </a:r>
          </a:p>
        </p:txBody>
      </p:sp>
      <p:sp>
        <p:nvSpPr>
          <p:cNvPr id="16" name="矩形 15"/>
          <p:cNvSpPr/>
          <p:nvPr/>
        </p:nvSpPr>
        <p:spPr>
          <a:xfrm>
            <a:off x="1034007" y="2075204"/>
            <a:ext cx="2259234" cy="461665"/>
          </a:xfrm>
          <a:prstGeom prst="rect">
            <a:avLst/>
          </a:prstGeom>
        </p:spPr>
        <p:txBody>
          <a:bodyPr wrap="square">
            <a:spAutoFit/>
          </a:bodyPr>
          <a:lstStyle/>
          <a:p>
            <a:r>
              <a:rPr lang="zh-CN" altLang="en-US" sz="2400" b="1" dirty="0">
                <a:solidFill>
                  <a:schemeClr val="accent1"/>
                </a:solidFill>
                <a:latin typeface="微软雅黑" panose="020B0503020204020204" pitchFamily="34" charset="-122"/>
                <a:ea typeface="微软雅黑" panose="020B0503020204020204" pitchFamily="34" charset="-122"/>
              </a:rPr>
              <a:t>Add a title.</a:t>
            </a:r>
          </a:p>
        </p:txBody>
      </p:sp>
      <p:sp>
        <p:nvSpPr>
          <p:cNvPr id="17" name="矩形 16"/>
          <p:cNvSpPr/>
          <p:nvPr/>
        </p:nvSpPr>
        <p:spPr>
          <a:xfrm>
            <a:off x="1034007" y="2507843"/>
            <a:ext cx="2259234" cy="738664"/>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8" name="矩形 17"/>
          <p:cNvSpPr/>
          <p:nvPr/>
        </p:nvSpPr>
        <p:spPr>
          <a:xfrm>
            <a:off x="8916055" y="2075204"/>
            <a:ext cx="2259234" cy="461665"/>
          </a:xfrm>
          <a:prstGeom prst="rect">
            <a:avLst/>
          </a:prstGeom>
        </p:spPr>
        <p:txBody>
          <a:bodyPr wrap="square">
            <a:spAutoFit/>
          </a:bodyPr>
          <a:lstStyle/>
          <a:p>
            <a:r>
              <a:rPr lang="zh-CN" altLang="en-US" sz="2400" b="1" dirty="0">
                <a:solidFill>
                  <a:schemeClr val="accent1"/>
                </a:solidFill>
                <a:latin typeface="微软雅黑" panose="020B0503020204020204" pitchFamily="34" charset="-122"/>
                <a:ea typeface="微软雅黑" panose="020B0503020204020204" pitchFamily="34" charset="-122"/>
              </a:rPr>
              <a:t>Add a title.</a:t>
            </a:r>
          </a:p>
        </p:txBody>
      </p:sp>
      <p:sp>
        <p:nvSpPr>
          <p:cNvPr id="19" name="矩形 18"/>
          <p:cNvSpPr/>
          <p:nvPr/>
        </p:nvSpPr>
        <p:spPr>
          <a:xfrm>
            <a:off x="8916055" y="2507843"/>
            <a:ext cx="2259234" cy="738664"/>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20" name="矩形 19"/>
          <p:cNvSpPr/>
          <p:nvPr/>
        </p:nvSpPr>
        <p:spPr>
          <a:xfrm>
            <a:off x="2190384" y="4862989"/>
            <a:ext cx="7811232" cy="369332"/>
          </a:xfrm>
          <a:prstGeom prst="rect">
            <a:avLst/>
          </a:prstGeom>
        </p:spPr>
        <p:txBody>
          <a:bodyPr wrap="square">
            <a:spAutoFit/>
          </a:bodyPr>
          <a:lstStyle/>
          <a:p>
            <a:pPr algn="ctr"/>
            <a:r>
              <a:rPr lang="zh-CN" altLang="en-US" b="1" dirty="0">
                <a:solidFill>
                  <a:schemeClr val="accent1"/>
                </a:solidFill>
                <a:latin typeface="微软雅黑" panose="020B0503020204020204" pitchFamily="34" charset="-122"/>
                <a:ea typeface="微软雅黑" panose="020B0503020204020204" pitchFamily="34" charset="-122"/>
              </a:rPr>
              <a:t>Enter your text here, or copy your text here.</a:t>
            </a:r>
          </a:p>
        </p:txBody>
      </p:sp>
    </p:spTree>
    <p:extLst>
      <p:ext uri="{BB962C8B-B14F-4D97-AF65-F5344CB8AC3E}">
        <p14:creationId xmlns:p14="http://schemas.microsoft.com/office/powerpoint/2010/main" val="311736667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fill="hold"/>
                                        <p:tgtEl>
                                          <p:spTgt spid="14"/>
                                        </p:tgtEl>
                                        <p:attrNameLst>
                                          <p:attrName>ppt_w</p:attrName>
                                        </p:attrNameLst>
                                      </p:cBhvr>
                                      <p:tavLst>
                                        <p:tav tm="0">
                                          <p:val>
                                            <p:fltVal val="0"/>
                                          </p:val>
                                        </p:tav>
                                        <p:tav tm="100000">
                                          <p:val>
                                            <p:strVal val="#ppt_w"/>
                                          </p:val>
                                        </p:tav>
                                      </p:tavLst>
                                    </p:anim>
                                    <p:anim calcmode="lin" valueType="num">
                                      <p:cBhvr>
                                        <p:cTn id="23" dur="500" fill="hold"/>
                                        <p:tgtEl>
                                          <p:spTgt spid="14"/>
                                        </p:tgtEl>
                                        <p:attrNameLst>
                                          <p:attrName>ppt_h</p:attrName>
                                        </p:attrNameLst>
                                      </p:cBhvr>
                                      <p:tavLst>
                                        <p:tav tm="0">
                                          <p:val>
                                            <p:fltVal val="0"/>
                                          </p:val>
                                        </p:tav>
                                        <p:tav tm="100000">
                                          <p:val>
                                            <p:strVal val="#ppt_h"/>
                                          </p:val>
                                        </p:tav>
                                      </p:tavLst>
                                    </p:anim>
                                    <p:animEffect transition="in" filter="fade">
                                      <p:cBhvr>
                                        <p:cTn id="24" dur="500"/>
                                        <p:tgtEl>
                                          <p:spTgt spid="14"/>
                                        </p:tgtEl>
                                      </p:cBhvr>
                                    </p:animEffect>
                                  </p:childTnLst>
                                </p:cTn>
                              </p:par>
                              <p:par>
                                <p:cTn id="25" presetID="35" presetClass="path" presetSubtype="0" accel="50000" decel="50000" fill="hold" grpId="1" nodeType="withEffect">
                                  <p:stCondLst>
                                    <p:cond delay="0"/>
                                  </p:stCondLst>
                                  <p:childTnLst>
                                    <p:animMotion origin="layout" path="M -3.95833E-6 -4.81481E-6 L 0.18607 0.05718 " pathEditMode="relative" rAng="0" ptsTypes="AA">
                                      <p:cBhvr>
                                        <p:cTn id="26" dur="1000" spd="-100000" fill="hold"/>
                                        <p:tgtEl>
                                          <p:spTgt spid="14"/>
                                        </p:tgtEl>
                                        <p:attrNameLst>
                                          <p:attrName>ppt_x</p:attrName>
                                          <p:attrName>ppt_y</p:attrName>
                                        </p:attrNameLst>
                                      </p:cBhvr>
                                      <p:rCtr x="9297" y="2847"/>
                                    </p:animMotion>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p:cTn id="30" dur="500" fill="hold"/>
                                        <p:tgtEl>
                                          <p:spTgt spid="12"/>
                                        </p:tgtEl>
                                        <p:attrNameLst>
                                          <p:attrName>ppt_w</p:attrName>
                                        </p:attrNameLst>
                                      </p:cBhvr>
                                      <p:tavLst>
                                        <p:tav tm="0">
                                          <p:val>
                                            <p:fltVal val="0"/>
                                          </p:val>
                                        </p:tav>
                                        <p:tav tm="100000">
                                          <p:val>
                                            <p:strVal val="#ppt_w"/>
                                          </p:val>
                                        </p:tav>
                                      </p:tavLst>
                                    </p:anim>
                                    <p:anim calcmode="lin" valueType="num">
                                      <p:cBhvr>
                                        <p:cTn id="31" dur="500" fill="hold"/>
                                        <p:tgtEl>
                                          <p:spTgt spid="12"/>
                                        </p:tgtEl>
                                        <p:attrNameLst>
                                          <p:attrName>ppt_h</p:attrName>
                                        </p:attrNameLst>
                                      </p:cBhvr>
                                      <p:tavLst>
                                        <p:tav tm="0">
                                          <p:val>
                                            <p:fltVal val="0"/>
                                          </p:val>
                                        </p:tav>
                                        <p:tav tm="100000">
                                          <p:val>
                                            <p:strVal val="#ppt_h"/>
                                          </p:val>
                                        </p:tav>
                                      </p:tavLst>
                                    </p:anim>
                                    <p:animEffect transition="in" filter="fade">
                                      <p:cBhvr>
                                        <p:cTn id="32" dur="500"/>
                                        <p:tgtEl>
                                          <p:spTgt spid="12"/>
                                        </p:tgtEl>
                                      </p:cBhvr>
                                    </p:animEffect>
                                  </p:childTnLst>
                                </p:cTn>
                              </p:par>
                              <p:par>
                                <p:cTn id="33" presetID="35" presetClass="path" presetSubtype="0" accel="50000" decel="50000" fill="hold" grpId="1" nodeType="withEffect">
                                  <p:stCondLst>
                                    <p:cond delay="0"/>
                                  </p:stCondLst>
                                  <p:childTnLst>
                                    <p:animMotion origin="layout" path="M 3.95833E-6 -2.96296E-6 L -0.17552 -0.05926 " pathEditMode="relative" rAng="0" ptsTypes="AA">
                                      <p:cBhvr>
                                        <p:cTn id="34" dur="1000" spd="-100000" fill="hold"/>
                                        <p:tgtEl>
                                          <p:spTgt spid="12"/>
                                        </p:tgtEl>
                                        <p:attrNameLst>
                                          <p:attrName>ppt_x</p:attrName>
                                          <p:attrName>ppt_y</p:attrName>
                                        </p:attrNameLst>
                                      </p:cBhvr>
                                      <p:rCtr x="-8776" y="-2963"/>
                                    </p:animMotion>
                                  </p:childTnLst>
                                </p:cTn>
                              </p:par>
                            </p:childTnLst>
                          </p:cTn>
                        </p:par>
                        <p:par>
                          <p:cTn id="35" fill="hold">
                            <p:stCondLst>
                              <p:cond delay="3000"/>
                            </p:stCondLst>
                            <p:childTnLst>
                              <p:par>
                                <p:cTn id="36" presetID="22" presetClass="entr" presetSubtype="2" fill="hold" grpId="0" nodeType="after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wipe(right)">
                                      <p:cBhvr>
                                        <p:cTn id="38" dur="500"/>
                                        <p:tgtEl>
                                          <p:spTgt spid="15"/>
                                        </p:tgtEl>
                                      </p:cBhvr>
                                    </p:animEffect>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wipe(left)">
                                      <p:cBhvr>
                                        <p:cTn id="42" dur="500"/>
                                        <p:tgtEl>
                                          <p:spTgt spid="13"/>
                                        </p:tgtEl>
                                      </p:cBhvr>
                                    </p:animEffect>
                                  </p:childTnLst>
                                </p:cTn>
                              </p:par>
                            </p:childTnLst>
                          </p:cTn>
                        </p:par>
                        <p:par>
                          <p:cTn id="43" fill="hold">
                            <p:stCondLst>
                              <p:cond delay="4000"/>
                            </p:stCondLst>
                            <p:childTnLst>
                              <p:par>
                                <p:cTn id="44" presetID="23" presetClass="entr" presetSubtype="528"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p:cTn id="46" dur="500" fill="hold"/>
                                        <p:tgtEl>
                                          <p:spTgt spid="16"/>
                                        </p:tgtEl>
                                        <p:attrNameLst>
                                          <p:attrName>ppt_w</p:attrName>
                                        </p:attrNameLst>
                                      </p:cBhvr>
                                      <p:tavLst>
                                        <p:tav tm="0">
                                          <p:val>
                                            <p:fltVal val="0"/>
                                          </p:val>
                                        </p:tav>
                                        <p:tav tm="100000">
                                          <p:val>
                                            <p:strVal val="#ppt_w"/>
                                          </p:val>
                                        </p:tav>
                                      </p:tavLst>
                                    </p:anim>
                                    <p:anim calcmode="lin" valueType="num">
                                      <p:cBhvr>
                                        <p:cTn id="47" dur="500" fill="hold"/>
                                        <p:tgtEl>
                                          <p:spTgt spid="16"/>
                                        </p:tgtEl>
                                        <p:attrNameLst>
                                          <p:attrName>ppt_h</p:attrName>
                                        </p:attrNameLst>
                                      </p:cBhvr>
                                      <p:tavLst>
                                        <p:tav tm="0">
                                          <p:val>
                                            <p:fltVal val="0"/>
                                          </p:val>
                                        </p:tav>
                                        <p:tav tm="100000">
                                          <p:val>
                                            <p:strVal val="#ppt_h"/>
                                          </p:val>
                                        </p:tav>
                                      </p:tavLst>
                                    </p:anim>
                                    <p:anim calcmode="lin" valueType="num">
                                      <p:cBhvr>
                                        <p:cTn id="48" dur="500" fill="hold"/>
                                        <p:tgtEl>
                                          <p:spTgt spid="16"/>
                                        </p:tgtEl>
                                        <p:attrNameLst>
                                          <p:attrName>ppt_x</p:attrName>
                                        </p:attrNameLst>
                                      </p:cBhvr>
                                      <p:tavLst>
                                        <p:tav tm="0">
                                          <p:val>
                                            <p:fltVal val="0.5"/>
                                          </p:val>
                                        </p:tav>
                                        <p:tav tm="100000">
                                          <p:val>
                                            <p:strVal val="#ppt_x"/>
                                          </p:val>
                                        </p:tav>
                                      </p:tavLst>
                                    </p:anim>
                                    <p:anim calcmode="lin" valueType="num">
                                      <p:cBhvr>
                                        <p:cTn id="49" dur="500" fill="hold"/>
                                        <p:tgtEl>
                                          <p:spTgt spid="16"/>
                                        </p:tgtEl>
                                        <p:attrNameLst>
                                          <p:attrName>ppt_y</p:attrName>
                                        </p:attrNameLst>
                                      </p:cBhvr>
                                      <p:tavLst>
                                        <p:tav tm="0">
                                          <p:val>
                                            <p:fltVal val="0.5"/>
                                          </p:val>
                                        </p:tav>
                                        <p:tav tm="100000">
                                          <p:val>
                                            <p:strVal val="#ppt_y"/>
                                          </p:val>
                                        </p:tav>
                                      </p:tavLst>
                                    </p:anim>
                                  </p:childTnLst>
                                </p:cTn>
                              </p:par>
                            </p:childTnLst>
                          </p:cTn>
                        </p:par>
                        <p:par>
                          <p:cTn id="50" fill="hold">
                            <p:stCondLst>
                              <p:cond delay="4500"/>
                            </p:stCondLst>
                            <p:childTnLst>
                              <p:par>
                                <p:cTn id="51" presetID="53" presetClass="entr" presetSubtype="16" fill="hold" grpId="0" nodeType="afterEffect">
                                  <p:stCondLst>
                                    <p:cond delay="0"/>
                                  </p:stCondLst>
                                  <p:iterate type="lt">
                                    <p:tmPct val="10000"/>
                                  </p:iterate>
                                  <p:childTnLst>
                                    <p:set>
                                      <p:cBhvr>
                                        <p:cTn id="52" dur="1" fill="hold">
                                          <p:stCondLst>
                                            <p:cond delay="0"/>
                                          </p:stCondLst>
                                        </p:cTn>
                                        <p:tgtEl>
                                          <p:spTgt spid="17"/>
                                        </p:tgtEl>
                                        <p:attrNameLst>
                                          <p:attrName>style.visibility</p:attrName>
                                        </p:attrNameLst>
                                      </p:cBhvr>
                                      <p:to>
                                        <p:strVal val="visible"/>
                                      </p:to>
                                    </p:set>
                                    <p:anim calcmode="lin" valueType="num">
                                      <p:cBhvr>
                                        <p:cTn id="53" dur="100" fill="hold"/>
                                        <p:tgtEl>
                                          <p:spTgt spid="17"/>
                                        </p:tgtEl>
                                        <p:attrNameLst>
                                          <p:attrName>ppt_w</p:attrName>
                                        </p:attrNameLst>
                                      </p:cBhvr>
                                      <p:tavLst>
                                        <p:tav tm="0">
                                          <p:val>
                                            <p:fltVal val="0"/>
                                          </p:val>
                                        </p:tav>
                                        <p:tav tm="100000">
                                          <p:val>
                                            <p:strVal val="#ppt_w"/>
                                          </p:val>
                                        </p:tav>
                                      </p:tavLst>
                                    </p:anim>
                                    <p:anim calcmode="lin" valueType="num">
                                      <p:cBhvr>
                                        <p:cTn id="54" dur="100" fill="hold"/>
                                        <p:tgtEl>
                                          <p:spTgt spid="17"/>
                                        </p:tgtEl>
                                        <p:attrNameLst>
                                          <p:attrName>ppt_h</p:attrName>
                                        </p:attrNameLst>
                                      </p:cBhvr>
                                      <p:tavLst>
                                        <p:tav tm="0">
                                          <p:val>
                                            <p:fltVal val="0"/>
                                          </p:val>
                                        </p:tav>
                                        <p:tav tm="100000">
                                          <p:val>
                                            <p:strVal val="#ppt_h"/>
                                          </p:val>
                                        </p:tav>
                                      </p:tavLst>
                                    </p:anim>
                                    <p:animEffect transition="in" filter="fade">
                                      <p:cBhvr>
                                        <p:cTn id="55" dur="100"/>
                                        <p:tgtEl>
                                          <p:spTgt spid="17"/>
                                        </p:tgtEl>
                                      </p:cBhvr>
                                    </p:animEffect>
                                  </p:childTnLst>
                                </p:cTn>
                              </p:par>
                            </p:childTnLst>
                          </p:cTn>
                        </p:par>
                        <p:par>
                          <p:cTn id="56" fill="hold">
                            <p:stCondLst>
                              <p:cond delay="4850"/>
                            </p:stCondLst>
                            <p:childTnLst>
                              <p:par>
                                <p:cTn id="57" presetID="23" presetClass="entr" presetSubtype="528"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 calcmode="lin" valueType="num">
                                      <p:cBhvr>
                                        <p:cTn id="59" dur="500" fill="hold"/>
                                        <p:tgtEl>
                                          <p:spTgt spid="18"/>
                                        </p:tgtEl>
                                        <p:attrNameLst>
                                          <p:attrName>ppt_w</p:attrName>
                                        </p:attrNameLst>
                                      </p:cBhvr>
                                      <p:tavLst>
                                        <p:tav tm="0">
                                          <p:val>
                                            <p:fltVal val="0"/>
                                          </p:val>
                                        </p:tav>
                                        <p:tav tm="100000">
                                          <p:val>
                                            <p:strVal val="#ppt_w"/>
                                          </p:val>
                                        </p:tav>
                                      </p:tavLst>
                                    </p:anim>
                                    <p:anim calcmode="lin" valueType="num">
                                      <p:cBhvr>
                                        <p:cTn id="60" dur="500" fill="hold"/>
                                        <p:tgtEl>
                                          <p:spTgt spid="18"/>
                                        </p:tgtEl>
                                        <p:attrNameLst>
                                          <p:attrName>ppt_h</p:attrName>
                                        </p:attrNameLst>
                                      </p:cBhvr>
                                      <p:tavLst>
                                        <p:tav tm="0">
                                          <p:val>
                                            <p:fltVal val="0"/>
                                          </p:val>
                                        </p:tav>
                                        <p:tav tm="100000">
                                          <p:val>
                                            <p:strVal val="#ppt_h"/>
                                          </p:val>
                                        </p:tav>
                                      </p:tavLst>
                                    </p:anim>
                                    <p:anim calcmode="lin" valueType="num">
                                      <p:cBhvr>
                                        <p:cTn id="61" dur="500" fill="hold"/>
                                        <p:tgtEl>
                                          <p:spTgt spid="18"/>
                                        </p:tgtEl>
                                        <p:attrNameLst>
                                          <p:attrName>ppt_x</p:attrName>
                                        </p:attrNameLst>
                                      </p:cBhvr>
                                      <p:tavLst>
                                        <p:tav tm="0">
                                          <p:val>
                                            <p:fltVal val="0.5"/>
                                          </p:val>
                                        </p:tav>
                                        <p:tav tm="100000">
                                          <p:val>
                                            <p:strVal val="#ppt_x"/>
                                          </p:val>
                                        </p:tav>
                                      </p:tavLst>
                                    </p:anim>
                                    <p:anim calcmode="lin" valueType="num">
                                      <p:cBhvr>
                                        <p:cTn id="62" dur="500" fill="hold"/>
                                        <p:tgtEl>
                                          <p:spTgt spid="18"/>
                                        </p:tgtEl>
                                        <p:attrNameLst>
                                          <p:attrName>ppt_y</p:attrName>
                                        </p:attrNameLst>
                                      </p:cBhvr>
                                      <p:tavLst>
                                        <p:tav tm="0">
                                          <p:val>
                                            <p:fltVal val="0.5"/>
                                          </p:val>
                                        </p:tav>
                                        <p:tav tm="100000">
                                          <p:val>
                                            <p:strVal val="#ppt_y"/>
                                          </p:val>
                                        </p:tav>
                                      </p:tavLst>
                                    </p:anim>
                                  </p:childTnLst>
                                </p:cTn>
                              </p:par>
                            </p:childTnLst>
                          </p:cTn>
                        </p:par>
                        <p:par>
                          <p:cTn id="63" fill="hold">
                            <p:stCondLst>
                              <p:cond delay="5350"/>
                            </p:stCondLst>
                            <p:childTnLst>
                              <p:par>
                                <p:cTn id="64" presetID="53" presetClass="entr" presetSubtype="16" fill="hold" grpId="0" nodeType="afterEffect">
                                  <p:stCondLst>
                                    <p:cond delay="0"/>
                                  </p:stCondLst>
                                  <p:iterate type="lt">
                                    <p:tmPct val="10000"/>
                                  </p:iterate>
                                  <p:childTnLst>
                                    <p:set>
                                      <p:cBhvr>
                                        <p:cTn id="65" dur="1" fill="hold">
                                          <p:stCondLst>
                                            <p:cond delay="0"/>
                                          </p:stCondLst>
                                        </p:cTn>
                                        <p:tgtEl>
                                          <p:spTgt spid="19"/>
                                        </p:tgtEl>
                                        <p:attrNameLst>
                                          <p:attrName>style.visibility</p:attrName>
                                        </p:attrNameLst>
                                      </p:cBhvr>
                                      <p:to>
                                        <p:strVal val="visible"/>
                                      </p:to>
                                    </p:set>
                                    <p:anim calcmode="lin" valueType="num">
                                      <p:cBhvr>
                                        <p:cTn id="66" dur="100" fill="hold"/>
                                        <p:tgtEl>
                                          <p:spTgt spid="19"/>
                                        </p:tgtEl>
                                        <p:attrNameLst>
                                          <p:attrName>ppt_w</p:attrName>
                                        </p:attrNameLst>
                                      </p:cBhvr>
                                      <p:tavLst>
                                        <p:tav tm="0">
                                          <p:val>
                                            <p:fltVal val="0"/>
                                          </p:val>
                                        </p:tav>
                                        <p:tav tm="100000">
                                          <p:val>
                                            <p:strVal val="#ppt_w"/>
                                          </p:val>
                                        </p:tav>
                                      </p:tavLst>
                                    </p:anim>
                                    <p:anim calcmode="lin" valueType="num">
                                      <p:cBhvr>
                                        <p:cTn id="67" dur="100" fill="hold"/>
                                        <p:tgtEl>
                                          <p:spTgt spid="19"/>
                                        </p:tgtEl>
                                        <p:attrNameLst>
                                          <p:attrName>ppt_h</p:attrName>
                                        </p:attrNameLst>
                                      </p:cBhvr>
                                      <p:tavLst>
                                        <p:tav tm="0">
                                          <p:val>
                                            <p:fltVal val="0"/>
                                          </p:val>
                                        </p:tav>
                                        <p:tav tm="100000">
                                          <p:val>
                                            <p:strVal val="#ppt_h"/>
                                          </p:val>
                                        </p:tav>
                                      </p:tavLst>
                                    </p:anim>
                                    <p:animEffect transition="in" filter="fade">
                                      <p:cBhvr>
                                        <p:cTn id="68" dur="100"/>
                                        <p:tgtEl>
                                          <p:spTgt spid="19"/>
                                        </p:tgtEl>
                                      </p:cBhvr>
                                    </p:animEffect>
                                  </p:childTnLst>
                                </p:cTn>
                              </p:par>
                            </p:childTnLst>
                          </p:cTn>
                        </p:par>
                        <p:par>
                          <p:cTn id="69" fill="hold">
                            <p:stCondLst>
                              <p:cond delay="5700"/>
                            </p:stCondLst>
                            <p:childTnLst>
                              <p:par>
                                <p:cTn id="70" presetID="53" presetClass="entr" presetSubtype="16" fill="hold" grpId="0" nodeType="afterEffect">
                                  <p:stCondLst>
                                    <p:cond delay="0"/>
                                  </p:stCondLst>
                                  <p:iterate type="lt">
                                    <p:tmPct val="10000"/>
                                  </p:iterate>
                                  <p:childTnLst>
                                    <p:set>
                                      <p:cBhvr>
                                        <p:cTn id="71" dur="1" fill="hold">
                                          <p:stCondLst>
                                            <p:cond delay="0"/>
                                          </p:stCondLst>
                                        </p:cTn>
                                        <p:tgtEl>
                                          <p:spTgt spid="20"/>
                                        </p:tgtEl>
                                        <p:attrNameLst>
                                          <p:attrName>style.visibility</p:attrName>
                                        </p:attrNameLst>
                                      </p:cBhvr>
                                      <p:to>
                                        <p:strVal val="visible"/>
                                      </p:to>
                                    </p:set>
                                    <p:anim calcmode="lin" valueType="num">
                                      <p:cBhvr>
                                        <p:cTn id="72" dur="250" fill="hold"/>
                                        <p:tgtEl>
                                          <p:spTgt spid="20"/>
                                        </p:tgtEl>
                                        <p:attrNameLst>
                                          <p:attrName>ppt_w</p:attrName>
                                        </p:attrNameLst>
                                      </p:cBhvr>
                                      <p:tavLst>
                                        <p:tav tm="0">
                                          <p:val>
                                            <p:fltVal val="0"/>
                                          </p:val>
                                        </p:tav>
                                        <p:tav tm="100000">
                                          <p:val>
                                            <p:strVal val="#ppt_w"/>
                                          </p:val>
                                        </p:tav>
                                      </p:tavLst>
                                    </p:anim>
                                    <p:anim calcmode="lin" valueType="num">
                                      <p:cBhvr>
                                        <p:cTn id="73" dur="250" fill="hold"/>
                                        <p:tgtEl>
                                          <p:spTgt spid="20"/>
                                        </p:tgtEl>
                                        <p:attrNameLst>
                                          <p:attrName>ppt_h</p:attrName>
                                        </p:attrNameLst>
                                      </p:cBhvr>
                                      <p:tavLst>
                                        <p:tav tm="0">
                                          <p:val>
                                            <p:fltVal val="0"/>
                                          </p:val>
                                        </p:tav>
                                        <p:tav tm="100000">
                                          <p:val>
                                            <p:strVal val="#ppt_h"/>
                                          </p:val>
                                        </p:tav>
                                      </p:tavLst>
                                    </p:anim>
                                    <p:animEffect transition="in" filter="fade">
                                      <p:cBhvr>
                                        <p:cTn id="74" dur="2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12" grpId="0" animBg="1"/>
      <p:bldP spid="12" grpId="1" animBg="1"/>
      <p:bldP spid="13" grpId="0"/>
      <p:bldP spid="14" grpId="0" animBg="1"/>
      <p:bldP spid="14" grpId="1" animBg="1"/>
      <p:bldP spid="15" grpId="0"/>
      <p:bldP spid="16" grpId="0"/>
      <p:bldP spid="17" grpId="0"/>
      <p:bldP spid="18" grpId="0"/>
      <p:bldP spid="19" grpId="0"/>
      <p:bldP spid="2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椭圆 14"/>
          <p:cNvSpPr/>
          <p:nvPr/>
        </p:nvSpPr>
        <p:spPr>
          <a:xfrm>
            <a:off x="6760185" y="2179564"/>
            <a:ext cx="677952" cy="677952"/>
          </a:xfrm>
          <a:prstGeom prst="ellipse">
            <a:avLst/>
          </a:prstGeom>
          <a:gradFill flip="none" rotWithShape="1">
            <a:gsLst>
              <a:gs pos="0">
                <a:schemeClr val="accent1"/>
              </a:gs>
              <a:gs pos="100000">
                <a:schemeClr val="accent1">
                  <a:lumMod val="50000"/>
                </a:schemeClr>
              </a:gs>
            </a:gsLst>
            <a:lin ang="13500000" scaled="1"/>
            <a:tileRect/>
          </a:gradFill>
          <a:ln w="25400">
            <a:gradFill flip="none" rotWithShape="1">
              <a:gsLst>
                <a:gs pos="0">
                  <a:schemeClr val="accent1"/>
                </a:gs>
                <a:gs pos="100000">
                  <a:schemeClr val="accent1">
                    <a:lumMod val="50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6" name="椭圆 15"/>
          <p:cNvSpPr/>
          <p:nvPr/>
        </p:nvSpPr>
        <p:spPr>
          <a:xfrm>
            <a:off x="3718299" y="672641"/>
            <a:ext cx="829826" cy="829826"/>
          </a:xfrm>
          <a:prstGeom prst="ellipse">
            <a:avLst/>
          </a:prstGeom>
          <a:gradFill flip="none" rotWithShape="1">
            <a:gsLst>
              <a:gs pos="0">
                <a:schemeClr val="accent2"/>
              </a:gs>
              <a:gs pos="100000">
                <a:schemeClr val="accent2">
                  <a:lumMod val="50000"/>
                </a:schemeClr>
              </a:gs>
            </a:gsLst>
            <a:lin ang="13500000" scaled="1"/>
            <a:tileRect/>
          </a:gradFill>
          <a:ln w="25400">
            <a:gradFill flip="none" rotWithShape="1">
              <a:gsLst>
                <a:gs pos="0">
                  <a:schemeClr val="accent2"/>
                </a:gs>
                <a:gs pos="100000">
                  <a:schemeClr val="accent2">
                    <a:lumMod val="50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7" name="椭圆 16"/>
          <p:cNvSpPr/>
          <p:nvPr/>
        </p:nvSpPr>
        <p:spPr>
          <a:xfrm>
            <a:off x="5262738" y="1883120"/>
            <a:ext cx="770088" cy="770088"/>
          </a:xfrm>
          <a:prstGeom prst="ellipse">
            <a:avLst/>
          </a:prstGeom>
          <a:gradFill flip="none" rotWithShape="1">
            <a:gsLst>
              <a:gs pos="0">
                <a:schemeClr val="accent3"/>
              </a:gs>
              <a:gs pos="100000">
                <a:schemeClr val="accent3">
                  <a:lumMod val="50000"/>
                </a:schemeClr>
              </a:gs>
            </a:gsLst>
            <a:lin ang="13500000" scaled="1"/>
            <a:tileRect/>
          </a:gradFill>
          <a:ln w="25400">
            <a:gradFill flip="none" rotWithShape="1">
              <a:gsLst>
                <a:gs pos="0">
                  <a:schemeClr val="accent3"/>
                </a:gs>
                <a:gs pos="100000">
                  <a:schemeClr val="accent3">
                    <a:lumMod val="50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8" name="椭圆 17"/>
          <p:cNvSpPr/>
          <p:nvPr/>
        </p:nvSpPr>
        <p:spPr>
          <a:xfrm>
            <a:off x="7744290" y="76679"/>
            <a:ext cx="729411" cy="729411"/>
          </a:xfrm>
          <a:prstGeom prst="ellipse">
            <a:avLst/>
          </a:prstGeom>
          <a:gradFill flip="none" rotWithShape="1">
            <a:gsLst>
              <a:gs pos="0">
                <a:schemeClr val="accent4"/>
              </a:gs>
              <a:gs pos="100000">
                <a:schemeClr val="accent4">
                  <a:lumMod val="50000"/>
                </a:schemeClr>
              </a:gs>
            </a:gsLst>
            <a:lin ang="13500000" scaled="1"/>
            <a:tileRect/>
          </a:gradFill>
          <a:ln w="25400">
            <a:gradFill flip="none" rotWithShape="1">
              <a:gsLst>
                <a:gs pos="0">
                  <a:schemeClr val="accent4"/>
                </a:gs>
                <a:gs pos="100000">
                  <a:schemeClr val="accent4">
                    <a:lumMod val="50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9" name="椭圆 18"/>
          <p:cNvSpPr/>
          <p:nvPr/>
        </p:nvSpPr>
        <p:spPr>
          <a:xfrm>
            <a:off x="3888368" y="-718520"/>
            <a:ext cx="1120554" cy="1120554"/>
          </a:xfrm>
          <a:prstGeom prst="ellipse">
            <a:avLst/>
          </a:prstGeom>
          <a:gradFill flip="none" rotWithShape="1">
            <a:gsLst>
              <a:gs pos="0">
                <a:schemeClr val="bg1"/>
              </a:gs>
              <a:gs pos="100000">
                <a:schemeClr val="bg1">
                  <a:lumMod val="8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20" name="椭圆 19"/>
          <p:cNvSpPr/>
          <p:nvPr/>
        </p:nvSpPr>
        <p:spPr>
          <a:xfrm>
            <a:off x="7239036" y="1087554"/>
            <a:ext cx="822601" cy="822601"/>
          </a:xfrm>
          <a:prstGeom prst="ellipse">
            <a:avLst/>
          </a:prstGeom>
          <a:gradFill flip="none" rotWithShape="1">
            <a:gsLst>
              <a:gs pos="0">
                <a:schemeClr val="bg1"/>
              </a:gs>
              <a:gs pos="100000">
                <a:schemeClr val="bg1">
                  <a:lumMod val="8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3" name="矩形 12"/>
          <p:cNvSpPr/>
          <p:nvPr/>
        </p:nvSpPr>
        <p:spPr>
          <a:xfrm>
            <a:off x="1" y="3214257"/>
            <a:ext cx="12192000" cy="21621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1425238" y="3572038"/>
            <a:ext cx="9341527" cy="830997"/>
          </a:xfrm>
          <a:prstGeom prst="rect">
            <a:avLst/>
          </a:prstGeom>
          <a:noFill/>
        </p:spPr>
        <p:txBody>
          <a:bodyPr wrap="square" rtlCol="0">
            <a:spAutoFit/>
          </a:bodyPr>
          <a:lstStyle/>
          <a:p>
            <a:pPr algn="ctr"/>
            <a:r>
              <a:rPr lang="zh-CN" altLang="en-US" sz="48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Work plan for next year</a:t>
            </a:r>
          </a:p>
        </p:txBody>
      </p:sp>
      <p:sp>
        <p:nvSpPr>
          <p:cNvPr id="4" name="椭圆 3"/>
          <p:cNvSpPr/>
          <p:nvPr/>
        </p:nvSpPr>
        <p:spPr>
          <a:xfrm>
            <a:off x="4869845" y="-339290"/>
            <a:ext cx="2568292" cy="2568292"/>
          </a:xfrm>
          <a:prstGeom prst="ellipse">
            <a:avLst/>
          </a:prstGeom>
          <a:gradFill flip="none" rotWithShape="1">
            <a:gsLst>
              <a:gs pos="0">
                <a:schemeClr val="bg1"/>
              </a:gs>
              <a:gs pos="100000">
                <a:schemeClr val="bg1">
                  <a:lumMod val="75000"/>
                </a:schemeClr>
              </a:gs>
            </a:gsLst>
            <a:lin ang="13500000" scaled="1"/>
            <a:tileRect/>
          </a:gradFill>
          <a:ln w="38100">
            <a:gradFill flip="none" rotWithShape="1">
              <a:gsLst>
                <a:gs pos="0">
                  <a:schemeClr val="bg1">
                    <a:lumMod val="100000"/>
                  </a:schemeClr>
                </a:gs>
                <a:gs pos="100000">
                  <a:schemeClr val="bg1">
                    <a:lumMod val="85000"/>
                  </a:schemeClr>
                </a:gs>
              </a:gsLst>
              <a:lin ang="2700000" scaled="1"/>
              <a:tileRect/>
            </a:gradFill>
          </a:ln>
          <a:effectLst>
            <a:outerShdw blurRad="254000" dist="203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21" name="文本框 20"/>
          <p:cNvSpPr txBox="1"/>
          <p:nvPr/>
        </p:nvSpPr>
        <p:spPr>
          <a:xfrm>
            <a:off x="5665717" y="-176487"/>
            <a:ext cx="1067921" cy="2185214"/>
          </a:xfrm>
          <a:prstGeom prst="rect">
            <a:avLst/>
          </a:prstGeom>
          <a:noFill/>
        </p:spPr>
        <p:txBody>
          <a:bodyPr wrap="none" rtlCol="0">
            <a:spAutoFit/>
          </a:bodyPr>
          <a:lstStyle/>
          <a:p>
            <a:r>
              <a:rPr lang="en-US" altLang="zh-CN" sz="13600" dirty="0">
                <a:solidFill>
                  <a:schemeClr val="accent1">
                    <a:lumMod val="75000"/>
                  </a:schemeClr>
                </a:solidFill>
                <a:latin typeface="AgencyFB" panose="02000806040000020003" pitchFamily="2" charset="0"/>
              </a:rPr>
              <a:t>5</a:t>
            </a:r>
            <a:endParaRPr lang="zh-CN" altLang="en-US" sz="13600" dirty="0">
              <a:solidFill>
                <a:schemeClr val="accent1">
                  <a:lumMod val="75000"/>
                </a:schemeClr>
              </a:solidFill>
              <a:latin typeface="AgencyFB" panose="02000806040000020003" pitchFamily="2" charset="0"/>
            </a:endParaRPr>
          </a:p>
        </p:txBody>
      </p:sp>
      <p:sp>
        <p:nvSpPr>
          <p:cNvPr id="23" name="文本框 22"/>
          <p:cNvSpPr txBox="1"/>
          <p:nvPr/>
        </p:nvSpPr>
        <p:spPr>
          <a:xfrm>
            <a:off x="5286500" y="1629489"/>
            <a:ext cx="1734982" cy="461665"/>
          </a:xfrm>
          <a:prstGeom prst="rect">
            <a:avLst/>
          </a:prstGeom>
          <a:noFill/>
        </p:spPr>
        <p:txBody>
          <a:bodyPr wrap="square" rtlCol="0">
            <a:spAutoFit/>
          </a:bodyPr>
          <a:lstStyle/>
          <a:p>
            <a:pPr algn="ctr"/>
            <a:r>
              <a:rPr lang="en-US" altLang="zh-CN" sz="2400" b="1" dirty="0">
                <a:solidFill>
                  <a:schemeClr val="accent1">
                    <a:lumMod val="75000"/>
                  </a:schemeClr>
                </a:solidFill>
                <a:latin typeface="微软雅黑" panose="020B0503020204020204" pitchFamily="34" charset="-122"/>
                <a:ea typeface="微软雅黑" panose="020B0503020204020204" pitchFamily="34" charset="-122"/>
                <a:cs typeface="Aharoni" panose="02010803020104030203" pitchFamily="2" charset="-79"/>
              </a:rPr>
              <a:t>PART 05</a:t>
            </a:r>
            <a:endParaRPr lang="zh-CN" altLang="en-US" sz="2400" b="1" dirty="0">
              <a:solidFill>
                <a:schemeClr val="accent1">
                  <a:lumMod val="75000"/>
                </a:schemeClr>
              </a:solidFill>
              <a:latin typeface="微软雅黑" panose="020B0503020204020204" pitchFamily="34" charset="-122"/>
              <a:ea typeface="微软雅黑" panose="020B0503020204020204" pitchFamily="34" charset="-122"/>
              <a:cs typeface="Aharoni" panose="02010803020104030203" pitchFamily="2" charset="-79"/>
            </a:endParaRPr>
          </a:p>
        </p:txBody>
      </p:sp>
    </p:spTree>
    <p:extLst>
      <p:ext uri="{BB962C8B-B14F-4D97-AF65-F5344CB8AC3E}">
        <p14:creationId xmlns:p14="http://schemas.microsoft.com/office/powerpoint/2010/main" val="15948463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p14="http://schemas.microsoft.com/office/powerpoint/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50" fill="hold"/>
                                        <p:tgtEl>
                                          <p:spTgt spid="4"/>
                                        </p:tgtEl>
                                        <p:attrNameLst>
                                          <p:attrName>ppt_w</p:attrName>
                                        </p:attrNameLst>
                                      </p:cBhvr>
                                      <p:tavLst>
                                        <p:tav tm="0">
                                          <p:val>
                                            <p:fltVal val="0"/>
                                          </p:val>
                                        </p:tav>
                                        <p:tav tm="100000">
                                          <p:val>
                                            <p:strVal val="#ppt_w"/>
                                          </p:val>
                                        </p:tav>
                                      </p:tavLst>
                                    </p:anim>
                                    <p:anim calcmode="lin" valueType="num">
                                      <p:cBhvr>
                                        <p:cTn id="8" dur="250" fill="hold"/>
                                        <p:tgtEl>
                                          <p:spTgt spid="4"/>
                                        </p:tgtEl>
                                        <p:attrNameLst>
                                          <p:attrName>ppt_h</p:attrName>
                                        </p:attrNameLst>
                                      </p:cBhvr>
                                      <p:tavLst>
                                        <p:tav tm="0">
                                          <p:val>
                                            <p:fltVal val="0"/>
                                          </p:val>
                                        </p:tav>
                                        <p:tav tm="100000">
                                          <p:val>
                                            <p:strVal val="#ppt_h"/>
                                          </p:val>
                                        </p:tav>
                                      </p:tavLst>
                                    </p:anim>
                                    <p:animEffect transition="in" filter="fade">
                                      <p:cBhvr>
                                        <p:cTn id="9" dur="250"/>
                                        <p:tgtEl>
                                          <p:spTgt spid="4"/>
                                        </p:tgtEl>
                                      </p:cBhvr>
                                    </p:animEffect>
                                  </p:childTnLst>
                                </p:cTn>
                              </p:par>
                              <p:par>
                                <p:cTn id="10" presetID="6" presetClass="emph" presetSubtype="0" decel="100000" fill="hold" grpId="1" nodeType="withEffect">
                                  <p:stCondLst>
                                    <p:cond delay="200"/>
                                  </p:stCondLst>
                                  <p:childTnLst>
                                    <p:animScale>
                                      <p:cBhvr>
                                        <p:cTn id="11" dur="250" fill="hold"/>
                                        <p:tgtEl>
                                          <p:spTgt spid="4"/>
                                        </p:tgtEl>
                                      </p:cBhvr>
                                      <p:by x="120000" y="120000"/>
                                    </p:animScale>
                                  </p:childTnLst>
                                </p:cTn>
                              </p:par>
                              <p:par>
                                <p:cTn id="12" presetID="6" presetClass="emph" presetSubtype="0" decel="100000" fill="hold" grpId="2" nodeType="withEffect">
                                  <p:stCondLst>
                                    <p:cond delay="400"/>
                                  </p:stCondLst>
                                  <p:childTnLst>
                                    <p:animScale>
                                      <p:cBhvr>
                                        <p:cTn id="13" dur="250" fill="hold"/>
                                        <p:tgtEl>
                                          <p:spTgt spid="4"/>
                                        </p:tgtEl>
                                      </p:cBhvr>
                                      <p:by x="83000" y="83000"/>
                                    </p:animScale>
                                  </p:childTnLst>
                                </p:cTn>
                              </p:par>
                              <p:par>
                                <p:cTn id="14" presetID="53" presetClass="entr" presetSubtype="16" fill="hold" grpId="0" nodeType="withEffect">
                                  <p:stCondLst>
                                    <p:cond delay="400"/>
                                  </p:stCondLst>
                                  <p:childTnLst>
                                    <p:set>
                                      <p:cBhvr>
                                        <p:cTn id="15" dur="1" fill="hold">
                                          <p:stCondLst>
                                            <p:cond delay="0"/>
                                          </p:stCondLst>
                                        </p:cTn>
                                        <p:tgtEl>
                                          <p:spTgt spid="21"/>
                                        </p:tgtEl>
                                        <p:attrNameLst>
                                          <p:attrName>style.visibility</p:attrName>
                                        </p:attrNameLst>
                                      </p:cBhvr>
                                      <p:to>
                                        <p:strVal val="visible"/>
                                      </p:to>
                                    </p:set>
                                    <p:anim calcmode="lin" valueType="num">
                                      <p:cBhvr>
                                        <p:cTn id="16" dur="250" fill="hold"/>
                                        <p:tgtEl>
                                          <p:spTgt spid="21"/>
                                        </p:tgtEl>
                                        <p:attrNameLst>
                                          <p:attrName>ppt_w</p:attrName>
                                        </p:attrNameLst>
                                      </p:cBhvr>
                                      <p:tavLst>
                                        <p:tav tm="0">
                                          <p:val>
                                            <p:fltVal val="0"/>
                                          </p:val>
                                        </p:tav>
                                        <p:tav tm="100000">
                                          <p:val>
                                            <p:strVal val="#ppt_w"/>
                                          </p:val>
                                        </p:tav>
                                      </p:tavLst>
                                    </p:anim>
                                    <p:anim calcmode="lin" valueType="num">
                                      <p:cBhvr>
                                        <p:cTn id="17" dur="250" fill="hold"/>
                                        <p:tgtEl>
                                          <p:spTgt spid="21"/>
                                        </p:tgtEl>
                                        <p:attrNameLst>
                                          <p:attrName>ppt_h</p:attrName>
                                        </p:attrNameLst>
                                      </p:cBhvr>
                                      <p:tavLst>
                                        <p:tav tm="0">
                                          <p:val>
                                            <p:fltVal val="0"/>
                                          </p:val>
                                        </p:tav>
                                        <p:tav tm="100000">
                                          <p:val>
                                            <p:strVal val="#ppt_h"/>
                                          </p:val>
                                        </p:tav>
                                      </p:tavLst>
                                    </p:anim>
                                    <p:animEffect transition="in" filter="fade">
                                      <p:cBhvr>
                                        <p:cTn id="18" dur="250"/>
                                        <p:tgtEl>
                                          <p:spTgt spid="21"/>
                                        </p:tgtEl>
                                      </p:cBhvr>
                                    </p:animEffect>
                                  </p:childTnLst>
                                </p:cTn>
                              </p:par>
                              <p:par>
                                <p:cTn id="19" presetID="6" presetClass="emph" presetSubtype="0" decel="100000" fill="hold" grpId="1" nodeType="withEffect">
                                  <p:stCondLst>
                                    <p:cond delay="600"/>
                                  </p:stCondLst>
                                  <p:childTnLst>
                                    <p:animScale>
                                      <p:cBhvr>
                                        <p:cTn id="20" dur="250" fill="hold"/>
                                        <p:tgtEl>
                                          <p:spTgt spid="21"/>
                                        </p:tgtEl>
                                      </p:cBhvr>
                                      <p:by x="120000" y="120000"/>
                                    </p:animScale>
                                  </p:childTnLst>
                                </p:cTn>
                              </p:par>
                              <p:par>
                                <p:cTn id="21" presetID="6" presetClass="emph" presetSubtype="0" decel="100000" fill="hold" grpId="2" nodeType="withEffect">
                                  <p:stCondLst>
                                    <p:cond delay="800"/>
                                  </p:stCondLst>
                                  <p:childTnLst>
                                    <p:animScale>
                                      <p:cBhvr>
                                        <p:cTn id="22" dur="250" fill="hold"/>
                                        <p:tgtEl>
                                          <p:spTgt spid="21"/>
                                        </p:tgtEl>
                                      </p:cBhvr>
                                      <p:by x="83000" y="83000"/>
                                    </p:animScale>
                                  </p:childTnLst>
                                </p:cTn>
                              </p:par>
                              <p:par>
                                <p:cTn id="23" presetID="53" presetClass="entr" presetSubtype="16" fill="hold" grpId="0" nodeType="withEffect">
                                  <p:stCondLst>
                                    <p:cond delay="600"/>
                                  </p:stCondLst>
                                  <p:childTnLst>
                                    <p:set>
                                      <p:cBhvr>
                                        <p:cTn id="24" dur="1" fill="hold">
                                          <p:stCondLst>
                                            <p:cond delay="0"/>
                                          </p:stCondLst>
                                        </p:cTn>
                                        <p:tgtEl>
                                          <p:spTgt spid="23"/>
                                        </p:tgtEl>
                                        <p:attrNameLst>
                                          <p:attrName>style.visibility</p:attrName>
                                        </p:attrNameLst>
                                      </p:cBhvr>
                                      <p:to>
                                        <p:strVal val="visible"/>
                                      </p:to>
                                    </p:set>
                                    <p:anim calcmode="lin" valueType="num">
                                      <p:cBhvr>
                                        <p:cTn id="25" dur="250" fill="hold"/>
                                        <p:tgtEl>
                                          <p:spTgt spid="23"/>
                                        </p:tgtEl>
                                        <p:attrNameLst>
                                          <p:attrName>ppt_w</p:attrName>
                                        </p:attrNameLst>
                                      </p:cBhvr>
                                      <p:tavLst>
                                        <p:tav tm="0">
                                          <p:val>
                                            <p:fltVal val="0"/>
                                          </p:val>
                                        </p:tav>
                                        <p:tav tm="100000">
                                          <p:val>
                                            <p:strVal val="#ppt_w"/>
                                          </p:val>
                                        </p:tav>
                                      </p:tavLst>
                                    </p:anim>
                                    <p:anim calcmode="lin" valueType="num">
                                      <p:cBhvr>
                                        <p:cTn id="26" dur="250" fill="hold"/>
                                        <p:tgtEl>
                                          <p:spTgt spid="23"/>
                                        </p:tgtEl>
                                        <p:attrNameLst>
                                          <p:attrName>ppt_h</p:attrName>
                                        </p:attrNameLst>
                                      </p:cBhvr>
                                      <p:tavLst>
                                        <p:tav tm="0">
                                          <p:val>
                                            <p:fltVal val="0"/>
                                          </p:val>
                                        </p:tav>
                                        <p:tav tm="100000">
                                          <p:val>
                                            <p:strVal val="#ppt_h"/>
                                          </p:val>
                                        </p:tav>
                                      </p:tavLst>
                                    </p:anim>
                                    <p:animEffect transition="in" filter="fade">
                                      <p:cBhvr>
                                        <p:cTn id="27" dur="250"/>
                                        <p:tgtEl>
                                          <p:spTgt spid="23"/>
                                        </p:tgtEl>
                                      </p:cBhvr>
                                    </p:animEffect>
                                  </p:childTnLst>
                                </p:cTn>
                              </p:par>
                              <p:par>
                                <p:cTn id="28" presetID="6" presetClass="emph" presetSubtype="0" decel="100000" fill="hold" grpId="1" nodeType="withEffect">
                                  <p:stCondLst>
                                    <p:cond delay="800"/>
                                  </p:stCondLst>
                                  <p:childTnLst>
                                    <p:animScale>
                                      <p:cBhvr>
                                        <p:cTn id="29" dur="250" fill="hold"/>
                                        <p:tgtEl>
                                          <p:spTgt spid="23"/>
                                        </p:tgtEl>
                                      </p:cBhvr>
                                      <p:by x="120000" y="120000"/>
                                    </p:animScale>
                                  </p:childTnLst>
                                </p:cTn>
                              </p:par>
                              <p:par>
                                <p:cTn id="30" presetID="6" presetClass="emph" presetSubtype="0" decel="100000" fill="hold" grpId="2" nodeType="withEffect">
                                  <p:stCondLst>
                                    <p:cond delay="1000"/>
                                  </p:stCondLst>
                                  <p:childTnLst>
                                    <p:animScale>
                                      <p:cBhvr>
                                        <p:cTn id="31" dur="250" fill="hold"/>
                                        <p:tgtEl>
                                          <p:spTgt spid="23"/>
                                        </p:tgtEl>
                                      </p:cBhvr>
                                      <p:by x="83000" y="83000"/>
                                    </p:animScale>
                                  </p:childTnLst>
                                </p:cTn>
                              </p:par>
                            </p:childTnLst>
                          </p:cTn>
                        </p:par>
                        <p:par>
                          <p:cTn id="32" fill="hold">
                            <p:stCondLst>
                              <p:cond delay="1250"/>
                            </p:stCondLst>
                            <p:childTnLst>
                              <p:par>
                                <p:cTn id="33" presetID="53" presetClass="entr" presetSubtype="16" fill="hold" grpId="0" nodeType="after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p:cTn id="35" dur="500" fill="hold"/>
                                        <p:tgtEl>
                                          <p:spTgt spid="19"/>
                                        </p:tgtEl>
                                        <p:attrNameLst>
                                          <p:attrName>ppt_w</p:attrName>
                                        </p:attrNameLst>
                                      </p:cBhvr>
                                      <p:tavLst>
                                        <p:tav tm="0">
                                          <p:val>
                                            <p:fltVal val="0"/>
                                          </p:val>
                                        </p:tav>
                                        <p:tav tm="100000">
                                          <p:val>
                                            <p:strVal val="#ppt_w"/>
                                          </p:val>
                                        </p:tav>
                                      </p:tavLst>
                                    </p:anim>
                                    <p:anim calcmode="lin" valueType="num">
                                      <p:cBhvr>
                                        <p:cTn id="36" dur="500" fill="hold"/>
                                        <p:tgtEl>
                                          <p:spTgt spid="19"/>
                                        </p:tgtEl>
                                        <p:attrNameLst>
                                          <p:attrName>ppt_h</p:attrName>
                                        </p:attrNameLst>
                                      </p:cBhvr>
                                      <p:tavLst>
                                        <p:tav tm="0">
                                          <p:val>
                                            <p:fltVal val="0"/>
                                          </p:val>
                                        </p:tav>
                                        <p:tav tm="100000">
                                          <p:val>
                                            <p:strVal val="#ppt_h"/>
                                          </p:val>
                                        </p:tav>
                                      </p:tavLst>
                                    </p:anim>
                                    <p:animEffect transition="in" filter="fade">
                                      <p:cBhvr>
                                        <p:cTn id="37" dur="500"/>
                                        <p:tgtEl>
                                          <p:spTgt spid="19"/>
                                        </p:tgtEl>
                                      </p:cBhvr>
                                    </p:animEffect>
                                  </p:childTnLst>
                                </p:cTn>
                              </p:par>
                              <p:par>
                                <p:cTn id="38" presetID="53" presetClass="entr" presetSubtype="16" fill="hold" grpId="0" nodeType="withEffect">
                                  <p:stCondLst>
                                    <p:cond delay="400"/>
                                  </p:stCondLst>
                                  <p:childTnLst>
                                    <p:set>
                                      <p:cBhvr>
                                        <p:cTn id="39" dur="1" fill="hold">
                                          <p:stCondLst>
                                            <p:cond delay="0"/>
                                          </p:stCondLst>
                                        </p:cTn>
                                        <p:tgtEl>
                                          <p:spTgt spid="16"/>
                                        </p:tgtEl>
                                        <p:attrNameLst>
                                          <p:attrName>style.visibility</p:attrName>
                                        </p:attrNameLst>
                                      </p:cBhvr>
                                      <p:to>
                                        <p:strVal val="visible"/>
                                      </p:to>
                                    </p:set>
                                    <p:anim calcmode="lin" valueType="num">
                                      <p:cBhvr>
                                        <p:cTn id="40" dur="500" fill="hold"/>
                                        <p:tgtEl>
                                          <p:spTgt spid="16"/>
                                        </p:tgtEl>
                                        <p:attrNameLst>
                                          <p:attrName>ppt_w</p:attrName>
                                        </p:attrNameLst>
                                      </p:cBhvr>
                                      <p:tavLst>
                                        <p:tav tm="0">
                                          <p:val>
                                            <p:fltVal val="0"/>
                                          </p:val>
                                        </p:tav>
                                        <p:tav tm="100000">
                                          <p:val>
                                            <p:strVal val="#ppt_w"/>
                                          </p:val>
                                        </p:tav>
                                      </p:tavLst>
                                    </p:anim>
                                    <p:anim calcmode="lin" valueType="num">
                                      <p:cBhvr>
                                        <p:cTn id="41" dur="500" fill="hold"/>
                                        <p:tgtEl>
                                          <p:spTgt spid="16"/>
                                        </p:tgtEl>
                                        <p:attrNameLst>
                                          <p:attrName>ppt_h</p:attrName>
                                        </p:attrNameLst>
                                      </p:cBhvr>
                                      <p:tavLst>
                                        <p:tav tm="0">
                                          <p:val>
                                            <p:fltVal val="0"/>
                                          </p:val>
                                        </p:tav>
                                        <p:tav tm="100000">
                                          <p:val>
                                            <p:strVal val="#ppt_h"/>
                                          </p:val>
                                        </p:tav>
                                      </p:tavLst>
                                    </p:anim>
                                    <p:animEffect transition="in" filter="fade">
                                      <p:cBhvr>
                                        <p:cTn id="42" dur="500"/>
                                        <p:tgtEl>
                                          <p:spTgt spid="16"/>
                                        </p:tgtEl>
                                      </p:cBhvr>
                                    </p:animEffect>
                                  </p:childTnLst>
                                </p:cTn>
                              </p:par>
                              <p:par>
                                <p:cTn id="43" presetID="53" presetClass="entr" presetSubtype="16" fill="hold" grpId="0" nodeType="withEffect">
                                  <p:stCondLst>
                                    <p:cond delay="200"/>
                                  </p:stCondLst>
                                  <p:childTnLst>
                                    <p:set>
                                      <p:cBhvr>
                                        <p:cTn id="44" dur="1" fill="hold">
                                          <p:stCondLst>
                                            <p:cond delay="0"/>
                                          </p:stCondLst>
                                        </p:cTn>
                                        <p:tgtEl>
                                          <p:spTgt spid="17"/>
                                        </p:tgtEl>
                                        <p:attrNameLst>
                                          <p:attrName>style.visibility</p:attrName>
                                        </p:attrNameLst>
                                      </p:cBhvr>
                                      <p:to>
                                        <p:strVal val="visible"/>
                                      </p:to>
                                    </p:set>
                                    <p:anim calcmode="lin" valueType="num">
                                      <p:cBhvr>
                                        <p:cTn id="45" dur="500" fill="hold"/>
                                        <p:tgtEl>
                                          <p:spTgt spid="17"/>
                                        </p:tgtEl>
                                        <p:attrNameLst>
                                          <p:attrName>ppt_w</p:attrName>
                                        </p:attrNameLst>
                                      </p:cBhvr>
                                      <p:tavLst>
                                        <p:tav tm="0">
                                          <p:val>
                                            <p:fltVal val="0"/>
                                          </p:val>
                                        </p:tav>
                                        <p:tav tm="100000">
                                          <p:val>
                                            <p:strVal val="#ppt_w"/>
                                          </p:val>
                                        </p:tav>
                                      </p:tavLst>
                                    </p:anim>
                                    <p:anim calcmode="lin" valueType="num">
                                      <p:cBhvr>
                                        <p:cTn id="46" dur="500" fill="hold"/>
                                        <p:tgtEl>
                                          <p:spTgt spid="17"/>
                                        </p:tgtEl>
                                        <p:attrNameLst>
                                          <p:attrName>ppt_h</p:attrName>
                                        </p:attrNameLst>
                                      </p:cBhvr>
                                      <p:tavLst>
                                        <p:tav tm="0">
                                          <p:val>
                                            <p:fltVal val="0"/>
                                          </p:val>
                                        </p:tav>
                                        <p:tav tm="100000">
                                          <p:val>
                                            <p:strVal val="#ppt_h"/>
                                          </p:val>
                                        </p:tav>
                                      </p:tavLst>
                                    </p:anim>
                                    <p:animEffect transition="in" filter="fade">
                                      <p:cBhvr>
                                        <p:cTn id="47" dur="500"/>
                                        <p:tgtEl>
                                          <p:spTgt spid="17"/>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 calcmode="lin" valueType="num">
                                      <p:cBhvr>
                                        <p:cTn id="50" dur="500" fill="hold"/>
                                        <p:tgtEl>
                                          <p:spTgt spid="15"/>
                                        </p:tgtEl>
                                        <p:attrNameLst>
                                          <p:attrName>ppt_w</p:attrName>
                                        </p:attrNameLst>
                                      </p:cBhvr>
                                      <p:tavLst>
                                        <p:tav tm="0">
                                          <p:val>
                                            <p:fltVal val="0"/>
                                          </p:val>
                                        </p:tav>
                                        <p:tav tm="100000">
                                          <p:val>
                                            <p:strVal val="#ppt_w"/>
                                          </p:val>
                                        </p:tav>
                                      </p:tavLst>
                                    </p:anim>
                                    <p:anim calcmode="lin" valueType="num">
                                      <p:cBhvr>
                                        <p:cTn id="51" dur="500" fill="hold"/>
                                        <p:tgtEl>
                                          <p:spTgt spid="15"/>
                                        </p:tgtEl>
                                        <p:attrNameLst>
                                          <p:attrName>ppt_h</p:attrName>
                                        </p:attrNameLst>
                                      </p:cBhvr>
                                      <p:tavLst>
                                        <p:tav tm="0">
                                          <p:val>
                                            <p:fltVal val="0"/>
                                          </p:val>
                                        </p:tav>
                                        <p:tav tm="100000">
                                          <p:val>
                                            <p:strVal val="#ppt_h"/>
                                          </p:val>
                                        </p:tav>
                                      </p:tavLst>
                                    </p:anim>
                                    <p:animEffect transition="in" filter="fade">
                                      <p:cBhvr>
                                        <p:cTn id="52" dur="500"/>
                                        <p:tgtEl>
                                          <p:spTgt spid="15"/>
                                        </p:tgtEl>
                                      </p:cBhvr>
                                    </p:animEffect>
                                  </p:childTnLst>
                                </p:cTn>
                              </p:par>
                              <p:par>
                                <p:cTn id="53" presetID="53" presetClass="entr" presetSubtype="16" fill="hold" grpId="0" nodeType="withEffect">
                                  <p:stCondLst>
                                    <p:cond delay="400"/>
                                  </p:stCondLst>
                                  <p:childTnLst>
                                    <p:set>
                                      <p:cBhvr>
                                        <p:cTn id="54" dur="1" fill="hold">
                                          <p:stCondLst>
                                            <p:cond delay="0"/>
                                          </p:stCondLst>
                                        </p:cTn>
                                        <p:tgtEl>
                                          <p:spTgt spid="20"/>
                                        </p:tgtEl>
                                        <p:attrNameLst>
                                          <p:attrName>style.visibility</p:attrName>
                                        </p:attrNameLst>
                                      </p:cBhvr>
                                      <p:to>
                                        <p:strVal val="visible"/>
                                      </p:to>
                                    </p:set>
                                    <p:anim calcmode="lin" valueType="num">
                                      <p:cBhvr>
                                        <p:cTn id="55" dur="500" fill="hold"/>
                                        <p:tgtEl>
                                          <p:spTgt spid="20"/>
                                        </p:tgtEl>
                                        <p:attrNameLst>
                                          <p:attrName>ppt_w</p:attrName>
                                        </p:attrNameLst>
                                      </p:cBhvr>
                                      <p:tavLst>
                                        <p:tav tm="0">
                                          <p:val>
                                            <p:fltVal val="0"/>
                                          </p:val>
                                        </p:tav>
                                        <p:tav tm="100000">
                                          <p:val>
                                            <p:strVal val="#ppt_w"/>
                                          </p:val>
                                        </p:tav>
                                      </p:tavLst>
                                    </p:anim>
                                    <p:anim calcmode="lin" valueType="num">
                                      <p:cBhvr>
                                        <p:cTn id="56" dur="500" fill="hold"/>
                                        <p:tgtEl>
                                          <p:spTgt spid="20"/>
                                        </p:tgtEl>
                                        <p:attrNameLst>
                                          <p:attrName>ppt_h</p:attrName>
                                        </p:attrNameLst>
                                      </p:cBhvr>
                                      <p:tavLst>
                                        <p:tav tm="0">
                                          <p:val>
                                            <p:fltVal val="0"/>
                                          </p:val>
                                        </p:tav>
                                        <p:tav tm="100000">
                                          <p:val>
                                            <p:strVal val="#ppt_h"/>
                                          </p:val>
                                        </p:tav>
                                      </p:tavLst>
                                    </p:anim>
                                    <p:animEffect transition="in" filter="fade">
                                      <p:cBhvr>
                                        <p:cTn id="57" dur="500"/>
                                        <p:tgtEl>
                                          <p:spTgt spid="20"/>
                                        </p:tgtEl>
                                      </p:cBhvr>
                                    </p:animEffect>
                                  </p:childTnLst>
                                </p:cTn>
                              </p:par>
                              <p:par>
                                <p:cTn id="58" presetID="53" presetClass="entr" presetSubtype="16" fill="hold" grpId="0" nodeType="withEffect">
                                  <p:stCondLst>
                                    <p:cond delay="200"/>
                                  </p:stCondLst>
                                  <p:childTnLst>
                                    <p:set>
                                      <p:cBhvr>
                                        <p:cTn id="59" dur="1" fill="hold">
                                          <p:stCondLst>
                                            <p:cond delay="0"/>
                                          </p:stCondLst>
                                        </p:cTn>
                                        <p:tgtEl>
                                          <p:spTgt spid="18"/>
                                        </p:tgtEl>
                                        <p:attrNameLst>
                                          <p:attrName>style.visibility</p:attrName>
                                        </p:attrNameLst>
                                      </p:cBhvr>
                                      <p:to>
                                        <p:strVal val="visible"/>
                                      </p:to>
                                    </p:set>
                                    <p:anim calcmode="lin" valueType="num">
                                      <p:cBhvr>
                                        <p:cTn id="60" dur="500" fill="hold"/>
                                        <p:tgtEl>
                                          <p:spTgt spid="18"/>
                                        </p:tgtEl>
                                        <p:attrNameLst>
                                          <p:attrName>ppt_w</p:attrName>
                                        </p:attrNameLst>
                                      </p:cBhvr>
                                      <p:tavLst>
                                        <p:tav tm="0">
                                          <p:val>
                                            <p:fltVal val="0"/>
                                          </p:val>
                                        </p:tav>
                                        <p:tav tm="100000">
                                          <p:val>
                                            <p:strVal val="#ppt_w"/>
                                          </p:val>
                                        </p:tav>
                                      </p:tavLst>
                                    </p:anim>
                                    <p:anim calcmode="lin" valueType="num">
                                      <p:cBhvr>
                                        <p:cTn id="61" dur="500" fill="hold"/>
                                        <p:tgtEl>
                                          <p:spTgt spid="18"/>
                                        </p:tgtEl>
                                        <p:attrNameLst>
                                          <p:attrName>ppt_h</p:attrName>
                                        </p:attrNameLst>
                                      </p:cBhvr>
                                      <p:tavLst>
                                        <p:tav tm="0">
                                          <p:val>
                                            <p:fltVal val="0"/>
                                          </p:val>
                                        </p:tav>
                                        <p:tav tm="100000">
                                          <p:val>
                                            <p:strVal val="#ppt_h"/>
                                          </p:val>
                                        </p:tav>
                                      </p:tavLst>
                                    </p:anim>
                                    <p:animEffect transition="in" filter="fade">
                                      <p:cBhvr>
                                        <p:cTn id="62" dur="500"/>
                                        <p:tgtEl>
                                          <p:spTgt spid="18"/>
                                        </p:tgtEl>
                                      </p:cBhvr>
                                    </p:animEffect>
                                  </p:childTnLst>
                                </p:cTn>
                              </p:par>
                            </p:childTnLst>
                          </p:cTn>
                        </p:par>
                        <p:par>
                          <p:cTn id="63" fill="hold">
                            <p:stCondLst>
                              <p:cond delay="2150"/>
                            </p:stCondLst>
                            <p:childTnLst>
                              <p:par>
                                <p:cTn id="64" presetID="53" presetClass="entr" presetSubtype="16" fill="hold" grpId="0" nodeType="afterEffect">
                                  <p:stCondLst>
                                    <p:cond delay="0"/>
                                  </p:stCondLst>
                                  <p:childTnLst>
                                    <p:set>
                                      <p:cBhvr>
                                        <p:cTn id="65" dur="1" fill="hold">
                                          <p:stCondLst>
                                            <p:cond delay="0"/>
                                          </p:stCondLst>
                                        </p:cTn>
                                        <p:tgtEl>
                                          <p:spTgt spid="13"/>
                                        </p:tgtEl>
                                        <p:attrNameLst>
                                          <p:attrName>style.visibility</p:attrName>
                                        </p:attrNameLst>
                                      </p:cBhvr>
                                      <p:to>
                                        <p:strVal val="visible"/>
                                      </p:to>
                                    </p:set>
                                    <p:anim calcmode="lin" valueType="num">
                                      <p:cBhvr>
                                        <p:cTn id="66" dur="500" fill="hold"/>
                                        <p:tgtEl>
                                          <p:spTgt spid="13"/>
                                        </p:tgtEl>
                                        <p:attrNameLst>
                                          <p:attrName>ppt_w</p:attrName>
                                        </p:attrNameLst>
                                      </p:cBhvr>
                                      <p:tavLst>
                                        <p:tav tm="0">
                                          <p:val>
                                            <p:fltVal val="0"/>
                                          </p:val>
                                        </p:tav>
                                        <p:tav tm="100000">
                                          <p:val>
                                            <p:strVal val="#ppt_w"/>
                                          </p:val>
                                        </p:tav>
                                      </p:tavLst>
                                    </p:anim>
                                    <p:anim calcmode="lin" valueType="num">
                                      <p:cBhvr>
                                        <p:cTn id="67" dur="500" fill="hold"/>
                                        <p:tgtEl>
                                          <p:spTgt spid="13"/>
                                        </p:tgtEl>
                                        <p:attrNameLst>
                                          <p:attrName>ppt_h</p:attrName>
                                        </p:attrNameLst>
                                      </p:cBhvr>
                                      <p:tavLst>
                                        <p:tav tm="0">
                                          <p:val>
                                            <p:fltVal val="0"/>
                                          </p:val>
                                        </p:tav>
                                        <p:tav tm="100000">
                                          <p:val>
                                            <p:strVal val="#ppt_h"/>
                                          </p:val>
                                        </p:tav>
                                      </p:tavLst>
                                    </p:anim>
                                    <p:animEffect transition="in" filter="fade">
                                      <p:cBhvr>
                                        <p:cTn id="68" dur="500"/>
                                        <p:tgtEl>
                                          <p:spTgt spid="13"/>
                                        </p:tgtEl>
                                      </p:cBhvr>
                                    </p:animEffect>
                                  </p:childTnLst>
                                </p:cTn>
                              </p:par>
                            </p:childTnLst>
                          </p:cTn>
                        </p:par>
                        <p:par>
                          <p:cTn id="69" fill="hold">
                            <p:stCondLst>
                              <p:cond delay="2650"/>
                            </p:stCondLst>
                            <p:childTnLst>
                              <p:par>
                                <p:cTn id="70" presetID="53" presetClass="entr" presetSubtype="16" fill="hold" grpId="0" nodeType="afterEffect">
                                  <p:stCondLst>
                                    <p:cond delay="0"/>
                                  </p:stCondLst>
                                  <p:childTnLst>
                                    <p:set>
                                      <p:cBhvr>
                                        <p:cTn id="71" dur="1" fill="hold">
                                          <p:stCondLst>
                                            <p:cond delay="0"/>
                                          </p:stCondLst>
                                        </p:cTn>
                                        <p:tgtEl>
                                          <p:spTgt spid="22"/>
                                        </p:tgtEl>
                                        <p:attrNameLst>
                                          <p:attrName>style.visibility</p:attrName>
                                        </p:attrNameLst>
                                      </p:cBhvr>
                                      <p:to>
                                        <p:strVal val="visible"/>
                                      </p:to>
                                    </p:set>
                                    <p:anim calcmode="lin" valueType="num">
                                      <p:cBhvr>
                                        <p:cTn id="72" dur="250" fill="hold"/>
                                        <p:tgtEl>
                                          <p:spTgt spid="22"/>
                                        </p:tgtEl>
                                        <p:attrNameLst>
                                          <p:attrName>ppt_w</p:attrName>
                                        </p:attrNameLst>
                                      </p:cBhvr>
                                      <p:tavLst>
                                        <p:tav tm="0">
                                          <p:val>
                                            <p:fltVal val="0"/>
                                          </p:val>
                                        </p:tav>
                                        <p:tav tm="100000">
                                          <p:val>
                                            <p:strVal val="#ppt_w"/>
                                          </p:val>
                                        </p:tav>
                                      </p:tavLst>
                                    </p:anim>
                                    <p:anim calcmode="lin" valueType="num">
                                      <p:cBhvr>
                                        <p:cTn id="73" dur="250" fill="hold"/>
                                        <p:tgtEl>
                                          <p:spTgt spid="22"/>
                                        </p:tgtEl>
                                        <p:attrNameLst>
                                          <p:attrName>ppt_h</p:attrName>
                                        </p:attrNameLst>
                                      </p:cBhvr>
                                      <p:tavLst>
                                        <p:tav tm="0">
                                          <p:val>
                                            <p:fltVal val="0"/>
                                          </p:val>
                                        </p:tav>
                                        <p:tav tm="100000">
                                          <p:val>
                                            <p:strVal val="#ppt_h"/>
                                          </p:val>
                                        </p:tav>
                                      </p:tavLst>
                                    </p:anim>
                                    <p:animEffect transition="in" filter="fade">
                                      <p:cBhvr>
                                        <p:cTn id="74" dur="250"/>
                                        <p:tgtEl>
                                          <p:spTgt spid="22"/>
                                        </p:tgtEl>
                                      </p:cBhvr>
                                    </p:animEffect>
                                  </p:childTnLst>
                                </p:cTn>
                              </p:par>
                              <p:par>
                                <p:cTn id="75" presetID="6" presetClass="emph" presetSubtype="0" decel="100000" fill="hold" grpId="1" nodeType="withEffect">
                                  <p:stCondLst>
                                    <p:cond delay="200"/>
                                  </p:stCondLst>
                                  <p:childTnLst>
                                    <p:animScale>
                                      <p:cBhvr>
                                        <p:cTn id="76" dur="250" fill="hold"/>
                                        <p:tgtEl>
                                          <p:spTgt spid="22"/>
                                        </p:tgtEl>
                                      </p:cBhvr>
                                      <p:by x="120000" y="120000"/>
                                    </p:animScale>
                                  </p:childTnLst>
                                </p:cTn>
                              </p:par>
                              <p:par>
                                <p:cTn id="77" presetID="6" presetClass="emph" presetSubtype="0" decel="100000" fill="hold" grpId="2" nodeType="withEffect">
                                  <p:stCondLst>
                                    <p:cond delay="400"/>
                                  </p:stCondLst>
                                  <p:childTnLst>
                                    <p:animScale>
                                      <p:cBhvr>
                                        <p:cTn id="78" dur="250" fill="hold"/>
                                        <p:tgtEl>
                                          <p:spTgt spid="22"/>
                                        </p:tgtEl>
                                      </p:cBhvr>
                                      <p:by x="83000" y="83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P spid="20" grpId="0" animBg="1"/>
      <p:bldP spid="13" grpId="0" animBg="1"/>
      <p:bldP spid="22" grpId="0"/>
      <p:bldP spid="22" grpId="1"/>
      <p:bldP spid="22" grpId="2"/>
      <p:bldP spid="4" grpId="0" animBg="1"/>
      <p:bldP spid="4" grpId="1" animBg="1"/>
      <p:bldP spid="4" grpId="2" animBg="1"/>
      <p:bldP spid="21" grpId="0"/>
      <p:bldP spid="21" grpId="1"/>
      <p:bldP spid="21" grpId="2"/>
      <p:bldP spid="23" grpId="0"/>
      <p:bldP spid="23" grpId="1"/>
      <p:bldP spid="23" grpId="2"/>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4038253" y="218741"/>
            <a:ext cx="6099659"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Oval 6"/>
          <p:cNvSpPr>
            <a:spLocks noChangeArrowheads="1"/>
          </p:cNvSpPr>
          <p:nvPr/>
        </p:nvSpPr>
        <p:spPr bwMode="auto">
          <a:xfrm>
            <a:off x="3301867" y="1792601"/>
            <a:ext cx="3694289" cy="3692912"/>
          </a:xfrm>
          <a:prstGeom prst="ellipse">
            <a:avLst/>
          </a:prstGeom>
          <a:noFill/>
          <a:ln w="12700">
            <a:solidFill>
              <a:schemeClr val="accent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000">
                <a:solidFill>
                  <a:schemeClr val="accent1"/>
                </a:solidFill>
                <a:latin typeface="Arial" panose="020B0604020202020204" pitchFamily="34" charset="0"/>
                <a:ea typeface="微软雅黑" panose="020B0503020204020204" pitchFamily="34" charset="-122"/>
              </a:defRPr>
            </a:lvl1pPr>
            <a:lvl2pPr marL="742950" indent="-285750">
              <a:spcBef>
                <a:spcPct val="20000"/>
              </a:spcBef>
              <a:buChar char="–"/>
              <a:defRPr sz="2000">
                <a:solidFill>
                  <a:schemeClr val="accent1"/>
                </a:solidFill>
                <a:latin typeface="Arial" panose="020B0604020202020204" pitchFamily="34" charset="0"/>
                <a:ea typeface="仿宋_GB2312" pitchFamily="1"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buFontTx/>
              <a:buNone/>
            </a:pPr>
            <a:endParaRPr lang="zh-CN" altLang="en-US" sz="1800">
              <a:solidFill>
                <a:srgbClr val="484849"/>
              </a:solidFill>
              <a:ea typeface="宋体" panose="02010600030101010101" pitchFamily="2" charset="-122"/>
            </a:endParaRPr>
          </a:p>
        </p:txBody>
      </p:sp>
      <p:sp>
        <p:nvSpPr>
          <p:cNvPr id="5" name="Oval 7"/>
          <p:cNvSpPr>
            <a:spLocks noChangeArrowheads="1"/>
          </p:cNvSpPr>
          <p:nvPr/>
        </p:nvSpPr>
        <p:spPr bwMode="auto">
          <a:xfrm>
            <a:off x="5176560" y="1792601"/>
            <a:ext cx="3694289" cy="3692912"/>
          </a:xfrm>
          <a:prstGeom prst="ellipse">
            <a:avLst/>
          </a:prstGeom>
          <a:noFill/>
          <a:ln w="12700">
            <a:solidFill>
              <a:schemeClr val="accent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000">
                <a:solidFill>
                  <a:schemeClr val="accent1"/>
                </a:solidFill>
                <a:latin typeface="Arial" panose="020B0604020202020204" pitchFamily="34" charset="0"/>
                <a:ea typeface="微软雅黑" panose="020B0503020204020204" pitchFamily="34" charset="-122"/>
              </a:defRPr>
            </a:lvl1pPr>
            <a:lvl2pPr marL="742950" indent="-285750">
              <a:spcBef>
                <a:spcPct val="20000"/>
              </a:spcBef>
              <a:buChar char="–"/>
              <a:defRPr sz="2000">
                <a:solidFill>
                  <a:schemeClr val="accent1"/>
                </a:solidFill>
                <a:latin typeface="Arial" panose="020B0604020202020204" pitchFamily="34" charset="0"/>
                <a:ea typeface="仿宋_GB2312" pitchFamily="1"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buFontTx/>
              <a:buNone/>
            </a:pPr>
            <a:endParaRPr lang="zh-CN" altLang="en-US" sz="1800">
              <a:solidFill>
                <a:srgbClr val="484849"/>
              </a:solidFill>
              <a:ea typeface="宋体" panose="02010600030101010101" pitchFamily="2" charset="-122"/>
            </a:endParaRPr>
          </a:p>
        </p:txBody>
      </p:sp>
      <p:sp>
        <p:nvSpPr>
          <p:cNvPr id="6" name="Line 16"/>
          <p:cNvSpPr>
            <a:spLocks noChangeShapeType="1"/>
          </p:cNvSpPr>
          <p:nvPr/>
        </p:nvSpPr>
        <p:spPr bwMode="auto">
          <a:xfrm>
            <a:off x="4213838" y="2741764"/>
            <a:ext cx="651528" cy="374663"/>
          </a:xfrm>
          <a:prstGeom prst="line">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7" name="Line 17"/>
          <p:cNvSpPr>
            <a:spLocks noChangeShapeType="1"/>
          </p:cNvSpPr>
          <p:nvPr/>
        </p:nvSpPr>
        <p:spPr bwMode="auto">
          <a:xfrm flipV="1">
            <a:off x="4252407" y="4183726"/>
            <a:ext cx="650151" cy="373286"/>
          </a:xfrm>
          <a:prstGeom prst="line">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8" name="Line 18"/>
          <p:cNvSpPr>
            <a:spLocks noChangeShapeType="1"/>
          </p:cNvSpPr>
          <p:nvPr/>
        </p:nvSpPr>
        <p:spPr bwMode="auto">
          <a:xfrm>
            <a:off x="3829747" y="3667295"/>
            <a:ext cx="865031" cy="0"/>
          </a:xfrm>
          <a:prstGeom prst="line">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9" name="Line 19"/>
          <p:cNvSpPr>
            <a:spLocks noChangeShapeType="1"/>
          </p:cNvSpPr>
          <p:nvPr/>
        </p:nvSpPr>
        <p:spPr bwMode="auto">
          <a:xfrm flipH="1">
            <a:off x="7312859" y="2741764"/>
            <a:ext cx="651528" cy="374663"/>
          </a:xfrm>
          <a:prstGeom prst="line">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10" name="Line 20"/>
          <p:cNvSpPr>
            <a:spLocks noChangeShapeType="1"/>
          </p:cNvSpPr>
          <p:nvPr/>
        </p:nvSpPr>
        <p:spPr bwMode="auto">
          <a:xfrm flipH="1" flipV="1">
            <a:off x="7275668" y="4183726"/>
            <a:ext cx="651529" cy="373286"/>
          </a:xfrm>
          <a:prstGeom prst="line">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11" name="Line 21"/>
          <p:cNvSpPr>
            <a:spLocks noChangeShapeType="1"/>
          </p:cNvSpPr>
          <p:nvPr/>
        </p:nvSpPr>
        <p:spPr bwMode="auto">
          <a:xfrm flipH="1">
            <a:off x="7483447" y="3667295"/>
            <a:ext cx="866408" cy="0"/>
          </a:xfrm>
          <a:prstGeom prst="line">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12" name="Oval 10"/>
          <p:cNvSpPr>
            <a:spLocks noChangeArrowheads="1"/>
          </p:cNvSpPr>
          <p:nvPr/>
        </p:nvSpPr>
        <p:spPr bwMode="auto">
          <a:xfrm>
            <a:off x="3282583" y="1960648"/>
            <a:ext cx="900844" cy="90084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3" name="Oval 12"/>
          <p:cNvSpPr>
            <a:spLocks noChangeArrowheads="1"/>
          </p:cNvSpPr>
          <p:nvPr/>
        </p:nvSpPr>
        <p:spPr bwMode="auto">
          <a:xfrm>
            <a:off x="2730230" y="3197588"/>
            <a:ext cx="900844" cy="90084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4" name="Oval 11"/>
          <p:cNvSpPr>
            <a:spLocks noChangeArrowheads="1"/>
          </p:cNvSpPr>
          <p:nvPr/>
        </p:nvSpPr>
        <p:spPr bwMode="auto">
          <a:xfrm>
            <a:off x="3282583" y="4405602"/>
            <a:ext cx="900844" cy="90222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5" name="Oval 14"/>
          <p:cNvSpPr>
            <a:spLocks noChangeArrowheads="1"/>
          </p:cNvSpPr>
          <p:nvPr/>
        </p:nvSpPr>
        <p:spPr bwMode="auto">
          <a:xfrm>
            <a:off x="8008572" y="4405602"/>
            <a:ext cx="900844" cy="90222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7" name="Oval 15"/>
          <p:cNvSpPr>
            <a:spLocks noChangeArrowheads="1"/>
          </p:cNvSpPr>
          <p:nvPr/>
        </p:nvSpPr>
        <p:spPr bwMode="auto">
          <a:xfrm>
            <a:off x="8560926" y="3197588"/>
            <a:ext cx="900844" cy="90084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8" name="Oval 13"/>
          <p:cNvSpPr>
            <a:spLocks noChangeArrowheads="1"/>
          </p:cNvSpPr>
          <p:nvPr/>
        </p:nvSpPr>
        <p:spPr bwMode="auto">
          <a:xfrm>
            <a:off x="8008572" y="1960648"/>
            <a:ext cx="900844" cy="90084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9" name="Oval 8"/>
          <p:cNvSpPr>
            <a:spLocks noChangeArrowheads="1"/>
          </p:cNvSpPr>
          <p:nvPr/>
        </p:nvSpPr>
        <p:spPr bwMode="auto">
          <a:xfrm>
            <a:off x="4905205" y="2391787"/>
            <a:ext cx="2362306" cy="236230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20" name="Oval 9"/>
          <p:cNvSpPr>
            <a:spLocks noChangeArrowheads="1"/>
          </p:cNvSpPr>
          <p:nvPr/>
        </p:nvSpPr>
        <p:spPr bwMode="auto">
          <a:xfrm>
            <a:off x="5205487" y="2692069"/>
            <a:ext cx="1761743" cy="176312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22" name="矩形 21"/>
          <p:cNvSpPr/>
          <p:nvPr/>
        </p:nvSpPr>
        <p:spPr>
          <a:xfrm>
            <a:off x="3333388" y="2075547"/>
            <a:ext cx="805475" cy="646331"/>
          </a:xfrm>
          <a:prstGeom prst="rect">
            <a:avLst/>
          </a:prstGeom>
        </p:spPr>
        <p:txBody>
          <a:bodyPr wrap="square">
            <a:sp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Add text.</a:t>
            </a:r>
          </a:p>
        </p:txBody>
      </p:sp>
      <p:sp>
        <p:nvSpPr>
          <p:cNvPr id="23" name="矩形 22"/>
          <p:cNvSpPr/>
          <p:nvPr/>
        </p:nvSpPr>
        <p:spPr>
          <a:xfrm>
            <a:off x="1097684" y="1934015"/>
            <a:ext cx="2073403" cy="738664"/>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24" name="矩形 23"/>
          <p:cNvSpPr/>
          <p:nvPr/>
        </p:nvSpPr>
        <p:spPr>
          <a:xfrm>
            <a:off x="5294899" y="3158131"/>
            <a:ext cx="1582919" cy="830997"/>
          </a:xfrm>
          <a:prstGeom prst="rect">
            <a:avLst/>
          </a:prstGeom>
        </p:spPr>
        <p:txBody>
          <a:bodyPr wrap="square">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rPr>
              <a:t>Click to add your title.</a:t>
            </a:r>
          </a:p>
        </p:txBody>
      </p:sp>
      <p:sp>
        <p:nvSpPr>
          <p:cNvPr id="25" name="矩形 24"/>
          <p:cNvSpPr/>
          <p:nvPr/>
        </p:nvSpPr>
        <p:spPr>
          <a:xfrm>
            <a:off x="8052654" y="2087904"/>
            <a:ext cx="805475" cy="646331"/>
          </a:xfrm>
          <a:prstGeom prst="rect">
            <a:avLst/>
          </a:prstGeom>
        </p:spPr>
        <p:txBody>
          <a:bodyPr wrap="square">
            <a:sp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Add text.</a:t>
            </a:r>
          </a:p>
        </p:txBody>
      </p:sp>
      <p:sp>
        <p:nvSpPr>
          <p:cNvPr id="26" name="矩形 25"/>
          <p:cNvSpPr/>
          <p:nvPr/>
        </p:nvSpPr>
        <p:spPr>
          <a:xfrm>
            <a:off x="2781358" y="3344129"/>
            <a:ext cx="805475" cy="646331"/>
          </a:xfrm>
          <a:prstGeom prst="rect">
            <a:avLst/>
          </a:prstGeom>
        </p:spPr>
        <p:txBody>
          <a:bodyPr wrap="square">
            <a:sp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Add text.</a:t>
            </a:r>
          </a:p>
        </p:txBody>
      </p:sp>
      <p:sp>
        <p:nvSpPr>
          <p:cNvPr id="27" name="矩形 26"/>
          <p:cNvSpPr/>
          <p:nvPr/>
        </p:nvSpPr>
        <p:spPr>
          <a:xfrm>
            <a:off x="3328891" y="4523527"/>
            <a:ext cx="805475" cy="646331"/>
          </a:xfrm>
          <a:prstGeom prst="rect">
            <a:avLst/>
          </a:prstGeom>
        </p:spPr>
        <p:txBody>
          <a:bodyPr wrap="square">
            <a:sp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Add text.</a:t>
            </a:r>
          </a:p>
        </p:txBody>
      </p:sp>
      <p:sp>
        <p:nvSpPr>
          <p:cNvPr id="28" name="矩形 27"/>
          <p:cNvSpPr/>
          <p:nvPr/>
        </p:nvSpPr>
        <p:spPr>
          <a:xfrm>
            <a:off x="8608610" y="3344128"/>
            <a:ext cx="805475" cy="646331"/>
          </a:xfrm>
          <a:prstGeom prst="rect">
            <a:avLst/>
          </a:prstGeom>
        </p:spPr>
        <p:txBody>
          <a:bodyPr wrap="square">
            <a:sp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Add text.</a:t>
            </a:r>
          </a:p>
        </p:txBody>
      </p:sp>
      <p:sp>
        <p:nvSpPr>
          <p:cNvPr id="29" name="矩形 28"/>
          <p:cNvSpPr/>
          <p:nvPr/>
        </p:nvSpPr>
        <p:spPr>
          <a:xfrm>
            <a:off x="8053017" y="4533547"/>
            <a:ext cx="805475" cy="646331"/>
          </a:xfrm>
          <a:prstGeom prst="rect">
            <a:avLst/>
          </a:prstGeom>
        </p:spPr>
        <p:txBody>
          <a:bodyPr wrap="square">
            <a:sp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Add text.</a:t>
            </a:r>
          </a:p>
        </p:txBody>
      </p:sp>
      <p:sp>
        <p:nvSpPr>
          <p:cNvPr id="30" name="矩形 29"/>
          <p:cNvSpPr/>
          <p:nvPr/>
        </p:nvSpPr>
        <p:spPr>
          <a:xfrm>
            <a:off x="519063" y="3192639"/>
            <a:ext cx="2073403" cy="738664"/>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31" name="矩形 30"/>
          <p:cNvSpPr/>
          <p:nvPr/>
        </p:nvSpPr>
        <p:spPr>
          <a:xfrm>
            <a:off x="1097684" y="4408083"/>
            <a:ext cx="2073403" cy="738664"/>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32" name="矩形 31"/>
          <p:cNvSpPr/>
          <p:nvPr/>
        </p:nvSpPr>
        <p:spPr>
          <a:xfrm>
            <a:off x="9026498" y="1934015"/>
            <a:ext cx="2073403" cy="738664"/>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33" name="矩形 32"/>
          <p:cNvSpPr/>
          <p:nvPr/>
        </p:nvSpPr>
        <p:spPr>
          <a:xfrm>
            <a:off x="9597898" y="3192639"/>
            <a:ext cx="2073403" cy="738664"/>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34" name="矩形 33"/>
          <p:cNvSpPr/>
          <p:nvPr/>
        </p:nvSpPr>
        <p:spPr>
          <a:xfrm>
            <a:off x="9026498" y="4408083"/>
            <a:ext cx="2073403" cy="738664"/>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Tree>
    <p:extLst>
      <p:ext uri="{BB962C8B-B14F-4D97-AF65-F5344CB8AC3E}">
        <p14:creationId xmlns:p14="http://schemas.microsoft.com/office/powerpoint/2010/main" val="168310255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16"/>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fltVal val="0"/>
                                          </p:val>
                                        </p:tav>
                                        <p:tav tm="100000">
                                          <p:val>
                                            <p:strVal val="#ppt_h"/>
                                          </p:val>
                                        </p:tav>
                                      </p:tavLst>
                                    </p:anim>
                                    <p:animEffect transition="in" filter="fade">
                                      <p:cBhvr>
                                        <p:cTn id="16" dur="500"/>
                                        <p:tgtEl>
                                          <p:spTgt spid="21"/>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21"/>
                                        </p:tgtEl>
                                        <p:attrNameLst>
                                          <p:attrName>ppt_x</p:attrName>
                                          <p:attrName>ppt_y</p:attrName>
                                        </p:attrNameLst>
                                      </p:cBhvr>
                                      <p:rCtr x="6068" y="0"/>
                                    </p:animMotion>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p:cTn id="22" dur="250" fill="hold"/>
                                        <p:tgtEl>
                                          <p:spTgt spid="19"/>
                                        </p:tgtEl>
                                        <p:attrNameLst>
                                          <p:attrName>ppt_w</p:attrName>
                                        </p:attrNameLst>
                                      </p:cBhvr>
                                      <p:tavLst>
                                        <p:tav tm="0">
                                          <p:val>
                                            <p:fltVal val="0"/>
                                          </p:val>
                                        </p:tav>
                                        <p:tav tm="100000">
                                          <p:val>
                                            <p:strVal val="#ppt_w"/>
                                          </p:val>
                                        </p:tav>
                                      </p:tavLst>
                                    </p:anim>
                                    <p:anim calcmode="lin" valueType="num">
                                      <p:cBhvr>
                                        <p:cTn id="23" dur="250" fill="hold"/>
                                        <p:tgtEl>
                                          <p:spTgt spid="19"/>
                                        </p:tgtEl>
                                        <p:attrNameLst>
                                          <p:attrName>ppt_h</p:attrName>
                                        </p:attrNameLst>
                                      </p:cBhvr>
                                      <p:tavLst>
                                        <p:tav tm="0">
                                          <p:val>
                                            <p:fltVal val="0"/>
                                          </p:val>
                                        </p:tav>
                                        <p:tav tm="100000">
                                          <p:val>
                                            <p:strVal val="#ppt_h"/>
                                          </p:val>
                                        </p:tav>
                                      </p:tavLst>
                                    </p:anim>
                                    <p:animEffect transition="in" filter="fade">
                                      <p:cBhvr>
                                        <p:cTn id="24" dur="250"/>
                                        <p:tgtEl>
                                          <p:spTgt spid="19"/>
                                        </p:tgtEl>
                                      </p:cBhvr>
                                    </p:animEffect>
                                  </p:childTnLst>
                                </p:cTn>
                              </p:par>
                              <p:par>
                                <p:cTn id="25" presetID="6" presetClass="emph" presetSubtype="0" decel="100000" fill="hold" grpId="1" nodeType="withEffect">
                                  <p:stCondLst>
                                    <p:cond delay="200"/>
                                  </p:stCondLst>
                                  <p:childTnLst>
                                    <p:animScale>
                                      <p:cBhvr>
                                        <p:cTn id="26" dur="250" fill="hold"/>
                                        <p:tgtEl>
                                          <p:spTgt spid="19"/>
                                        </p:tgtEl>
                                      </p:cBhvr>
                                      <p:by x="120000" y="120000"/>
                                    </p:animScale>
                                  </p:childTnLst>
                                </p:cTn>
                              </p:par>
                              <p:par>
                                <p:cTn id="27" presetID="6" presetClass="emph" presetSubtype="0" decel="100000" fill="hold" grpId="2" nodeType="withEffect">
                                  <p:stCondLst>
                                    <p:cond delay="400"/>
                                  </p:stCondLst>
                                  <p:childTnLst>
                                    <p:animScale>
                                      <p:cBhvr>
                                        <p:cTn id="28" dur="250" fill="hold"/>
                                        <p:tgtEl>
                                          <p:spTgt spid="19"/>
                                        </p:tgtEl>
                                      </p:cBhvr>
                                      <p:by x="83000" y="83000"/>
                                    </p:animScale>
                                  </p:childTnLst>
                                </p:cTn>
                              </p:par>
                              <p:par>
                                <p:cTn id="29" presetID="53" presetClass="entr" presetSubtype="16" fill="hold" grpId="0" nodeType="withEffect">
                                  <p:stCondLst>
                                    <p:cond delay="400"/>
                                  </p:stCondLst>
                                  <p:childTnLst>
                                    <p:set>
                                      <p:cBhvr>
                                        <p:cTn id="30" dur="1" fill="hold">
                                          <p:stCondLst>
                                            <p:cond delay="0"/>
                                          </p:stCondLst>
                                        </p:cTn>
                                        <p:tgtEl>
                                          <p:spTgt spid="20"/>
                                        </p:tgtEl>
                                        <p:attrNameLst>
                                          <p:attrName>style.visibility</p:attrName>
                                        </p:attrNameLst>
                                      </p:cBhvr>
                                      <p:to>
                                        <p:strVal val="visible"/>
                                      </p:to>
                                    </p:set>
                                    <p:anim calcmode="lin" valueType="num">
                                      <p:cBhvr>
                                        <p:cTn id="31" dur="250" fill="hold"/>
                                        <p:tgtEl>
                                          <p:spTgt spid="20"/>
                                        </p:tgtEl>
                                        <p:attrNameLst>
                                          <p:attrName>ppt_w</p:attrName>
                                        </p:attrNameLst>
                                      </p:cBhvr>
                                      <p:tavLst>
                                        <p:tav tm="0">
                                          <p:val>
                                            <p:fltVal val="0"/>
                                          </p:val>
                                        </p:tav>
                                        <p:tav tm="100000">
                                          <p:val>
                                            <p:strVal val="#ppt_w"/>
                                          </p:val>
                                        </p:tav>
                                      </p:tavLst>
                                    </p:anim>
                                    <p:anim calcmode="lin" valueType="num">
                                      <p:cBhvr>
                                        <p:cTn id="32" dur="250" fill="hold"/>
                                        <p:tgtEl>
                                          <p:spTgt spid="20"/>
                                        </p:tgtEl>
                                        <p:attrNameLst>
                                          <p:attrName>ppt_h</p:attrName>
                                        </p:attrNameLst>
                                      </p:cBhvr>
                                      <p:tavLst>
                                        <p:tav tm="0">
                                          <p:val>
                                            <p:fltVal val="0"/>
                                          </p:val>
                                        </p:tav>
                                        <p:tav tm="100000">
                                          <p:val>
                                            <p:strVal val="#ppt_h"/>
                                          </p:val>
                                        </p:tav>
                                      </p:tavLst>
                                    </p:anim>
                                    <p:animEffect transition="in" filter="fade">
                                      <p:cBhvr>
                                        <p:cTn id="33" dur="250"/>
                                        <p:tgtEl>
                                          <p:spTgt spid="20"/>
                                        </p:tgtEl>
                                      </p:cBhvr>
                                    </p:animEffect>
                                  </p:childTnLst>
                                </p:cTn>
                              </p:par>
                              <p:par>
                                <p:cTn id="34" presetID="6" presetClass="emph" presetSubtype="0" decel="100000" fill="hold" grpId="1" nodeType="withEffect">
                                  <p:stCondLst>
                                    <p:cond delay="600"/>
                                  </p:stCondLst>
                                  <p:childTnLst>
                                    <p:animScale>
                                      <p:cBhvr>
                                        <p:cTn id="35" dur="250" fill="hold"/>
                                        <p:tgtEl>
                                          <p:spTgt spid="20"/>
                                        </p:tgtEl>
                                      </p:cBhvr>
                                      <p:by x="120000" y="120000"/>
                                    </p:animScale>
                                  </p:childTnLst>
                                </p:cTn>
                              </p:par>
                              <p:par>
                                <p:cTn id="36" presetID="6" presetClass="emph" presetSubtype="0" decel="100000" fill="hold" grpId="2" nodeType="withEffect">
                                  <p:stCondLst>
                                    <p:cond delay="800"/>
                                  </p:stCondLst>
                                  <p:childTnLst>
                                    <p:animScale>
                                      <p:cBhvr>
                                        <p:cTn id="37" dur="250" fill="hold"/>
                                        <p:tgtEl>
                                          <p:spTgt spid="20"/>
                                        </p:tgtEl>
                                      </p:cBhvr>
                                      <p:by x="83000" y="83000"/>
                                    </p:animScale>
                                  </p:childTnLst>
                                </p:cTn>
                              </p:par>
                              <p:par>
                                <p:cTn id="38" presetID="53" presetClass="entr" presetSubtype="16" fill="hold" grpId="0" nodeType="withEffect">
                                  <p:stCondLst>
                                    <p:cond delay="600"/>
                                  </p:stCondLst>
                                  <p:childTnLst>
                                    <p:set>
                                      <p:cBhvr>
                                        <p:cTn id="39" dur="1" fill="hold">
                                          <p:stCondLst>
                                            <p:cond delay="0"/>
                                          </p:stCondLst>
                                        </p:cTn>
                                        <p:tgtEl>
                                          <p:spTgt spid="24"/>
                                        </p:tgtEl>
                                        <p:attrNameLst>
                                          <p:attrName>style.visibility</p:attrName>
                                        </p:attrNameLst>
                                      </p:cBhvr>
                                      <p:to>
                                        <p:strVal val="visible"/>
                                      </p:to>
                                    </p:set>
                                    <p:anim calcmode="lin" valueType="num">
                                      <p:cBhvr>
                                        <p:cTn id="40" dur="250" fill="hold"/>
                                        <p:tgtEl>
                                          <p:spTgt spid="24"/>
                                        </p:tgtEl>
                                        <p:attrNameLst>
                                          <p:attrName>ppt_w</p:attrName>
                                        </p:attrNameLst>
                                      </p:cBhvr>
                                      <p:tavLst>
                                        <p:tav tm="0">
                                          <p:val>
                                            <p:fltVal val="0"/>
                                          </p:val>
                                        </p:tav>
                                        <p:tav tm="100000">
                                          <p:val>
                                            <p:strVal val="#ppt_w"/>
                                          </p:val>
                                        </p:tav>
                                      </p:tavLst>
                                    </p:anim>
                                    <p:anim calcmode="lin" valueType="num">
                                      <p:cBhvr>
                                        <p:cTn id="41" dur="250" fill="hold"/>
                                        <p:tgtEl>
                                          <p:spTgt spid="24"/>
                                        </p:tgtEl>
                                        <p:attrNameLst>
                                          <p:attrName>ppt_h</p:attrName>
                                        </p:attrNameLst>
                                      </p:cBhvr>
                                      <p:tavLst>
                                        <p:tav tm="0">
                                          <p:val>
                                            <p:fltVal val="0"/>
                                          </p:val>
                                        </p:tav>
                                        <p:tav tm="100000">
                                          <p:val>
                                            <p:strVal val="#ppt_h"/>
                                          </p:val>
                                        </p:tav>
                                      </p:tavLst>
                                    </p:anim>
                                    <p:animEffect transition="in" filter="fade">
                                      <p:cBhvr>
                                        <p:cTn id="42" dur="250"/>
                                        <p:tgtEl>
                                          <p:spTgt spid="24"/>
                                        </p:tgtEl>
                                      </p:cBhvr>
                                    </p:animEffect>
                                  </p:childTnLst>
                                </p:cTn>
                              </p:par>
                              <p:par>
                                <p:cTn id="43" presetID="6" presetClass="emph" presetSubtype="0" decel="100000" fill="hold" grpId="1" nodeType="withEffect">
                                  <p:stCondLst>
                                    <p:cond delay="800"/>
                                  </p:stCondLst>
                                  <p:childTnLst>
                                    <p:animScale>
                                      <p:cBhvr>
                                        <p:cTn id="44" dur="250" fill="hold"/>
                                        <p:tgtEl>
                                          <p:spTgt spid="24"/>
                                        </p:tgtEl>
                                      </p:cBhvr>
                                      <p:by x="120000" y="120000"/>
                                    </p:animScale>
                                  </p:childTnLst>
                                </p:cTn>
                              </p:par>
                              <p:par>
                                <p:cTn id="45" presetID="6" presetClass="emph" presetSubtype="0" decel="100000" fill="hold" grpId="2" nodeType="withEffect">
                                  <p:stCondLst>
                                    <p:cond delay="1000"/>
                                  </p:stCondLst>
                                  <p:childTnLst>
                                    <p:animScale>
                                      <p:cBhvr>
                                        <p:cTn id="46" dur="250" fill="hold"/>
                                        <p:tgtEl>
                                          <p:spTgt spid="24"/>
                                        </p:tgtEl>
                                      </p:cBhvr>
                                      <p:by x="83000" y="83000"/>
                                    </p:animScale>
                                  </p:childTnLst>
                                </p:cTn>
                              </p:par>
                            </p:childTnLst>
                          </p:cTn>
                        </p:par>
                        <p:par>
                          <p:cTn id="47" fill="hold">
                            <p:stCondLst>
                              <p:cond delay="2250"/>
                            </p:stCondLst>
                            <p:childTnLst>
                              <p:par>
                                <p:cTn id="48" presetID="23" presetClass="entr" presetSubtype="528" fill="hold" grpId="0" nodeType="afterEffect">
                                  <p:stCondLst>
                                    <p:cond delay="0"/>
                                  </p:stCondLst>
                                  <p:childTnLst>
                                    <p:set>
                                      <p:cBhvr>
                                        <p:cTn id="49" dur="1" fill="hold">
                                          <p:stCondLst>
                                            <p:cond delay="0"/>
                                          </p:stCondLst>
                                        </p:cTn>
                                        <p:tgtEl>
                                          <p:spTgt spid="4"/>
                                        </p:tgtEl>
                                        <p:attrNameLst>
                                          <p:attrName>style.visibility</p:attrName>
                                        </p:attrNameLst>
                                      </p:cBhvr>
                                      <p:to>
                                        <p:strVal val="visible"/>
                                      </p:to>
                                    </p:set>
                                    <p:anim calcmode="lin" valueType="num">
                                      <p:cBhvr>
                                        <p:cTn id="50" dur="500" fill="hold"/>
                                        <p:tgtEl>
                                          <p:spTgt spid="4"/>
                                        </p:tgtEl>
                                        <p:attrNameLst>
                                          <p:attrName>ppt_w</p:attrName>
                                        </p:attrNameLst>
                                      </p:cBhvr>
                                      <p:tavLst>
                                        <p:tav tm="0">
                                          <p:val>
                                            <p:fltVal val="0"/>
                                          </p:val>
                                        </p:tav>
                                        <p:tav tm="100000">
                                          <p:val>
                                            <p:strVal val="#ppt_w"/>
                                          </p:val>
                                        </p:tav>
                                      </p:tavLst>
                                    </p:anim>
                                    <p:anim calcmode="lin" valueType="num">
                                      <p:cBhvr>
                                        <p:cTn id="51" dur="500" fill="hold"/>
                                        <p:tgtEl>
                                          <p:spTgt spid="4"/>
                                        </p:tgtEl>
                                        <p:attrNameLst>
                                          <p:attrName>ppt_h</p:attrName>
                                        </p:attrNameLst>
                                      </p:cBhvr>
                                      <p:tavLst>
                                        <p:tav tm="0">
                                          <p:val>
                                            <p:fltVal val="0"/>
                                          </p:val>
                                        </p:tav>
                                        <p:tav tm="100000">
                                          <p:val>
                                            <p:strVal val="#ppt_h"/>
                                          </p:val>
                                        </p:tav>
                                      </p:tavLst>
                                    </p:anim>
                                    <p:anim calcmode="lin" valueType="num">
                                      <p:cBhvr>
                                        <p:cTn id="52" dur="500" fill="hold"/>
                                        <p:tgtEl>
                                          <p:spTgt spid="4"/>
                                        </p:tgtEl>
                                        <p:attrNameLst>
                                          <p:attrName>ppt_x</p:attrName>
                                        </p:attrNameLst>
                                      </p:cBhvr>
                                      <p:tavLst>
                                        <p:tav tm="0">
                                          <p:val>
                                            <p:fltVal val="0.5"/>
                                          </p:val>
                                        </p:tav>
                                        <p:tav tm="100000">
                                          <p:val>
                                            <p:strVal val="#ppt_x"/>
                                          </p:val>
                                        </p:tav>
                                      </p:tavLst>
                                    </p:anim>
                                    <p:anim calcmode="lin" valueType="num">
                                      <p:cBhvr>
                                        <p:cTn id="53" dur="500" fill="hold"/>
                                        <p:tgtEl>
                                          <p:spTgt spid="4"/>
                                        </p:tgtEl>
                                        <p:attrNameLst>
                                          <p:attrName>ppt_y</p:attrName>
                                        </p:attrNameLst>
                                      </p:cBhvr>
                                      <p:tavLst>
                                        <p:tav tm="0">
                                          <p:val>
                                            <p:fltVal val="0.5"/>
                                          </p:val>
                                        </p:tav>
                                        <p:tav tm="100000">
                                          <p:val>
                                            <p:strVal val="#ppt_y"/>
                                          </p:val>
                                        </p:tav>
                                      </p:tavLst>
                                    </p:anim>
                                  </p:childTnLst>
                                </p:cTn>
                              </p:par>
                              <p:par>
                                <p:cTn id="54" presetID="23" presetClass="entr" presetSubtype="528" fill="hold" grpId="0" nodeType="withEffect">
                                  <p:stCondLst>
                                    <p:cond delay="0"/>
                                  </p:stCondLst>
                                  <p:childTnLst>
                                    <p:set>
                                      <p:cBhvr>
                                        <p:cTn id="55" dur="1" fill="hold">
                                          <p:stCondLst>
                                            <p:cond delay="0"/>
                                          </p:stCondLst>
                                        </p:cTn>
                                        <p:tgtEl>
                                          <p:spTgt spid="5"/>
                                        </p:tgtEl>
                                        <p:attrNameLst>
                                          <p:attrName>style.visibility</p:attrName>
                                        </p:attrNameLst>
                                      </p:cBhvr>
                                      <p:to>
                                        <p:strVal val="visible"/>
                                      </p:to>
                                    </p:set>
                                    <p:anim calcmode="lin" valueType="num">
                                      <p:cBhvr>
                                        <p:cTn id="56" dur="500" fill="hold"/>
                                        <p:tgtEl>
                                          <p:spTgt spid="5"/>
                                        </p:tgtEl>
                                        <p:attrNameLst>
                                          <p:attrName>ppt_w</p:attrName>
                                        </p:attrNameLst>
                                      </p:cBhvr>
                                      <p:tavLst>
                                        <p:tav tm="0">
                                          <p:val>
                                            <p:fltVal val="0"/>
                                          </p:val>
                                        </p:tav>
                                        <p:tav tm="100000">
                                          <p:val>
                                            <p:strVal val="#ppt_w"/>
                                          </p:val>
                                        </p:tav>
                                      </p:tavLst>
                                    </p:anim>
                                    <p:anim calcmode="lin" valueType="num">
                                      <p:cBhvr>
                                        <p:cTn id="57" dur="500" fill="hold"/>
                                        <p:tgtEl>
                                          <p:spTgt spid="5"/>
                                        </p:tgtEl>
                                        <p:attrNameLst>
                                          <p:attrName>ppt_h</p:attrName>
                                        </p:attrNameLst>
                                      </p:cBhvr>
                                      <p:tavLst>
                                        <p:tav tm="0">
                                          <p:val>
                                            <p:fltVal val="0"/>
                                          </p:val>
                                        </p:tav>
                                        <p:tav tm="100000">
                                          <p:val>
                                            <p:strVal val="#ppt_h"/>
                                          </p:val>
                                        </p:tav>
                                      </p:tavLst>
                                    </p:anim>
                                    <p:anim calcmode="lin" valueType="num">
                                      <p:cBhvr>
                                        <p:cTn id="58" dur="500" fill="hold"/>
                                        <p:tgtEl>
                                          <p:spTgt spid="5"/>
                                        </p:tgtEl>
                                        <p:attrNameLst>
                                          <p:attrName>ppt_x</p:attrName>
                                        </p:attrNameLst>
                                      </p:cBhvr>
                                      <p:tavLst>
                                        <p:tav tm="0">
                                          <p:val>
                                            <p:fltVal val="0.5"/>
                                          </p:val>
                                        </p:tav>
                                        <p:tav tm="100000">
                                          <p:val>
                                            <p:strVal val="#ppt_x"/>
                                          </p:val>
                                        </p:tav>
                                      </p:tavLst>
                                    </p:anim>
                                    <p:anim calcmode="lin" valueType="num">
                                      <p:cBhvr>
                                        <p:cTn id="59" dur="500" fill="hold"/>
                                        <p:tgtEl>
                                          <p:spTgt spid="5"/>
                                        </p:tgtEl>
                                        <p:attrNameLst>
                                          <p:attrName>ppt_y</p:attrName>
                                        </p:attrNameLst>
                                      </p:cBhvr>
                                      <p:tavLst>
                                        <p:tav tm="0">
                                          <p:val>
                                            <p:fltVal val="0.5"/>
                                          </p:val>
                                        </p:tav>
                                        <p:tav tm="100000">
                                          <p:val>
                                            <p:strVal val="#ppt_y"/>
                                          </p:val>
                                        </p:tav>
                                      </p:tavLst>
                                    </p:anim>
                                  </p:childTnLst>
                                </p:cTn>
                              </p:par>
                            </p:childTnLst>
                          </p:cTn>
                        </p:par>
                        <p:par>
                          <p:cTn id="60" fill="hold">
                            <p:stCondLst>
                              <p:cond delay="2750"/>
                            </p:stCondLst>
                            <p:childTnLst>
                              <p:par>
                                <p:cTn id="61" presetID="53" presetClass="entr" presetSubtype="16" fill="hold" grpId="0" nodeType="after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p:cTn id="63" dur="500" fill="hold"/>
                                        <p:tgtEl>
                                          <p:spTgt spid="12"/>
                                        </p:tgtEl>
                                        <p:attrNameLst>
                                          <p:attrName>ppt_w</p:attrName>
                                        </p:attrNameLst>
                                      </p:cBhvr>
                                      <p:tavLst>
                                        <p:tav tm="0">
                                          <p:val>
                                            <p:fltVal val="0"/>
                                          </p:val>
                                        </p:tav>
                                        <p:tav tm="100000">
                                          <p:val>
                                            <p:strVal val="#ppt_w"/>
                                          </p:val>
                                        </p:tav>
                                      </p:tavLst>
                                    </p:anim>
                                    <p:anim calcmode="lin" valueType="num">
                                      <p:cBhvr>
                                        <p:cTn id="64" dur="500" fill="hold"/>
                                        <p:tgtEl>
                                          <p:spTgt spid="12"/>
                                        </p:tgtEl>
                                        <p:attrNameLst>
                                          <p:attrName>ppt_h</p:attrName>
                                        </p:attrNameLst>
                                      </p:cBhvr>
                                      <p:tavLst>
                                        <p:tav tm="0">
                                          <p:val>
                                            <p:fltVal val="0"/>
                                          </p:val>
                                        </p:tav>
                                        <p:tav tm="100000">
                                          <p:val>
                                            <p:strVal val="#ppt_h"/>
                                          </p:val>
                                        </p:tav>
                                      </p:tavLst>
                                    </p:anim>
                                    <p:animEffect transition="in" filter="fade">
                                      <p:cBhvr>
                                        <p:cTn id="65" dur="500"/>
                                        <p:tgtEl>
                                          <p:spTgt spid="12"/>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13"/>
                                        </p:tgtEl>
                                        <p:attrNameLst>
                                          <p:attrName>style.visibility</p:attrName>
                                        </p:attrNameLst>
                                      </p:cBhvr>
                                      <p:to>
                                        <p:strVal val="visible"/>
                                      </p:to>
                                    </p:set>
                                    <p:anim calcmode="lin" valueType="num">
                                      <p:cBhvr>
                                        <p:cTn id="68" dur="500" fill="hold"/>
                                        <p:tgtEl>
                                          <p:spTgt spid="13"/>
                                        </p:tgtEl>
                                        <p:attrNameLst>
                                          <p:attrName>ppt_w</p:attrName>
                                        </p:attrNameLst>
                                      </p:cBhvr>
                                      <p:tavLst>
                                        <p:tav tm="0">
                                          <p:val>
                                            <p:fltVal val="0"/>
                                          </p:val>
                                        </p:tav>
                                        <p:tav tm="100000">
                                          <p:val>
                                            <p:strVal val="#ppt_w"/>
                                          </p:val>
                                        </p:tav>
                                      </p:tavLst>
                                    </p:anim>
                                    <p:anim calcmode="lin" valueType="num">
                                      <p:cBhvr>
                                        <p:cTn id="69" dur="500" fill="hold"/>
                                        <p:tgtEl>
                                          <p:spTgt spid="13"/>
                                        </p:tgtEl>
                                        <p:attrNameLst>
                                          <p:attrName>ppt_h</p:attrName>
                                        </p:attrNameLst>
                                      </p:cBhvr>
                                      <p:tavLst>
                                        <p:tav tm="0">
                                          <p:val>
                                            <p:fltVal val="0"/>
                                          </p:val>
                                        </p:tav>
                                        <p:tav tm="100000">
                                          <p:val>
                                            <p:strVal val="#ppt_h"/>
                                          </p:val>
                                        </p:tav>
                                      </p:tavLst>
                                    </p:anim>
                                    <p:animEffect transition="in" filter="fade">
                                      <p:cBhvr>
                                        <p:cTn id="70" dur="500"/>
                                        <p:tgtEl>
                                          <p:spTgt spid="13"/>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p:cTn id="73" dur="500" fill="hold"/>
                                        <p:tgtEl>
                                          <p:spTgt spid="14"/>
                                        </p:tgtEl>
                                        <p:attrNameLst>
                                          <p:attrName>ppt_w</p:attrName>
                                        </p:attrNameLst>
                                      </p:cBhvr>
                                      <p:tavLst>
                                        <p:tav tm="0">
                                          <p:val>
                                            <p:fltVal val="0"/>
                                          </p:val>
                                        </p:tav>
                                        <p:tav tm="100000">
                                          <p:val>
                                            <p:strVal val="#ppt_w"/>
                                          </p:val>
                                        </p:tav>
                                      </p:tavLst>
                                    </p:anim>
                                    <p:anim calcmode="lin" valueType="num">
                                      <p:cBhvr>
                                        <p:cTn id="74" dur="500" fill="hold"/>
                                        <p:tgtEl>
                                          <p:spTgt spid="14"/>
                                        </p:tgtEl>
                                        <p:attrNameLst>
                                          <p:attrName>ppt_h</p:attrName>
                                        </p:attrNameLst>
                                      </p:cBhvr>
                                      <p:tavLst>
                                        <p:tav tm="0">
                                          <p:val>
                                            <p:fltVal val="0"/>
                                          </p:val>
                                        </p:tav>
                                        <p:tav tm="100000">
                                          <p:val>
                                            <p:strVal val="#ppt_h"/>
                                          </p:val>
                                        </p:tav>
                                      </p:tavLst>
                                    </p:anim>
                                    <p:animEffect transition="in" filter="fade">
                                      <p:cBhvr>
                                        <p:cTn id="75" dur="500"/>
                                        <p:tgtEl>
                                          <p:spTgt spid="14"/>
                                        </p:tgtEl>
                                      </p:cBhvr>
                                    </p:animEffect>
                                  </p:childTnLst>
                                </p:cTn>
                              </p:par>
                              <p:par>
                                <p:cTn id="76" presetID="53" presetClass="entr" presetSubtype="16" fill="hold" grpId="0" nodeType="withEffect">
                                  <p:stCondLst>
                                    <p:cond delay="0"/>
                                  </p:stCondLst>
                                  <p:childTnLst>
                                    <p:set>
                                      <p:cBhvr>
                                        <p:cTn id="77" dur="1" fill="hold">
                                          <p:stCondLst>
                                            <p:cond delay="0"/>
                                          </p:stCondLst>
                                        </p:cTn>
                                        <p:tgtEl>
                                          <p:spTgt spid="15"/>
                                        </p:tgtEl>
                                        <p:attrNameLst>
                                          <p:attrName>style.visibility</p:attrName>
                                        </p:attrNameLst>
                                      </p:cBhvr>
                                      <p:to>
                                        <p:strVal val="visible"/>
                                      </p:to>
                                    </p:set>
                                    <p:anim calcmode="lin" valueType="num">
                                      <p:cBhvr>
                                        <p:cTn id="78" dur="500" fill="hold"/>
                                        <p:tgtEl>
                                          <p:spTgt spid="15"/>
                                        </p:tgtEl>
                                        <p:attrNameLst>
                                          <p:attrName>ppt_w</p:attrName>
                                        </p:attrNameLst>
                                      </p:cBhvr>
                                      <p:tavLst>
                                        <p:tav tm="0">
                                          <p:val>
                                            <p:fltVal val="0"/>
                                          </p:val>
                                        </p:tav>
                                        <p:tav tm="100000">
                                          <p:val>
                                            <p:strVal val="#ppt_w"/>
                                          </p:val>
                                        </p:tav>
                                      </p:tavLst>
                                    </p:anim>
                                    <p:anim calcmode="lin" valueType="num">
                                      <p:cBhvr>
                                        <p:cTn id="79" dur="500" fill="hold"/>
                                        <p:tgtEl>
                                          <p:spTgt spid="15"/>
                                        </p:tgtEl>
                                        <p:attrNameLst>
                                          <p:attrName>ppt_h</p:attrName>
                                        </p:attrNameLst>
                                      </p:cBhvr>
                                      <p:tavLst>
                                        <p:tav tm="0">
                                          <p:val>
                                            <p:fltVal val="0"/>
                                          </p:val>
                                        </p:tav>
                                        <p:tav tm="100000">
                                          <p:val>
                                            <p:strVal val="#ppt_h"/>
                                          </p:val>
                                        </p:tav>
                                      </p:tavLst>
                                    </p:anim>
                                    <p:animEffect transition="in" filter="fade">
                                      <p:cBhvr>
                                        <p:cTn id="80" dur="500"/>
                                        <p:tgtEl>
                                          <p:spTgt spid="15"/>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17"/>
                                        </p:tgtEl>
                                        <p:attrNameLst>
                                          <p:attrName>style.visibility</p:attrName>
                                        </p:attrNameLst>
                                      </p:cBhvr>
                                      <p:to>
                                        <p:strVal val="visible"/>
                                      </p:to>
                                    </p:set>
                                    <p:anim calcmode="lin" valueType="num">
                                      <p:cBhvr>
                                        <p:cTn id="83" dur="500" fill="hold"/>
                                        <p:tgtEl>
                                          <p:spTgt spid="17"/>
                                        </p:tgtEl>
                                        <p:attrNameLst>
                                          <p:attrName>ppt_w</p:attrName>
                                        </p:attrNameLst>
                                      </p:cBhvr>
                                      <p:tavLst>
                                        <p:tav tm="0">
                                          <p:val>
                                            <p:fltVal val="0"/>
                                          </p:val>
                                        </p:tav>
                                        <p:tav tm="100000">
                                          <p:val>
                                            <p:strVal val="#ppt_w"/>
                                          </p:val>
                                        </p:tav>
                                      </p:tavLst>
                                    </p:anim>
                                    <p:anim calcmode="lin" valueType="num">
                                      <p:cBhvr>
                                        <p:cTn id="84" dur="500" fill="hold"/>
                                        <p:tgtEl>
                                          <p:spTgt spid="17"/>
                                        </p:tgtEl>
                                        <p:attrNameLst>
                                          <p:attrName>ppt_h</p:attrName>
                                        </p:attrNameLst>
                                      </p:cBhvr>
                                      <p:tavLst>
                                        <p:tav tm="0">
                                          <p:val>
                                            <p:fltVal val="0"/>
                                          </p:val>
                                        </p:tav>
                                        <p:tav tm="100000">
                                          <p:val>
                                            <p:strVal val="#ppt_h"/>
                                          </p:val>
                                        </p:tav>
                                      </p:tavLst>
                                    </p:anim>
                                    <p:animEffect transition="in" filter="fade">
                                      <p:cBhvr>
                                        <p:cTn id="85" dur="500"/>
                                        <p:tgtEl>
                                          <p:spTgt spid="17"/>
                                        </p:tgtEl>
                                      </p:cBhvr>
                                    </p:animEffect>
                                  </p:childTnLst>
                                </p:cTn>
                              </p:par>
                              <p:par>
                                <p:cTn id="86" presetID="53" presetClass="entr" presetSubtype="16" fill="hold" grpId="0" nodeType="withEffect">
                                  <p:stCondLst>
                                    <p:cond delay="0"/>
                                  </p:stCondLst>
                                  <p:childTnLst>
                                    <p:set>
                                      <p:cBhvr>
                                        <p:cTn id="87" dur="1" fill="hold">
                                          <p:stCondLst>
                                            <p:cond delay="0"/>
                                          </p:stCondLst>
                                        </p:cTn>
                                        <p:tgtEl>
                                          <p:spTgt spid="18"/>
                                        </p:tgtEl>
                                        <p:attrNameLst>
                                          <p:attrName>style.visibility</p:attrName>
                                        </p:attrNameLst>
                                      </p:cBhvr>
                                      <p:to>
                                        <p:strVal val="visible"/>
                                      </p:to>
                                    </p:set>
                                    <p:anim calcmode="lin" valueType="num">
                                      <p:cBhvr>
                                        <p:cTn id="88" dur="500" fill="hold"/>
                                        <p:tgtEl>
                                          <p:spTgt spid="18"/>
                                        </p:tgtEl>
                                        <p:attrNameLst>
                                          <p:attrName>ppt_w</p:attrName>
                                        </p:attrNameLst>
                                      </p:cBhvr>
                                      <p:tavLst>
                                        <p:tav tm="0">
                                          <p:val>
                                            <p:fltVal val="0"/>
                                          </p:val>
                                        </p:tav>
                                        <p:tav tm="100000">
                                          <p:val>
                                            <p:strVal val="#ppt_w"/>
                                          </p:val>
                                        </p:tav>
                                      </p:tavLst>
                                    </p:anim>
                                    <p:anim calcmode="lin" valueType="num">
                                      <p:cBhvr>
                                        <p:cTn id="89" dur="500" fill="hold"/>
                                        <p:tgtEl>
                                          <p:spTgt spid="18"/>
                                        </p:tgtEl>
                                        <p:attrNameLst>
                                          <p:attrName>ppt_h</p:attrName>
                                        </p:attrNameLst>
                                      </p:cBhvr>
                                      <p:tavLst>
                                        <p:tav tm="0">
                                          <p:val>
                                            <p:fltVal val="0"/>
                                          </p:val>
                                        </p:tav>
                                        <p:tav tm="100000">
                                          <p:val>
                                            <p:strVal val="#ppt_h"/>
                                          </p:val>
                                        </p:tav>
                                      </p:tavLst>
                                    </p:anim>
                                    <p:animEffect transition="in" filter="fade">
                                      <p:cBhvr>
                                        <p:cTn id="90" dur="500"/>
                                        <p:tgtEl>
                                          <p:spTgt spid="18"/>
                                        </p:tgtEl>
                                      </p:cBhvr>
                                    </p:animEffect>
                                  </p:childTnLst>
                                </p:cTn>
                              </p:par>
                            </p:childTnLst>
                          </p:cTn>
                        </p:par>
                        <p:par>
                          <p:cTn id="91" fill="hold">
                            <p:stCondLst>
                              <p:cond delay="3250"/>
                            </p:stCondLst>
                            <p:childTnLst>
                              <p:par>
                                <p:cTn id="92" presetID="22" presetClass="entr" presetSubtype="2" fill="hold" grpId="0" nodeType="afterEffect">
                                  <p:stCondLst>
                                    <p:cond delay="0"/>
                                  </p:stCondLst>
                                  <p:childTnLst>
                                    <p:set>
                                      <p:cBhvr>
                                        <p:cTn id="93" dur="1" fill="hold">
                                          <p:stCondLst>
                                            <p:cond delay="0"/>
                                          </p:stCondLst>
                                        </p:cTn>
                                        <p:tgtEl>
                                          <p:spTgt spid="6"/>
                                        </p:tgtEl>
                                        <p:attrNameLst>
                                          <p:attrName>style.visibility</p:attrName>
                                        </p:attrNameLst>
                                      </p:cBhvr>
                                      <p:to>
                                        <p:strVal val="visible"/>
                                      </p:to>
                                    </p:set>
                                    <p:animEffect transition="in" filter="wipe(right)">
                                      <p:cBhvr>
                                        <p:cTn id="94" dur="500"/>
                                        <p:tgtEl>
                                          <p:spTgt spid="6"/>
                                        </p:tgtEl>
                                      </p:cBhvr>
                                    </p:animEffect>
                                  </p:childTnLst>
                                </p:cTn>
                              </p:par>
                            </p:childTnLst>
                          </p:cTn>
                        </p:par>
                        <p:par>
                          <p:cTn id="95" fill="hold">
                            <p:stCondLst>
                              <p:cond delay="3750"/>
                            </p:stCondLst>
                            <p:childTnLst>
                              <p:par>
                                <p:cTn id="96" presetID="53" presetClass="entr" presetSubtype="16" fill="hold" grpId="0" nodeType="afterEffect">
                                  <p:stCondLst>
                                    <p:cond delay="0"/>
                                  </p:stCondLst>
                                  <p:childTnLst>
                                    <p:set>
                                      <p:cBhvr>
                                        <p:cTn id="97" dur="1" fill="hold">
                                          <p:stCondLst>
                                            <p:cond delay="0"/>
                                          </p:stCondLst>
                                        </p:cTn>
                                        <p:tgtEl>
                                          <p:spTgt spid="22"/>
                                        </p:tgtEl>
                                        <p:attrNameLst>
                                          <p:attrName>style.visibility</p:attrName>
                                        </p:attrNameLst>
                                      </p:cBhvr>
                                      <p:to>
                                        <p:strVal val="visible"/>
                                      </p:to>
                                    </p:set>
                                    <p:anim calcmode="lin" valueType="num">
                                      <p:cBhvr>
                                        <p:cTn id="98" dur="500" fill="hold"/>
                                        <p:tgtEl>
                                          <p:spTgt spid="22"/>
                                        </p:tgtEl>
                                        <p:attrNameLst>
                                          <p:attrName>ppt_w</p:attrName>
                                        </p:attrNameLst>
                                      </p:cBhvr>
                                      <p:tavLst>
                                        <p:tav tm="0">
                                          <p:val>
                                            <p:fltVal val="0"/>
                                          </p:val>
                                        </p:tav>
                                        <p:tav tm="100000">
                                          <p:val>
                                            <p:strVal val="#ppt_w"/>
                                          </p:val>
                                        </p:tav>
                                      </p:tavLst>
                                    </p:anim>
                                    <p:anim calcmode="lin" valueType="num">
                                      <p:cBhvr>
                                        <p:cTn id="99" dur="500" fill="hold"/>
                                        <p:tgtEl>
                                          <p:spTgt spid="22"/>
                                        </p:tgtEl>
                                        <p:attrNameLst>
                                          <p:attrName>ppt_h</p:attrName>
                                        </p:attrNameLst>
                                      </p:cBhvr>
                                      <p:tavLst>
                                        <p:tav tm="0">
                                          <p:val>
                                            <p:fltVal val="0"/>
                                          </p:val>
                                        </p:tav>
                                        <p:tav tm="100000">
                                          <p:val>
                                            <p:strVal val="#ppt_h"/>
                                          </p:val>
                                        </p:tav>
                                      </p:tavLst>
                                    </p:anim>
                                    <p:animEffect transition="in" filter="fade">
                                      <p:cBhvr>
                                        <p:cTn id="100" dur="500"/>
                                        <p:tgtEl>
                                          <p:spTgt spid="22"/>
                                        </p:tgtEl>
                                      </p:cBhvr>
                                    </p:animEffect>
                                  </p:childTnLst>
                                </p:cTn>
                              </p:par>
                            </p:childTnLst>
                          </p:cTn>
                        </p:par>
                        <p:par>
                          <p:cTn id="101" fill="hold">
                            <p:stCondLst>
                              <p:cond delay="4250"/>
                            </p:stCondLst>
                            <p:childTnLst>
                              <p:par>
                                <p:cTn id="102" presetID="53" presetClass="entr" presetSubtype="16" fill="hold" grpId="0" nodeType="afterEffect">
                                  <p:stCondLst>
                                    <p:cond delay="0"/>
                                  </p:stCondLst>
                                  <p:iterate type="lt">
                                    <p:tmPct val="10000"/>
                                  </p:iterate>
                                  <p:childTnLst>
                                    <p:set>
                                      <p:cBhvr>
                                        <p:cTn id="103" dur="1" fill="hold">
                                          <p:stCondLst>
                                            <p:cond delay="0"/>
                                          </p:stCondLst>
                                        </p:cTn>
                                        <p:tgtEl>
                                          <p:spTgt spid="23"/>
                                        </p:tgtEl>
                                        <p:attrNameLst>
                                          <p:attrName>style.visibility</p:attrName>
                                        </p:attrNameLst>
                                      </p:cBhvr>
                                      <p:to>
                                        <p:strVal val="visible"/>
                                      </p:to>
                                    </p:set>
                                    <p:anim calcmode="lin" valueType="num">
                                      <p:cBhvr>
                                        <p:cTn id="104" dur="150" fill="hold"/>
                                        <p:tgtEl>
                                          <p:spTgt spid="23"/>
                                        </p:tgtEl>
                                        <p:attrNameLst>
                                          <p:attrName>ppt_w</p:attrName>
                                        </p:attrNameLst>
                                      </p:cBhvr>
                                      <p:tavLst>
                                        <p:tav tm="0">
                                          <p:val>
                                            <p:fltVal val="0"/>
                                          </p:val>
                                        </p:tav>
                                        <p:tav tm="100000">
                                          <p:val>
                                            <p:strVal val="#ppt_w"/>
                                          </p:val>
                                        </p:tav>
                                      </p:tavLst>
                                    </p:anim>
                                    <p:anim calcmode="lin" valueType="num">
                                      <p:cBhvr>
                                        <p:cTn id="105" dur="150" fill="hold"/>
                                        <p:tgtEl>
                                          <p:spTgt spid="23"/>
                                        </p:tgtEl>
                                        <p:attrNameLst>
                                          <p:attrName>ppt_h</p:attrName>
                                        </p:attrNameLst>
                                      </p:cBhvr>
                                      <p:tavLst>
                                        <p:tav tm="0">
                                          <p:val>
                                            <p:fltVal val="0"/>
                                          </p:val>
                                        </p:tav>
                                        <p:tav tm="100000">
                                          <p:val>
                                            <p:strVal val="#ppt_h"/>
                                          </p:val>
                                        </p:tav>
                                      </p:tavLst>
                                    </p:anim>
                                    <p:animEffect transition="in" filter="fade">
                                      <p:cBhvr>
                                        <p:cTn id="106" dur="150"/>
                                        <p:tgtEl>
                                          <p:spTgt spid="23"/>
                                        </p:tgtEl>
                                      </p:cBhvr>
                                    </p:animEffect>
                                  </p:childTnLst>
                                </p:cTn>
                              </p:par>
                            </p:childTnLst>
                          </p:cTn>
                        </p:par>
                        <p:par>
                          <p:cTn id="107" fill="hold">
                            <p:stCondLst>
                              <p:cond delay="4775"/>
                            </p:stCondLst>
                            <p:childTnLst>
                              <p:par>
                                <p:cTn id="108" presetID="22" presetClass="entr" presetSubtype="2" fill="hold" grpId="0" nodeType="afterEffect">
                                  <p:stCondLst>
                                    <p:cond delay="0"/>
                                  </p:stCondLst>
                                  <p:childTnLst>
                                    <p:set>
                                      <p:cBhvr>
                                        <p:cTn id="109" dur="1" fill="hold">
                                          <p:stCondLst>
                                            <p:cond delay="0"/>
                                          </p:stCondLst>
                                        </p:cTn>
                                        <p:tgtEl>
                                          <p:spTgt spid="8"/>
                                        </p:tgtEl>
                                        <p:attrNameLst>
                                          <p:attrName>style.visibility</p:attrName>
                                        </p:attrNameLst>
                                      </p:cBhvr>
                                      <p:to>
                                        <p:strVal val="visible"/>
                                      </p:to>
                                    </p:set>
                                    <p:animEffect transition="in" filter="wipe(right)">
                                      <p:cBhvr>
                                        <p:cTn id="110" dur="500"/>
                                        <p:tgtEl>
                                          <p:spTgt spid="8"/>
                                        </p:tgtEl>
                                      </p:cBhvr>
                                    </p:animEffect>
                                  </p:childTnLst>
                                </p:cTn>
                              </p:par>
                            </p:childTnLst>
                          </p:cTn>
                        </p:par>
                        <p:par>
                          <p:cTn id="111" fill="hold">
                            <p:stCondLst>
                              <p:cond delay="5275"/>
                            </p:stCondLst>
                            <p:childTnLst>
                              <p:par>
                                <p:cTn id="112" presetID="53" presetClass="entr" presetSubtype="16" fill="hold" grpId="0" nodeType="afterEffect">
                                  <p:stCondLst>
                                    <p:cond delay="0"/>
                                  </p:stCondLst>
                                  <p:childTnLst>
                                    <p:set>
                                      <p:cBhvr>
                                        <p:cTn id="113" dur="1" fill="hold">
                                          <p:stCondLst>
                                            <p:cond delay="0"/>
                                          </p:stCondLst>
                                        </p:cTn>
                                        <p:tgtEl>
                                          <p:spTgt spid="26"/>
                                        </p:tgtEl>
                                        <p:attrNameLst>
                                          <p:attrName>style.visibility</p:attrName>
                                        </p:attrNameLst>
                                      </p:cBhvr>
                                      <p:to>
                                        <p:strVal val="visible"/>
                                      </p:to>
                                    </p:set>
                                    <p:anim calcmode="lin" valueType="num">
                                      <p:cBhvr>
                                        <p:cTn id="114" dur="500" fill="hold"/>
                                        <p:tgtEl>
                                          <p:spTgt spid="26"/>
                                        </p:tgtEl>
                                        <p:attrNameLst>
                                          <p:attrName>ppt_w</p:attrName>
                                        </p:attrNameLst>
                                      </p:cBhvr>
                                      <p:tavLst>
                                        <p:tav tm="0">
                                          <p:val>
                                            <p:fltVal val="0"/>
                                          </p:val>
                                        </p:tav>
                                        <p:tav tm="100000">
                                          <p:val>
                                            <p:strVal val="#ppt_w"/>
                                          </p:val>
                                        </p:tav>
                                      </p:tavLst>
                                    </p:anim>
                                    <p:anim calcmode="lin" valueType="num">
                                      <p:cBhvr>
                                        <p:cTn id="115" dur="500" fill="hold"/>
                                        <p:tgtEl>
                                          <p:spTgt spid="26"/>
                                        </p:tgtEl>
                                        <p:attrNameLst>
                                          <p:attrName>ppt_h</p:attrName>
                                        </p:attrNameLst>
                                      </p:cBhvr>
                                      <p:tavLst>
                                        <p:tav tm="0">
                                          <p:val>
                                            <p:fltVal val="0"/>
                                          </p:val>
                                        </p:tav>
                                        <p:tav tm="100000">
                                          <p:val>
                                            <p:strVal val="#ppt_h"/>
                                          </p:val>
                                        </p:tav>
                                      </p:tavLst>
                                    </p:anim>
                                    <p:animEffect transition="in" filter="fade">
                                      <p:cBhvr>
                                        <p:cTn id="116" dur="500"/>
                                        <p:tgtEl>
                                          <p:spTgt spid="26"/>
                                        </p:tgtEl>
                                      </p:cBhvr>
                                    </p:animEffect>
                                  </p:childTnLst>
                                </p:cTn>
                              </p:par>
                            </p:childTnLst>
                          </p:cTn>
                        </p:par>
                        <p:par>
                          <p:cTn id="117" fill="hold">
                            <p:stCondLst>
                              <p:cond delay="5775"/>
                            </p:stCondLst>
                            <p:childTnLst>
                              <p:par>
                                <p:cTn id="118" presetID="53" presetClass="entr" presetSubtype="16" fill="hold" grpId="0" nodeType="afterEffect">
                                  <p:stCondLst>
                                    <p:cond delay="0"/>
                                  </p:stCondLst>
                                  <p:iterate type="lt">
                                    <p:tmPct val="10000"/>
                                  </p:iterate>
                                  <p:childTnLst>
                                    <p:set>
                                      <p:cBhvr>
                                        <p:cTn id="119" dur="1" fill="hold">
                                          <p:stCondLst>
                                            <p:cond delay="0"/>
                                          </p:stCondLst>
                                        </p:cTn>
                                        <p:tgtEl>
                                          <p:spTgt spid="30"/>
                                        </p:tgtEl>
                                        <p:attrNameLst>
                                          <p:attrName>style.visibility</p:attrName>
                                        </p:attrNameLst>
                                      </p:cBhvr>
                                      <p:to>
                                        <p:strVal val="visible"/>
                                      </p:to>
                                    </p:set>
                                    <p:anim calcmode="lin" valueType="num">
                                      <p:cBhvr>
                                        <p:cTn id="120" dur="150" fill="hold"/>
                                        <p:tgtEl>
                                          <p:spTgt spid="30"/>
                                        </p:tgtEl>
                                        <p:attrNameLst>
                                          <p:attrName>ppt_w</p:attrName>
                                        </p:attrNameLst>
                                      </p:cBhvr>
                                      <p:tavLst>
                                        <p:tav tm="0">
                                          <p:val>
                                            <p:fltVal val="0"/>
                                          </p:val>
                                        </p:tav>
                                        <p:tav tm="100000">
                                          <p:val>
                                            <p:strVal val="#ppt_w"/>
                                          </p:val>
                                        </p:tav>
                                      </p:tavLst>
                                    </p:anim>
                                    <p:anim calcmode="lin" valueType="num">
                                      <p:cBhvr>
                                        <p:cTn id="121" dur="150" fill="hold"/>
                                        <p:tgtEl>
                                          <p:spTgt spid="30"/>
                                        </p:tgtEl>
                                        <p:attrNameLst>
                                          <p:attrName>ppt_h</p:attrName>
                                        </p:attrNameLst>
                                      </p:cBhvr>
                                      <p:tavLst>
                                        <p:tav tm="0">
                                          <p:val>
                                            <p:fltVal val="0"/>
                                          </p:val>
                                        </p:tav>
                                        <p:tav tm="100000">
                                          <p:val>
                                            <p:strVal val="#ppt_h"/>
                                          </p:val>
                                        </p:tav>
                                      </p:tavLst>
                                    </p:anim>
                                    <p:animEffect transition="in" filter="fade">
                                      <p:cBhvr>
                                        <p:cTn id="122" dur="150"/>
                                        <p:tgtEl>
                                          <p:spTgt spid="30"/>
                                        </p:tgtEl>
                                      </p:cBhvr>
                                    </p:animEffect>
                                  </p:childTnLst>
                                </p:cTn>
                              </p:par>
                            </p:childTnLst>
                          </p:cTn>
                        </p:par>
                        <p:par>
                          <p:cTn id="123" fill="hold">
                            <p:stCondLst>
                              <p:cond delay="6300"/>
                            </p:stCondLst>
                            <p:childTnLst>
                              <p:par>
                                <p:cTn id="124" presetID="22" presetClass="entr" presetSubtype="2" fill="hold" grpId="0" nodeType="afterEffect">
                                  <p:stCondLst>
                                    <p:cond delay="0"/>
                                  </p:stCondLst>
                                  <p:childTnLst>
                                    <p:set>
                                      <p:cBhvr>
                                        <p:cTn id="125" dur="1" fill="hold">
                                          <p:stCondLst>
                                            <p:cond delay="0"/>
                                          </p:stCondLst>
                                        </p:cTn>
                                        <p:tgtEl>
                                          <p:spTgt spid="7"/>
                                        </p:tgtEl>
                                        <p:attrNameLst>
                                          <p:attrName>style.visibility</p:attrName>
                                        </p:attrNameLst>
                                      </p:cBhvr>
                                      <p:to>
                                        <p:strVal val="visible"/>
                                      </p:to>
                                    </p:set>
                                    <p:animEffect transition="in" filter="wipe(right)">
                                      <p:cBhvr>
                                        <p:cTn id="126" dur="500"/>
                                        <p:tgtEl>
                                          <p:spTgt spid="7"/>
                                        </p:tgtEl>
                                      </p:cBhvr>
                                    </p:animEffect>
                                  </p:childTnLst>
                                </p:cTn>
                              </p:par>
                            </p:childTnLst>
                          </p:cTn>
                        </p:par>
                        <p:par>
                          <p:cTn id="127" fill="hold">
                            <p:stCondLst>
                              <p:cond delay="6800"/>
                            </p:stCondLst>
                            <p:childTnLst>
                              <p:par>
                                <p:cTn id="128" presetID="53" presetClass="entr" presetSubtype="16" fill="hold" grpId="0" nodeType="afterEffect">
                                  <p:stCondLst>
                                    <p:cond delay="0"/>
                                  </p:stCondLst>
                                  <p:childTnLst>
                                    <p:set>
                                      <p:cBhvr>
                                        <p:cTn id="129" dur="1" fill="hold">
                                          <p:stCondLst>
                                            <p:cond delay="0"/>
                                          </p:stCondLst>
                                        </p:cTn>
                                        <p:tgtEl>
                                          <p:spTgt spid="27"/>
                                        </p:tgtEl>
                                        <p:attrNameLst>
                                          <p:attrName>style.visibility</p:attrName>
                                        </p:attrNameLst>
                                      </p:cBhvr>
                                      <p:to>
                                        <p:strVal val="visible"/>
                                      </p:to>
                                    </p:set>
                                    <p:anim calcmode="lin" valueType="num">
                                      <p:cBhvr>
                                        <p:cTn id="130" dur="500" fill="hold"/>
                                        <p:tgtEl>
                                          <p:spTgt spid="27"/>
                                        </p:tgtEl>
                                        <p:attrNameLst>
                                          <p:attrName>ppt_w</p:attrName>
                                        </p:attrNameLst>
                                      </p:cBhvr>
                                      <p:tavLst>
                                        <p:tav tm="0">
                                          <p:val>
                                            <p:fltVal val="0"/>
                                          </p:val>
                                        </p:tav>
                                        <p:tav tm="100000">
                                          <p:val>
                                            <p:strVal val="#ppt_w"/>
                                          </p:val>
                                        </p:tav>
                                      </p:tavLst>
                                    </p:anim>
                                    <p:anim calcmode="lin" valueType="num">
                                      <p:cBhvr>
                                        <p:cTn id="131" dur="500" fill="hold"/>
                                        <p:tgtEl>
                                          <p:spTgt spid="27"/>
                                        </p:tgtEl>
                                        <p:attrNameLst>
                                          <p:attrName>ppt_h</p:attrName>
                                        </p:attrNameLst>
                                      </p:cBhvr>
                                      <p:tavLst>
                                        <p:tav tm="0">
                                          <p:val>
                                            <p:fltVal val="0"/>
                                          </p:val>
                                        </p:tav>
                                        <p:tav tm="100000">
                                          <p:val>
                                            <p:strVal val="#ppt_h"/>
                                          </p:val>
                                        </p:tav>
                                      </p:tavLst>
                                    </p:anim>
                                    <p:animEffect transition="in" filter="fade">
                                      <p:cBhvr>
                                        <p:cTn id="132" dur="500"/>
                                        <p:tgtEl>
                                          <p:spTgt spid="27"/>
                                        </p:tgtEl>
                                      </p:cBhvr>
                                    </p:animEffect>
                                  </p:childTnLst>
                                </p:cTn>
                              </p:par>
                            </p:childTnLst>
                          </p:cTn>
                        </p:par>
                        <p:par>
                          <p:cTn id="133" fill="hold">
                            <p:stCondLst>
                              <p:cond delay="7300"/>
                            </p:stCondLst>
                            <p:childTnLst>
                              <p:par>
                                <p:cTn id="134" presetID="53" presetClass="entr" presetSubtype="16" fill="hold" grpId="0" nodeType="afterEffect">
                                  <p:stCondLst>
                                    <p:cond delay="0"/>
                                  </p:stCondLst>
                                  <p:iterate type="lt">
                                    <p:tmPct val="10000"/>
                                  </p:iterate>
                                  <p:childTnLst>
                                    <p:set>
                                      <p:cBhvr>
                                        <p:cTn id="135" dur="1" fill="hold">
                                          <p:stCondLst>
                                            <p:cond delay="0"/>
                                          </p:stCondLst>
                                        </p:cTn>
                                        <p:tgtEl>
                                          <p:spTgt spid="31"/>
                                        </p:tgtEl>
                                        <p:attrNameLst>
                                          <p:attrName>style.visibility</p:attrName>
                                        </p:attrNameLst>
                                      </p:cBhvr>
                                      <p:to>
                                        <p:strVal val="visible"/>
                                      </p:to>
                                    </p:set>
                                    <p:anim calcmode="lin" valueType="num">
                                      <p:cBhvr>
                                        <p:cTn id="136" dur="150" fill="hold"/>
                                        <p:tgtEl>
                                          <p:spTgt spid="31"/>
                                        </p:tgtEl>
                                        <p:attrNameLst>
                                          <p:attrName>ppt_w</p:attrName>
                                        </p:attrNameLst>
                                      </p:cBhvr>
                                      <p:tavLst>
                                        <p:tav tm="0">
                                          <p:val>
                                            <p:fltVal val="0"/>
                                          </p:val>
                                        </p:tav>
                                        <p:tav tm="100000">
                                          <p:val>
                                            <p:strVal val="#ppt_w"/>
                                          </p:val>
                                        </p:tav>
                                      </p:tavLst>
                                    </p:anim>
                                    <p:anim calcmode="lin" valueType="num">
                                      <p:cBhvr>
                                        <p:cTn id="137" dur="150" fill="hold"/>
                                        <p:tgtEl>
                                          <p:spTgt spid="31"/>
                                        </p:tgtEl>
                                        <p:attrNameLst>
                                          <p:attrName>ppt_h</p:attrName>
                                        </p:attrNameLst>
                                      </p:cBhvr>
                                      <p:tavLst>
                                        <p:tav tm="0">
                                          <p:val>
                                            <p:fltVal val="0"/>
                                          </p:val>
                                        </p:tav>
                                        <p:tav tm="100000">
                                          <p:val>
                                            <p:strVal val="#ppt_h"/>
                                          </p:val>
                                        </p:tav>
                                      </p:tavLst>
                                    </p:anim>
                                    <p:animEffect transition="in" filter="fade">
                                      <p:cBhvr>
                                        <p:cTn id="138" dur="150"/>
                                        <p:tgtEl>
                                          <p:spTgt spid="31"/>
                                        </p:tgtEl>
                                      </p:cBhvr>
                                    </p:animEffect>
                                  </p:childTnLst>
                                </p:cTn>
                              </p:par>
                            </p:childTnLst>
                          </p:cTn>
                        </p:par>
                        <p:par>
                          <p:cTn id="139" fill="hold">
                            <p:stCondLst>
                              <p:cond delay="7825"/>
                            </p:stCondLst>
                            <p:childTnLst>
                              <p:par>
                                <p:cTn id="140" presetID="22" presetClass="entr" presetSubtype="8" fill="hold" grpId="0" nodeType="afterEffect">
                                  <p:stCondLst>
                                    <p:cond delay="0"/>
                                  </p:stCondLst>
                                  <p:childTnLst>
                                    <p:set>
                                      <p:cBhvr>
                                        <p:cTn id="141" dur="1" fill="hold">
                                          <p:stCondLst>
                                            <p:cond delay="0"/>
                                          </p:stCondLst>
                                        </p:cTn>
                                        <p:tgtEl>
                                          <p:spTgt spid="9"/>
                                        </p:tgtEl>
                                        <p:attrNameLst>
                                          <p:attrName>style.visibility</p:attrName>
                                        </p:attrNameLst>
                                      </p:cBhvr>
                                      <p:to>
                                        <p:strVal val="visible"/>
                                      </p:to>
                                    </p:set>
                                    <p:animEffect transition="in" filter="wipe(left)">
                                      <p:cBhvr>
                                        <p:cTn id="142" dur="500"/>
                                        <p:tgtEl>
                                          <p:spTgt spid="9"/>
                                        </p:tgtEl>
                                      </p:cBhvr>
                                    </p:animEffect>
                                  </p:childTnLst>
                                </p:cTn>
                              </p:par>
                            </p:childTnLst>
                          </p:cTn>
                        </p:par>
                        <p:par>
                          <p:cTn id="143" fill="hold">
                            <p:stCondLst>
                              <p:cond delay="8325"/>
                            </p:stCondLst>
                            <p:childTnLst>
                              <p:par>
                                <p:cTn id="144" presetID="53" presetClass="entr" presetSubtype="16" fill="hold" grpId="0" nodeType="afterEffect">
                                  <p:stCondLst>
                                    <p:cond delay="0"/>
                                  </p:stCondLst>
                                  <p:childTnLst>
                                    <p:set>
                                      <p:cBhvr>
                                        <p:cTn id="145" dur="1" fill="hold">
                                          <p:stCondLst>
                                            <p:cond delay="0"/>
                                          </p:stCondLst>
                                        </p:cTn>
                                        <p:tgtEl>
                                          <p:spTgt spid="25"/>
                                        </p:tgtEl>
                                        <p:attrNameLst>
                                          <p:attrName>style.visibility</p:attrName>
                                        </p:attrNameLst>
                                      </p:cBhvr>
                                      <p:to>
                                        <p:strVal val="visible"/>
                                      </p:to>
                                    </p:set>
                                    <p:anim calcmode="lin" valueType="num">
                                      <p:cBhvr>
                                        <p:cTn id="146" dur="500" fill="hold"/>
                                        <p:tgtEl>
                                          <p:spTgt spid="25"/>
                                        </p:tgtEl>
                                        <p:attrNameLst>
                                          <p:attrName>ppt_w</p:attrName>
                                        </p:attrNameLst>
                                      </p:cBhvr>
                                      <p:tavLst>
                                        <p:tav tm="0">
                                          <p:val>
                                            <p:fltVal val="0"/>
                                          </p:val>
                                        </p:tav>
                                        <p:tav tm="100000">
                                          <p:val>
                                            <p:strVal val="#ppt_w"/>
                                          </p:val>
                                        </p:tav>
                                      </p:tavLst>
                                    </p:anim>
                                    <p:anim calcmode="lin" valueType="num">
                                      <p:cBhvr>
                                        <p:cTn id="147" dur="500" fill="hold"/>
                                        <p:tgtEl>
                                          <p:spTgt spid="25"/>
                                        </p:tgtEl>
                                        <p:attrNameLst>
                                          <p:attrName>ppt_h</p:attrName>
                                        </p:attrNameLst>
                                      </p:cBhvr>
                                      <p:tavLst>
                                        <p:tav tm="0">
                                          <p:val>
                                            <p:fltVal val="0"/>
                                          </p:val>
                                        </p:tav>
                                        <p:tav tm="100000">
                                          <p:val>
                                            <p:strVal val="#ppt_h"/>
                                          </p:val>
                                        </p:tav>
                                      </p:tavLst>
                                    </p:anim>
                                    <p:animEffect transition="in" filter="fade">
                                      <p:cBhvr>
                                        <p:cTn id="148" dur="500"/>
                                        <p:tgtEl>
                                          <p:spTgt spid="25"/>
                                        </p:tgtEl>
                                      </p:cBhvr>
                                    </p:animEffect>
                                  </p:childTnLst>
                                </p:cTn>
                              </p:par>
                            </p:childTnLst>
                          </p:cTn>
                        </p:par>
                        <p:par>
                          <p:cTn id="149" fill="hold">
                            <p:stCondLst>
                              <p:cond delay="8825"/>
                            </p:stCondLst>
                            <p:childTnLst>
                              <p:par>
                                <p:cTn id="150" presetID="53" presetClass="entr" presetSubtype="16" fill="hold" grpId="0" nodeType="afterEffect">
                                  <p:stCondLst>
                                    <p:cond delay="0"/>
                                  </p:stCondLst>
                                  <p:iterate type="lt">
                                    <p:tmPct val="10000"/>
                                  </p:iterate>
                                  <p:childTnLst>
                                    <p:set>
                                      <p:cBhvr>
                                        <p:cTn id="151" dur="1" fill="hold">
                                          <p:stCondLst>
                                            <p:cond delay="0"/>
                                          </p:stCondLst>
                                        </p:cTn>
                                        <p:tgtEl>
                                          <p:spTgt spid="32"/>
                                        </p:tgtEl>
                                        <p:attrNameLst>
                                          <p:attrName>style.visibility</p:attrName>
                                        </p:attrNameLst>
                                      </p:cBhvr>
                                      <p:to>
                                        <p:strVal val="visible"/>
                                      </p:to>
                                    </p:set>
                                    <p:anim calcmode="lin" valueType="num">
                                      <p:cBhvr>
                                        <p:cTn id="152" dur="150" fill="hold"/>
                                        <p:tgtEl>
                                          <p:spTgt spid="32"/>
                                        </p:tgtEl>
                                        <p:attrNameLst>
                                          <p:attrName>ppt_w</p:attrName>
                                        </p:attrNameLst>
                                      </p:cBhvr>
                                      <p:tavLst>
                                        <p:tav tm="0">
                                          <p:val>
                                            <p:fltVal val="0"/>
                                          </p:val>
                                        </p:tav>
                                        <p:tav tm="100000">
                                          <p:val>
                                            <p:strVal val="#ppt_w"/>
                                          </p:val>
                                        </p:tav>
                                      </p:tavLst>
                                    </p:anim>
                                    <p:anim calcmode="lin" valueType="num">
                                      <p:cBhvr>
                                        <p:cTn id="153" dur="150" fill="hold"/>
                                        <p:tgtEl>
                                          <p:spTgt spid="32"/>
                                        </p:tgtEl>
                                        <p:attrNameLst>
                                          <p:attrName>ppt_h</p:attrName>
                                        </p:attrNameLst>
                                      </p:cBhvr>
                                      <p:tavLst>
                                        <p:tav tm="0">
                                          <p:val>
                                            <p:fltVal val="0"/>
                                          </p:val>
                                        </p:tav>
                                        <p:tav tm="100000">
                                          <p:val>
                                            <p:strVal val="#ppt_h"/>
                                          </p:val>
                                        </p:tav>
                                      </p:tavLst>
                                    </p:anim>
                                    <p:animEffect transition="in" filter="fade">
                                      <p:cBhvr>
                                        <p:cTn id="154" dur="150"/>
                                        <p:tgtEl>
                                          <p:spTgt spid="32"/>
                                        </p:tgtEl>
                                      </p:cBhvr>
                                    </p:animEffect>
                                  </p:childTnLst>
                                </p:cTn>
                              </p:par>
                            </p:childTnLst>
                          </p:cTn>
                        </p:par>
                        <p:par>
                          <p:cTn id="155" fill="hold">
                            <p:stCondLst>
                              <p:cond delay="9350"/>
                            </p:stCondLst>
                            <p:childTnLst>
                              <p:par>
                                <p:cTn id="156" presetID="22" presetClass="entr" presetSubtype="8" fill="hold" grpId="0" nodeType="afterEffect">
                                  <p:stCondLst>
                                    <p:cond delay="0"/>
                                  </p:stCondLst>
                                  <p:childTnLst>
                                    <p:set>
                                      <p:cBhvr>
                                        <p:cTn id="157" dur="1" fill="hold">
                                          <p:stCondLst>
                                            <p:cond delay="0"/>
                                          </p:stCondLst>
                                        </p:cTn>
                                        <p:tgtEl>
                                          <p:spTgt spid="11"/>
                                        </p:tgtEl>
                                        <p:attrNameLst>
                                          <p:attrName>style.visibility</p:attrName>
                                        </p:attrNameLst>
                                      </p:cBhvr>
                                      <p:to>
                                        <p:strVal val="visible"/>
                                      </p:to>
                                    </p:set>
                                    <p:animEffect transition="in" filter="wipe(left)">
                                      <p:cBhvr>
                                        <p:cTn id="158" dur="500"/>
                                        <p:tgtEl>
                                          <p:spTgt spid="11"/>
                                        </p:tgtEl>
                                      </p:cBhvr>
                                    </p:animEffect>
                                  </p:childTnLst>
                                </p:cTn>
                              </p:par>
                            </p:childTnLst>
                          </p:cTn>
                        </p:par>
                        <p:par>
                          <p:cTn id="159" fill="hold">
                            <p:stCondLst>
                              <p:cond delay="9850"/>
                            </p:stCondLst>
                            <p:childTnLst>
                              <p:par>
                                <p:cTn id="160" presetID="53" presetClass="entr" presetSubtype="16" fill="hold" grpId="0" nodeType="afterEffect">
                                  <p:stCondLst>
                                    <p:cond delay="0"/>
                                  </p:stCondLst>
                                  <p:childTnLst>
                                    <p:set>
                                      <p:cBhvr>
                                        <p:cTn id="161" dur="1" fill="hold">
                                          <p:stCondLst>
                                            <p:cond delay="0"/>
                                          </p:stCondLst>
                                        </p:cTn>
                                        <p:tgtEl>
                                          <p:spTgt spid="28"/>
                                        </p:tgtEl>
                                        <p:attrNameLst>
                                          <p:attrName>style.visibility</p:attrName>
                                        </p:attrNameLst>
                                      </p:cBhvr>
                                      <p:to>
                                        <p:strVal val="visible"/>
                                      </p:to>
                                    </p:set>
                                    <p:anim calcmode="lin" valueType="num">
                                      <p:cBhvr>
                                        <p:cTn id="162" dur="500" fill="hold"/>
                                        <p:tgtEl>
                                          <p:spTgt spid="28"/>
                                        </p:tgtEl>
                                        <p:attrNameLst>
                                          <p:attrName>ppt_w</p:attrName>
                                        </p:attrNameLst>
                                      </p:cBhvr>
                                      <p:tavLst>
                                        <p:tav tm="0">
                                          <p:val>
                                            <p:fltVal val="0"/>
                                          </p:val>
                                        </p:tav>
                                        <p:tav tm="100000">
                                          <p:val>
                                            <p:strVal val="#ppt_w"/>
                                          </p:val>
                                        </p:tav>
                                      </p:tavLst>
                                    </p:anim>
                                    <p:anim calcmode="lin" valueType="num">
                                      <p:cBhvr>
                                        <p:cTn id="163" dur="500" fill="hold"/>
                                        <p:tgtEl>
                                          <p:spTgt spid="28"/>
                                        </p:tgtEl>
                                        <p:attrNameLst>
                                          <p:attrName>ppt_h</p:attrName>
                                        </p:attrNameLst>
                                      </p:cBhvr>
                                      <p:tavLst>
                                        <p:tav tm="0">
                                          <p:val>
                                            <p:fltVal val="0"/>
                                          </p:val>
                                        </p:tav>
                                        <p:tav tm="100000">
                                          <p:val>
                                            <p:strVal val="#ppt_h"/>
                                          </p:val>
                                        </p:tav>
                                      </p:tavLst>
                                    </p:anim>
                                    <p:animEffect transition="in" filter="fade">
                                      <p:cBhvr>
                                        <p:cTn id="164" dur="500"/>
                                        <p:tgtEl>
                                          <p:spTgt spid="28"/>
                                        </p:tgtEl>
                                      </p:cBhvr>
                                    </p:animEffect>
                                  </p:childTnLst>
                                </p:cTn>
                              </p:par>
                            </p:childTnLst>
                          </p:cTn>
                        </p:par>
                        <p:par>
                          <p:cTn id="165" fill="hold">
                            <p:stCondLst>
                              <p:cond delay="10350"/>
                            </p:stCondLst>
                            <p:childTnLst>
                              <p:par>
                                <p:cTn id="166" presetID="53" presetClass="entr" presetSubtype="16" fill="hold" grpId="0" nodeType="afterEffect">
                                  <p:stCondLst>
                                    <p:cond delay="0"/>
                                  </p:stCondLst>
                                  <p:iterate type="lt">
                                    <p:tmPct val="10000"/>
                                  </p:iterate>
                                  <p:childTnLst>
                                    <p:set>
                                      <p:cBhvr>
                                        <p:cTn id="167" dur="1" fill="hold">
                                          <p:stCondLst>
                                            <p:cond delay="0"/>
                                          </p:stCondLst>
                                        </p:cTn>
                                        <p:tgtEl>
                                          <p:spTgt spid="33"/>
                                        </p:tgtEl>
                                        <p:attrNameLst>
                                          <p:attrName>style.visibility</p:attrName>
                                        </p:attrNameLst>
                                      </p:cBhvr>
                                      <p:to>
                                        <p:strVal val="visible"/>
                                      </p:to>
                                    </p:set>
                                    <p:anim calcmode="lin" valueType="num">
                                      <p:cBhvr>
                                        <p:cTn id="168" dur="150" fill="hold"/>
                                        <p:tgtEl>
                                          <p:spTgt spid="33"/>
                                        </p:tgtEl>
                                        <p:attrNameLst>
                                          <p:attrName>ppt_w</p:attrName>
                                        </p:attrNameLst>
                                      </p:cBhvr>
                                      <p:tavLst>
                                        <p:tav tm="0">
                                          <p:val>
                                            <p:fltVal val="0"/>
                                          </p:val>
                                        </p:tav>
                                        <p:tav tm="100000">
                                          <p:val>
                                            <p:strVal val="#ppt_w"/>
                                          </p:val>
                                        </p:tav>
                                      </p:tavLst>
                                    </p:anim>
                                    <p:anim calcmode="lin" valueType="num">
                                      <p:cBhvr>
                                        <p:cTn id="169" dur="150" fill="hold"/>
                                        <p:tgtEl>
                                          <p:spTgt spid="33"/>
                                        </p:tgtEl>
                                        <p:attrNameLst>
                                          <p:attrName>ppt_h</p:attrName>
                                        </p:attrNameLst>
                                      </p:cBhvr>
                                      <p:tavLst>
                                        <p:tav tm="0">
                                          <p:val>
                                            <p:fltVal val="0"/>
                                          </p:val>
                                        </p:tav>
                                        <p:tav tm="100000">
                                          <p:val>
                                            <p:strVal val="#ppt_h"/>
                                          </p:val>
                                        </p:tav>
                                      </p:tavLst>
                                    </p:anim>
                                    <p:animEffect transition="in" filter="fade">
                                      <p:cBhvr>
                                        <p:cTn id="170" dur="150"/>
                                        <p:tgtEl>
                                          <p:spTgt spid="33"/>
                                        </p:tgtEl>
                                      </p:cBhvr>
                                    </p:animEffect>
                                  </p:childTnLst>
                                </p:cTn>
                              </p:par>
                            </p:childTnLst>
                          </p:cTn>
                        </p:par>
                        <p:par>
                          <p:cTn id="171" fill="hold">
                            <p:stCondLst>
                              <p:cond delay="10875"/>
                            </p:stCondLst>
                            <p:childTnLst>
                              <p:par>
                                <p:cTn id="172" presetID="22" presetClass="entr" presetSubtype="8" fill="hold" grpId="0" nodeType="afterEffect">
                                  <p:stCondLst>
                                    <p:cond delay="0"/>
                                  </p:stCondLst>
                                  <p:childTnLst>
                                    <p:set>
                                      <p:cBhvr>
                                        <p:cTn id="173" dur="1" fill="hold">
                                          <p:stCondLst>
                                            <p:cond delay="0"/>
                                          </p:stCondLst>
                                        </p:cTn>
                                        <p:tgtEl>
                                          <p:spTgt spid="10"/>
                                        </p:tgtEl>
                                        <p:attrNameLst>
                                          <p:attrName>style.visibility</p:attrName>
                                        </p:attrNameLst>
                                      </p:cBhvr>
                                      <p:to>
                                        <p:strVal val="visible"/>
                                      </p:to>
                                    </p:set>
                                    <p:animEffect transition="in" filter="wipe(left)">
                                      <p:cBhvr>
                                        <p:cTn id="174" dur="500"/>
                                        <p:tgtEl>
                                          <p:spTgt spid="10"/>
                                        </p:tgtEl>
                                      </p:cBhvr>
                                    </p:animEffect>
                                  </p:childTnLst>
                                </p:cTn>
                              </p:par>
                            </p:childTnLst>
                          </p:cTn>
                        </p:par>
                        <p:par>
                          <p:cTn id="175" fill="hold">
                            <p:stCondLst>
                              <p:cond delay="11375"/>
                            </p:stCondLst>
                            <p:childTnLst>
                              <p:par>
                                <p:cTn id="176" presetID="53" presetClass="entr" presetSubtype="16" fill="hold" grpId="0" nodeType="afterEffect">
                                  <p:stCondLst>
                                    <p:cond delay="0"/>
                                  </p:stCondLst>
                                  <p:childTnLst>
                                    <p:set>
                                      <p:cBhvr>
                                        <p:cTn id="177" dur="1" fill="hold">
                                          <p:stCondLst>
                                            <p:cond delay="0"/>
                                          </p:stCondLst>
                                        </p:cTn>
                                        <p:tgtEl>
                                          <p:spTgt spid="29"/>
                                        </p:tgtEl>
                                        <p:attrNameLst>
                                          <p:attrName>style.visibility</p:attrName>
                                        </p:attrNameLst>
                                      </p:cBhvr>
                                      <p:to>
                                        <p:strVal val="visible"/>
                                      </p:to>
                                    </p:set>
                                    <p:anim calcmode="lin" valueType="num">
                                      <p:cBhvr>
                                        <p:cTn id="178" dur="500" fill="hold"/>
                                        <p:tgtEl>
                                          <p:spTgt spid="29"/>
                                        </p:tgtEl>
                                        <p:attrNameLst>
                                          <p:attrName>ppt_w</p:attrName>
                                        </p:attrNameLst>
                                      </p:cBhvr>
                                      <p:tavLst>
                                        <p:tav tm="0">
                                          <p:val>
                                            <p:fltVal val="0"/>
                                          </p:val>
                                        </p:tav>
                                        <p:tav tm="100000">
                                          <p:val>
                                            <p:strVal val="#ppt_w"/>
                                          </p:val>
                                        </p:tav>
                                      </p:tavLst>
                                    </p:anim>
                                    <p:anim calcmode="lin" valueType="num">
                                      <p:cBhvr>
                                        <p:cTn id="179" dur="500" fill="hold"/>
                                        <p:tgtEl>
                                          <p:spTgt spid="29"/>
                                        </p:tgtEl>
                                        <p:attrNameLst>
                                          <p:attrName>ppt_h</p:attrName>
                                        </p:attrNameLst>
                                      </p:cBhvr>
                                      <p:tavLst>
                                        <p:tav tm="0">
                                          <p:val>
                                            <p:fltVal val="0"/>
                                          </p:val>
                                        </p:tav>
                                        <p:tav tm="100000">
                                          <p:val>
                                            <p:strVal val="#ppt_h"/>
                                          </p:val>
                                        </p:tav>
                                      </p:tavLst>
                                    </p:anim>
                                    <p:animEffect transition="in" filter="fade">
                                      <p:cBhvr>
                                        <p:cTn id="180" dur="500"/>
                                        <p:tgtEl>
                                          <p:spTgt spid="29"/>
                                        </p:tgtEl>
                                      </p:cBhvr>
                                    </p:animEffect>
                                  </p:childTnLst>
                                </p:cTn>
                              </p:par>
                            </p:childTnLst>
                          </p:cTn>
                        </p:par>
                        <p:par>
                          <p:cTn id="181" fill="hold">
                            <p:stCondLst>
                              <p:cond delay="11875"/>
                            </p:stCondLst>
                            <p:childTnLst>
                              <p:par>
                                <p:cTn id="182" presetID="53" presetClass="entr" presetSubtype="16" fill="hold" grpId="0" nodeType="afterEffect">
                                  <p:stCondLst>
                                    <p:cond delay="0"/>
                                  </p:stCondLst>
                                  <p:iterate type="lt">
                                    <p:tmPct val="10000"/>
                                  </p:iterate>
                                  <p:childTnLst>
                                    <p:set>
                                      <p:cBhvr>
                                        <p:cTn id="183" dur="1" fill="hold">
                                          <p:stCondLst>
                                            <p:cond delay="0"/>
                                          </p:stCondLst>
                                        </p:cTn>
                                        <p:tgtEl>
                                          <p:spTgt spid="34"/>
                                        </p:tgtEl>
                                        <p:attrNameLst>
                                          <p:attrName>style.visibility</p:attrName>
                                        </p:attrNameLst>
                                      </p:cBhvr>
                                      <p:to>
                                        <p:strVal val="visible"/>
                                      </p:to>
                                    </p:set>
                                    <p:anim calcmode="lin" valueType="num">
                                      <p:cBhvr>
                                        <p:cTn id="184" dur="150" fill="hold"/>
                                        <p:tgtEl>
                                          <p:spTgt spid="34"/>
                                        </p:tgtEl>
                                        <p:attrNameLst>
                                          <p:attrName>ppt_w</p:attrName>
                                        </p:attrNameLst>
                                      </p:cBhvr>
                                      <p:tavLst>
                                        <p:tav tm="0">
                                          <p:val>
                                            <p:fltVal val="0"/>
                                          </p:val>
                                        </p:tav>
                                        <p:tav tm="100000">
                                          <p:val>
                                            <p:strVal val="#ppt_w"/>
                                          </p:val>
                                        </p:tav>
                                      </p:tavLst>
                                    </p:anim>
                                    <p:anim calcmode="lin" valueType="num">
                                      <p:cBhvr>
                                        <p:cTn id="185" dur="150" fill="hold"/>
                                        <p:tgtEl>
                                          <p:spTgt spid="34"/>
                                        </p:tgtEl>
                                        <p:attrNameLst>
                                          <p:attrName>ppt_h</p:attrName>
                                        </p:attrNameLst>
                                      </p:cBhvr>
                                      <p:tavLst>
                                        <p:tav tm="0">
                                          <p:val>
                                            <p:fltVal val="0"/>
                                          </p:val>
                                        </p:tav>
                                        <p:tav tm="100000">
                                          <p:val>
                                            <p:strVal val="#ppt_h"/>
                                          </p:val>
                                        </p:tav>
                                      </p:tavLst>
                                    </p:anim>
                                    <p:animEffect transition="in" filter="fade">
                                      <p:cBhvr>
                                        <p:cTn id="186" dur="15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1" grpId="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7" grpId="0" animBg="1"/>
      <p:bldP spid="18" grpId="0" animBg="1"/>
      <p:bldP spid="19" grpId="0" animBg="1"/>
      <p:bldP spid="19" grpId="1" animBg="1"/>
      <p:bldP spid="19" grpId="2" animBg="1"/>
      <p:bldP spid="20" grpId="0" animBg="1"/>
      <p:bldP spid="20" grpId="1" animBg="1"/>
      <p:bldP spid="20" grpId="2" animBg="1"/>
      <p:bldP spid="22" grpId="0"/>
      <p:bldP spid="23" grpId="0"/>
      <p:bldP spid="24" grpId="0"/>
      <p:bldP spid="24" grpId="1"/>
      <p:bldP spid="24" grpId="2"/>
      <p:bldP spid="25" grpId="0"/>
      <p:bldP spid="26" grpId="0"/>
      <p:bldP spid="27" grpId="0"/>
      <p:bldP spid="28" grpId="0"/>
      <p:bldP spid="29" grpId="0"/>
      <p:bldP spid="30" grpId="0"/>
      <p:bldP spid="31" grpId="0"/>
      <p:bldP spid="32" grpId="0"/>
      <p:bldP spid="33" grpId="0"/>
      <p:bldP spid="3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3" y="218741"/>
            <a:ext cx="6285189"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grpSp>
        <p:nvGrpSpPr>
          <p:cNvPr id="4" name="组合 3"/>
          <p:cNvGrpSpPr/>
          <p:nvPr/>
        </p:nvGrpSpPr>
        <p:grpSpPr>
          <a:xfrm>
            <a:off x="1426006" y="1726095"/>
            <a:ext cx="3795821" cy="3993895"/>
            <a:chOff x="997527" y="1726095"/>
            <a:chExt cx="3795821" cy="3993895"/>
          </a:xfrm>
        </p:grpSpPr>
        <p:grpSp>
          <p:nvGrpSpPr>
            <p:cNvPr id="5" name="组合 4"/>
            <p:cNvGrpSpPr/>
            <p:nvPr/>
          </p:nvGrpSpPr>
          <p:grpSpPr>
            <a:xfrm>
              <a:off x="997527" y="1726095"/>
              <a:ext cx="3795821" cy="3993895"/>
              <a:chOff x="1724025" y="1868488"/>
              <a:chExt cx="3163888" cy="3328987"/>
            </a:xfrm>
          </p:grpSpPr>
          <p:sp>
            <p:nvSpPr>
              <p:cNvPr id="8" name="Line 16"/>
              <p:cNvSpPr>
                <a:spLocks noChangeShapeType="1"/>
              </p:cNvSpPr>
              <p:nvPr/>
            </p:nvSpPr>
            <p:spPr bwMode="auto">
              <a:xfrm>
                <a:off x="1724025" y="3534242"/>
                <a:ext cx="3163888" cy="1"/>
              </a:xfrm>
              <a:prstGeom prst="line">
                <a:avLst/>
              </a:prstGeom>
              <a:noFill/>
              <a:ln w="28575">
                <a:solidFill>
                  <a:schemeClr val="accent1">
                    <a:alpha val="50195"/>
                  </a:schemeClr>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9" name="Line 17"/>
              <p:cNvSpPr>
                <a:spLocks noChangeShapeType="1"/>
              </p:cNvSpPr>
              <p:nvPr/>
            </p:nvSpPr>
            <p:spPr bwMode="auto">
              <a:xfrm>
                <a:off x="3306599" y="1868488"/>
                <a:ext cx="1" cy="3328987"/>
              </a:xfrm>
              <a:prstGeom prst="line">
                <a:avLst/>
              </a:prstGeom>
              <a:noFill/>
              <a:ln w="28575">
                <a:solidFill>
                  <a:schemeClr val="accent1">
                    <a:alpha val="50195"/>
                  </a:schemeClr>
                </a:solidFill>
                <a:bevel/>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6" name="Oval 10"/>
            <p:cNvSpPr>
              <a:spLocks noChangeArrowheads="1"/>
            </p:cNvSpPr>
            <p:nvPr/>
          </p:nvSpPr>
          <p:spPr bwMode="auto">
            <a:xfrm>
              <a:off x="1375446" y="2190940"/>
              <a:ext cx="3039983" cy="3064204"/>
            </a:xfrm>
            <a:prstGeom prst="ellipse">
              <a:avLst/>
            </a:prstGeom>
            <a:noFill/>
            <a:ln w="12700">
              <a:solidFill>
                <a:schemeClr val="accent1">
                  <a:alpha val="50000"/>
                </a:schemeClr>
              </a:solidFill>
              <a:bevel/>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pPr>
              <a:endParaRPr lang="zh-CN" altLang="zh-CN" sz="1400">
                <a:solidFill>
                  <a:srgbClr val="000000"/>
                </a:solidFill>
                <a:ea typeface="微软雅黑" panose="020B0503020204020204" pitchFamily="34" charset="-122"/>
                <a:sym typeface="Arial" panose="020B0604020202020204" pitchFamily="34" charset="0"/>
              </a:endParaRPr>
            </a:p>
          </p:txBody>
        </p:sp>
        <p:sp>
          <p:nvSpPr>
            <p:cNvPr id="7" name="Oval 15"/>
            <p:cNvSpPr>
              <a:spLocks noChangeArrowheads="1"/>
            </p:cNvSpPr>
            <p:nvPr/>
          </p:nvSpPr>
          <p:spPr bwMode="auto">
            <a:xfrm>
              <a:off x="1177416" y="1987618"/>
              <a:ext cx="3436042" cy="3470849"/>
            </a:xfrm>
            <a:prstGeom prst="ellipse">
              <a:avLst/>
            </a:prstGeom>
            <a:noFill/>
            <a:ln w="12700">
              <a:solidFill>
                <a:schemeClr val="accent1">
                  <a:alpha val="50000"/>
                </a:schemeClr>
              </a:solidFill>
              <a:bevel/>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pPr>
              <a:endParaRPr lang="zh-CN" altLang="zh-CN" sz="1400">
                <a:solidFill>
                  <a:srgbClr val="000000"/>
                </a:solidFill>
                <a:ea typeface="微软雅黑" panose="020B0503020204020204" pitchFamily="34" charset="-122"/>
                <a:sym typeface="Arial" panose="020B0604020202020204" pitchFamily="34" charset="0"/>
              </a:endParaRPr>
            </a:p>
          </p:txBody>
        </p:sp>
      </p:grpSp>
      <p:sp>
        <p:nvSpPr>
          <p:cNvPr id="10" name="Oval 12"/>
          <p:cNvSpPr>
            <a:spLocks noChangeArrowheads="1"/>
          </p:cNvSpPr>
          <p:nvPr/>
        </p:nvSpPr>
        <p:spPr bwMode="auto">
          <a:xfrm>
            <a:off x="2053564" y="2426979"/>
            <a:ext cx="2540704" cy="25921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a:solidFill>
                <a:schemeClr val="lt1"/>
              </a:solidFill>
              <a:sym typeface="Arial" panose="020B0604020202020204" pitchFamily="34" charset="0"/>
            </a:endParaRPr>
          </a:p>
        </p:txBody>
      </p:sp>
      <p:sp>
        <p:nvSpPr>
          <p:cNvPr id="11" name="Oval 14"/>
          <p:cNvSpPr>
            <a:spLocks noChangeArrowheads="1"/>
          </p:cNvSpPr>
          <p:nvPr/>
        </p:nvSpPr>
        <p:spPr bwMode="auto">
          <a:xfrm>
            <a:off x="2578356" y="2961438"/>
            <a:ext cx="1491120" cy="1523209"/>
          </a:xfrm>
          <a:prstGeom prst="ellipse">
            <a:avLst/>
          </a:prstGeom>
          <a:solidFill>
            <a:schemeClr val="accent1"/>
          </a:solidFill>
          <a:ln>
            <a:noFill/>
          </a:ln>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buFont typeface="Arial" panose="020B0604020202020204" pitchFamily="34" charset="0"/>
              <a:buNone/>
            </a:pPr>
            <a:endParaRPr lang="zh-CN" altLang="en-US" sz="2000" b="1" dirty="0">
              <a:solidFill>
                <a:srgbClr val="FFFFFF"/>
              </a:solidFill>
              <a:ea typeface="微软雅黑" panose="020B0503020204020204" pitchFamily="34" charset="-122"/>
              <a:sym typeface="Arial" panose="020B0604020202020204" pitchFamily="34" charset="0"/>
            </a:endParaRPr>
          </a:p>
        </p:txBody>
      </p:sp>
      <p:sp>
        <p:nvSpPr>
          <p:cNvPr id="12" name="文本5"/>
          <p:cNvSpPr>
            <a:spLocks noChangeArrowheads="1"/>
          </p:cNvSpPr>
          <p:nvPr/>
        </p:nvSpPr>
        <p:spPr bwMode="auto">
          <a:xfrm>
            <a:off x="4361672" y="5139478"/>
            <a:ext cx="2224545" cy="288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lIns="72576" tIns="36288" rIns="72576" bIns="36288" anchor="ctr">
            <a:spAutoFit/>
          </a:bodyPr>
          <a:lstStyle/>
          <a:p>
            <a:pPr>
              <a:buFont typeface="Arial" panose="020B0604020202020204" pitchFamily="34" charset="0"/>
              <a:buNone/>
            </a:pPr>
            <a:r>
              <a:rPr lang="zh-CN" altLang="en-US" sz="1400" dirty="0">
                <a:latin typeface="微软雅黑" panose="020B0503020204020204" pitchFamily="34" charset="-122"/>
                <a:ea typeface="微软雅黑" panose="020B0503020204020204" pitchFamily="34" charset="-122"/>
                <a:sym typeface="Arial" panose="020B0604020202020204" pitchFamily="34" charset="0"/>
              </a:rPr>
              <a:t>Add text here.</a:t>
            </a:r>
            <a:r>
              <a:rPr lang="en-US" altLang="zh-CN" sz="1400" dirty="0">
                <a:latin typeface="微软雅黑" panose="020B0503020204020204" pitchFamily="34" charset="-122"/>
                <a:ea typeface="微软雅黑" panose="020B0503020204020204" pitchFamily="34" charset="-122"/>
                <a:sym typeface="Arial" panose="020B0604020202020204" pitchFamily="34" charset="0"/>
              </a:rPr>
              <a:t>5。</a:t>
            </a:r>
            <a:endParaRPr lang="zh-CN" altLang="en-US" sz="1400" dirty="0">
              <a:latin typeface="微软雅黑" panose="020B0503020204020204" pitchFamily="34" charset="-122"/>
              <a:ea typeface="微软雅黑" panose="020B0503020204020204" pitchFamily="34" charset="-122"/>
            </a:endParaRPr>
          </a:p>
        </p:txBody>
      </p:sp>
      <p:sp>
        <p:nvSpPr>
          <p:cNvPr id="13" name="文本4"/>
          <p:cNvSpPr>
            <a:spLocks noChangeArrowheads="1"/>
          </p:cNvSpPr>
          <p:nvPr/>
        </p:nvSpPr>
        <p:spPr bwMode="auto">
          <a:xfrm>
            <a:off x="5041606" y="4457640"/>
            <a:ext cx="2226449" cy="288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lIns="72576" tIns="36288" rIns="72576" bIns="36288" anchor="ctr">
            <a:spAutoFit/>
          </a:bodyPr>
          <a:lstStyle/>
          <a:p>
            <a:pPr>
              <a:buFont typeface="Arial" panose="020B0604020202020204" pitchFamily="34" charset="0"/>
              <a:buNone/>
            </a:pPr>
            <a:r>
              <a:rPr lang="zh-CN" altLang="en-US" sz="1400" dirty="0">
                <a:latin typeface="微软雅黑" panose="020B0503020204020204" pitchFamily="34" charset="-122"/>
                <a:ea typeface="微软雅黑" panose="020B0503020204020204" pitchFamily="34" charset="-122"/>
                <a:sym typeface="Arial" panose="020B0604020202020204" pitchFamily="34" charset="0"/>
              </a:rPr>
              <a:t>Add text here.</a:t>
            </a:r>
            <a:r>
              <a:rPr lang="en-US" altLang="zh-CN" sz="1400" dirty="0">
                <a:latin typeface="微软雅黑" panose="020B0503020204020204" pitchFamily="34" charset="-122"/>
                <a:ea typeface="微软雅黑" panose="020B0503020204020204" pitchFamily="34" charset="-122"/>
                <a:sym typeface="Arial" panose="020B0604020202020204" pitchFamily="34" charset="0"/>
              </a:rPr>
              <a:t>4。</a:t>
            </a:r>
            <a:endParaRPr lang="zh-CN" altLang="en-US" sz="1400" dirty="0">
              <a:latin typeface="微软雅黑" panose="020B0503020204020204" pitchFamily="34" charset="-122"/>
              <a:ea typeface="微软雅黑" panose="020B0503020204020204" pitchFamily="34" charset="-122"/>
            </a:endParaRPr>
          </a:p>
        </p:txBody>
      </p:sp>
      <p:sp>
        <p:nvSpPr>
          <p:cNvPr id="14" name="文本3"/>
          <p:cNvSpPr>
            <a:spLocks noChangeArrowheads="1"/>
          </p:cNvSpPr>
          <p:nvPr/>
        </p:nvSpPr>
        <p:spPr bwMode="auto">
          <a:xfrm>
            <a:off x="5300628" y="3596771"/>
            <a:ext cx="2222640" cy="288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lIns="72576" tIns="36288" rIns="72576" bIns="36288" anchor="ctr">
            <a:spAutoFit/>
          </a:bodyPr>
          <a:lstStyle/>
          <a:p>
            <a:pPr>
              <a:buFont typeface="Arial" panose="020B0604020202020204" pitchFamily="34" charset="0"/>
              <a:buNone/>
            </a:pPr>
            <a:r>
              <a:rPr lang="zh-CN" altLang="en-US" sz="1400" dirty="0">
                <a:latin typeface="微软雅黑" panose="020B0503020204020204" pitchFamily="34" charset="-122"/>
                <a:ea typeface="微软雅黑" panose="020B0503020204020204" pitchFamily="34" charset="-122"/>
                <a:sym typeface="Arial" panose="020B0604020202020204" pitchFamily="34" charset="0"/>
              </a:rPr>
              <a:t>Add text here.</a:t>
            </a:r>
            <a:r>
              <a:rPr lang="en-US" altLang="zh-CN" sz="1400" dirty="0">
                <a:latin typeface="微软雅黑" panose="020B0503020204020204" pitchFamily="34" charset="-122"/>
                <a:ea typeface="微软雅黑" panose="020B0503020204020204" pitchFamily="34" charset="-122"/>
                <a:sym typeface="Arial" panose="020B0604020202020204" pitchFamily="34" charset="0"/>
              </a:rPr>
              <a:t>3。</a:t>
            </a:r>
            <a:endParaRPr lang="zh-CN" altLang="en-US" sz="1400" dirty="0">
              <a:latin typeface="微软雅黑" panose="020B0503020204020204" pitchFamily="34" charset="-122"/>
              <a:ea typeface="微软雅黑" panose="020B0503020204020204" pitchFamily="34" charset="-122"/>
            </a:endParaRPr>
          </a:p>
        </p:txBody>
      </p:sp>
      <p:sp>
        <p:nvSpPr>
          <p:cNvPr id="15" name="文本2"/>
          <p:cNvSpPr>
            <a:spLocks noChangeArrowheads="1"/>
          </p:cNvSpPr>
          <p:nvPr/>
        </p:nvSpPr>
        <p:spPr bwMode="auto">
          <a:xfrm>
            <a:off x="5047319" y="2760663"/>
            <a:ext cx="2222641" cy="288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lIns="72576" tIns="36288" rIns="72576" bIns="36288" anchor="ctr">
            <a:spAutoFit/>
          </a:bodyPr>
          <a:lstStyle/>
          <a:p>
            <a:pPr>
              <a:buFont typeface="Arial" panose="020B0604020202020204" pitchFamily="34" charset="0"/>
              <a:buNone/>
            </a:pPr>
            <a:r>
              <a:rPr lang="zh-CN" altLang="en-US" sz="1400" dirty="0">
                <a:latin typeface="微软雅黑" panose="020B0503020204020204" pitchFamily="34" charset="-122"/>
                <a:ea typeface="微软雅黑" panose="020B0503020204020204" pitchFamily="34" charset="-122"/>
                <a:sym typeface="Arial" panose="020B0604020202020204" pitchFamily="34" charset="0"/>
              </a:rPr>
              <a:t>Add text here.</a:t>
            </a:r>
            <a:r>
              <a:rPr lang="en-US" altLang="zh-CN" sz="1400" dirty="0">
                <a:latin typeface="微软雅黑" panose="020B0503020204020204" pitchFamily="34" charset="-122"/>
                <a:ea typeface="微软雅黑" panose="020B0503020204020204" pitchFamily="34" charset="-122"/>
                <a:sym typeface="Arial" panose="020B0604020202020204" pitchFamily="34" charset="0"/>
              </a:rPr>
              <a:t>2。</a:t>
            </a:r>
            <a:endParaRPr lang="zh-CN" altLang="en-US" sz="1400" dirty="0">
              <a:latin typeface="微软雅黑" panose="020B0503020204020204" pitchFamily="34" charset="-122"/>
              <a:ea typeface="微软雅黑" panose="020B0503020204020204" pitchFamily="34" charset="-122"/>
            </a:endParaRPr>
          </a:p>
        </p:txBody>
      </p:sp>
      <p:sp>
        <p:nvSpPr>
          <p:cNvPr id="16" name="文本1"/>
          <p:cNvSpPr>
            <a:spLocks noChangeArrowheads="1"/>
          </p:cNvSpPr>
          <p:nvPr/>
        </p:nvSpPr>
        <p:spPr bwMode="auto">
          <a:xfrm>
            <a:off x="4312153" y="2010260"/>
            <a:ext cx="2224545" cy="288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lIns="72576" tIns="36288" rIns="72576" bIns="36288" anchor="ct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pPr>
            <a:r>
              <a:rPr lang="zh-CN" altLang="en-US" sz="1400" dirty="0">
                <a:latin typeface="微软雅黑" panose="020B0503020204020204" pitchFamily="34" charset="-122"/>
                <a:ea typeface="微软雅黑" panose="020B0503020204020204" pitchFamily="34" charset="-122"/>
              </a:rPr>
              <a:t>Click to add your text.</a:t>
            </a:r>
          </a:p>
        </p:txBody>
      </p:sp>
      <p:grpSp>
        <p:nvGrpSpPr>
          <p:cNvPr id="17" name="圆圈1"/>
          <p:cNvGrpSpPr>
            <a:grpSpLocks/>
          </p:cNvGrpSpPr>
          <p:nvPr/>
        </p:nvGrpSpPr>
        <p:grpSpPr bwMode="auto">
          <a:xfrm>
            <a:off x="3916001" y="1964166"/>
            <a:ext cx="361869" cy="361869"/>
            <a:chOff x="0" y="0"/>
            <a:chExt cx="262" cy="262"/>
          </a:xfrm>
        </p:grpSpPr>
        <p:sp>
          <p:nvSpPr>
            <p:cNvPr id="18" name="Oval 19"/>
            <p:cNvSpPr>
              <a:spLocks noChangeArrowheads="1"/>
            </p:cNvSpPr>
            <p:nvPr/>
          </p:nvSpPr>
          <p:spPr bwMode="auto">
            <a:xfrm>
              <a:off x="0" y="0"/>
              <a:ext cx="262" cy="26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a:solidFill>
                  <a:schemeClr val="lt1"/>
                </a:solidFill>
                <a:sym typeface="Arial" panose="020B0604020202020204" pitchFamily="34" charset="0"/>
              </a:endParaRPr>
            </a:p>
          </p:txBody>
        </p:sp>
        <p:sp>
          <p:nvSpPr>
            <p:cNvPr id="19" name="Oval 20"/>
            <p:cNvSpPr>
              <a:spLocks noChangeArrowheads="1"/>
            </p:cNvSpPr>
            <p:nvPr/>
          </p:nvSpPr>
          <p:spPr bwMode="auto">
            <a:xfrm>
              <a:off x="25" y="22"/>
              <a:ext cx="218" cy="21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a:solidFill>
                  <a:schemeClr val="lt1"/>
                </a:solidFill>
                <a:sym typeface="Arial" panose="020B0604020202020204" pitchFamily="34" charset="0"/>
              </a:endParaRPr>
            </a:p>
          </p:txBody>
        </p:sp>
      </p:grpSp>
      <p:grpSp>
        <p:nvGrpSpPr>
          <p:cNvPr id="20" name="圆圈2"/>
          <p:cNvGrpSpPr>
            <a:grpSpLocks/>
          </p:cNvGrpSpPr>
          <p:nvPr/>
        </p:nvGrpSpPr>
        <p:grpSpPr bwMode="auto">
          <a:xfrm>
            <a:off x="4675927" y="2716474"/>
            <a:ext cx="363773" cy="363773"/>
            <a:chOff x="0" y="0"/>
            <a:chExt cx="262" cy="262"/>
          </a:xfrm>
        </p:grpSpPr>
        <p:sp>
          <p:nvSpPr>
            <p:cNvPr id="21" name="Oval 28"/>
            <p:cNvSpPr>
              <a:spLocks noChangeArrowheads="1"/>
            </p:cNvSpPr>
            <p:nvPr/>
          </p:nvSpPr>
          <p:spPr bwMode="auto">
            <a:xfrm>
              <a:off x="0" y="0"/>
              <a:ext cx="262" cy="26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a:solidFill>
                  <a:schemeClr val="lt1"/>
                </a:solidFill>
                <a:sym typeface="Arial" panose="020B0604020202020204" pitchFamily="34" charset="0"/>
              </a:endParaRPr>
            </a:p>
          </p:txBody>
        </p:sp>
        <p:sp>
          <p:nvSpPr>
            <p:cNvPr id="22" name="Oval 29"/>
            <p:cNvSpPr>
              <a:spLocks noChangeArrowheads="1"/>
            </p:cNvSpPr>
            <p:nvPr/>
          </p:nvSpPr>
          <p:spPr bwMode="auto">
            <a:xfrm>
              <a:off x="22" y="22"/>
              <a:ext cx="218" cy="21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a:solidFill>
                  <a:schemeClr val="lt1"/>
                </a:solidFill>
                <a:sym typeface="Arial" panose="020B0604020202020204" pitchFamily="34" charset="0"/>
              </a:endParaRPr>
            </a:p>
          </p:txBody>
        </p:sp>
      </p:grpSp>
      <p:grpSp>
        <p:nvGrpSpPr>
          <p:cNvPr id="23" name="圆圈3"/>
          <p:cNvGrpSpPr>
            <a:grpSpLocks/>
          </p:cNvGrpSpPr>
          <p:nvPr/>
        </p:nvGrpSpPr>
        <p:grpSpPr bwMode="auto">
          <a:xfrm>
            <a:off x="4923522" y="3537346"/>
            <a:ext cx="363773" cy="363775"/>
            <a:chOff x="0" y="0"/>
            <a:chExt cx="262" cy="262"/>
          </a:xfrm>
        </p:grpSpPr>
        <p:sp>
          <p:nvSpPr>
            <p:cNvPr id="24" name="Oval 31"/>
            <p:cNvSpPr>
              <a:spLocks noChangeArrowheads="1"/>
            </p:cNvSpPr>
            <p:nvPr/>
          </p:nvSpPr>
          <p:spPr bwMode="auto">
            <a:xfrm>
              <a:off x="0" y="0"/>
              <a:ext cx="262" cy="26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a:solidFill>
                  <a:schemeClr val="lt1"/>
                </a:solidFill>
                <a:sym typeface="Arial" panose="020B0604020202020204" pitchFamily="34" charset="0"/>
              </a:endParaRPr>
            </a:p>
          </p:txBody>
        </p:sp>
        <p:sp>
          <p:nvSpPr>
            <p:cNvPr id="25" name="Oval 32"/>
            <p:cNvSpPr>
              <a:spLocks noChangeArrowheads="1"/>
            </p:cNvSpPr>
            <p:nvPr/>
          </p:nvSpPr>
          <p:spPr bwMode="auto">
            <a:xfrm>
              <a:off x="22" y="22"/>
              <a:ext cx="218" cy="21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a:solidFill>
                  <a:schemeClr val="lt1"/>
                </a:solidFill>
                <a:sym typeface="Arial" panose="020B0604020202020204" pitchFamily="34" charset="0"/>
              </a:endParaRPr>
            </a:p>
          </p:txBody>
        </p:sp>
      </p:grpSp>
      <p:grpSp>
        <p:nvGrpSpPr>
          <p:cNvPr id="26" name="圆圈4"/>
          <p:cNvGrpSpPr>
            <a:grpSpLocks/>
          </p:cNvGrpSpPr>
          <p:nvPr/>
        </p:nvGrpSpPr>
        <p:grpSpPr bwMode="auto">
          <a:xfrm>
            <a:off x="4666404" y="4409642"/>
            <a:ext cx="361869" cy="361869"/>
            <a:chOff x="0" y="0"/>
            <a:chExt cx="262" cy="262"/>
          </a:xfrm>
        </p:grpSpPr>
        <p:sp>
          <p:nvSpPr>
            <p:cNvPr id="27" name="Oval 34"/>
            <p:cNvSpPr>
              <a:spLocks noChangeArrowheads="1"/>
            </p:cNvSpPr>
            <p:nvPr/>
          </p:nvSpPr>
          <p:spPr bwMode="auto">
            <a:xfrm>
              <a:off x="0" y="0"/>
              <a:ext cx="262" cy="26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a:solidFill>
                  <a:schemeClr val="lt1"/>
                </a:solidFill>
                <a:sym typeface="Arial" panose="020B0604020202020204" pitchFamily="34" charset="0"/>
              </a:endParaRPr>
            </a:p>
          </p:txBody>
        </p:sp>
        <p:sp>
          <p:nvSpPr>
            <p:cNvPr id="28" name="Oval 35"/>
            <p:cNvSpPr>
              <a:spLocks noChangeArrowheads="1"/>
            </p:cNvSpPr>
            <p:nvPr/>
          </p:nvSpPr>
          <p:spPr bwMode="auto">
            <a:xfrm>
              <a:off x="23" y="22"/>
              <a:ext cx="218" cy="21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a:solidFill>
                  <a:schemeClr val="lt1"/>
                </a:solidFill>
                <a:sym typeface="Arial" panose="020B0604020202020204" pitchFamily="34" charset="0"/>
              </a:endParaRPr>
            </a:p>
          </p:txBody>
        </p:sp>
      </p:grpSp>
      <p:grpSp>
        <p:nvGrpSpPr>
          <p:cNvPr id="29" name="圆圈5"/>
          <p:cNvGrpSpPr>
            <a:grpSpLocks/>
          </p:cNvGrpSpPr>
          <p:nvPr/>
        </p:nvGrpSpPr>
        <p:grpSpPr bwMode="auto">
          <a:xfrm>
            <a:off x="3997898" y="5074339"/>
            <a:ext cx="361869" cy="363773"/>
            <a:chOff x="0" y="0"/>
            <a:chExt cx="262" cy="262"/>
          </a:xfrm>
        </p:grpSpPr>
        <p:sp>
          <p:nvSpPr>
            <p:cNvPr id="30" name="Oval 37"/>
            <p:cNvSpPr>
              <a:spLocks noChangeArrowheads="1"/>
            </p:cNvSpPr>
            <p:nvPr/>
          </p:nvSpPr>
          <p:spPr bwMode="auto">
            <a:xfrm>
              <a:off x="0" y="0"/>
              <a:ext cx="262" cy="26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a:solidFill>
                  <a:schemeClr val="lt1"/>
                </a:solidFill>
                <a:sym typeface="Arial" panose="020B0604020202020204" pitchFamily="34" charset="0"/>
              </a:endParaRPr>
            </a:p>
          </p:txBody>
        </p:sp>
        <p:sp>
          <p:nvSpPr>
            <p:cNvPr id="31" name="Oval 38"/>
            <p:cNvSpPr>
              <a:spLocks noChangeArrowheads="1"/>
            </p:cNvSpPr>
            <p:nvPr/>
          </p:nvSpPr>
          <p:spPr bwMode="auto">
            <a:xfrm>
              <a:off x="21" y="22"/>
              <a:ext cx="218" cy="21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a:solidFill>
                  <a:schemeClr val="lt1"/>
                </a:solidFill>
                <a:sym typeface="Arial" panose="020B0604020202020204" pitchFamily="34" charset="0"/>
              </a:endParaRPr>
            </a:p>
          </p:txBody>
        </p:sp>
      </p:grpSp>
      <p:sp>
        <p:nvSpPr>
          <p:cNvPr id="32" name="矩形 31"/>
          <p:cNvSpPr/>
          <p:nvPr/>
        </p:nvSpPr>
        <p:spPr>
          <a:xfrm>
            <a:off x="7565778" y="2412286"/>
            <a:ext cx="3200216"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33" name="矩形 32"/>
          <p:cNvSpPr/>
          <p:nvPr/>
        </p:nvSpPr>
        <p:spPr>
          <a:xfrm>
            <a:off x="2192202" y="3202731"/>
            <a:ext cx="2167565" cy="830997"/>
          </a:xfrm>
          <a:prstGeom prst="rect">
            <a:avLst/>
          </a:prstGeom>
        </p:spPr>
        <p:txBody>
          <a:bodyPr wrap="square">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rPr>
              <a:t>Add</a:t>
            </a:r>
            <a:endParaRPr lang="en-US" altLang="zh-CN" sz="2400" b="1" dirty="0">
              <a:solidFill>
                <a:schemeClr val="bg1"/>
              </a:solidFill>
              <a:latin typeface="微软雅黑" panose="020B0503020204020204" pitchFamily="34" charset="-122"/>
              <a:ea typeface="微软雅黑" panose="020B0503020204020204" pitchFamily="34" charset="-122"/>
            </a:endParaRPr>
          </a:p>
          <a:p>
            <a:pPr algn="ctr"/>
            <a:r>
              <a:rPr lang="zh-CN" altLang="en-US" sz="2400" b="1" dirty="0">
                <a:solidFill>
                  <a:schemeClr val="bg1"/>
                </a:solidFill>
                <a:latin typeface="微软雅黑" panose="020B0503020204020204" pitchFamily="34" charset="-122"/>
                <a:ea typeface="微软雅黑" panose="020B0503020204020204" pitchFamily="34" charset="-122"/>
              </a:rPr>
              <a:t>title</a:t>
            </a:r>
          </a:p>
        </p:txBody>
      </p:sp>
      <p:sp>
        <p:nvSpPr>
          <p:cNvPr id="34" name="矩形 33"/>
          <p:cNvSpPr/>
          <p:nvPr/>
        </p:nvSpPr>
        <p:spPr>
          <a:xfrm>
            <a:off x="7565778" y="1906554"/>
            <a:ext cx="3200216" cy="461665"/>
          </a:xfrm>
          <a:prstGeom prst="rect">
            <a:avLst/>
          </a:prstGeom>
        </p:spPr>
        <p:txBody>
          <a:bodyPr wrap="square">
            <a:spAutoFit/>
          </a:bodyPr>
          <a:lstStyle/>
          <a:p>
            <a:r>
              <a:rPr lang="zh-CN" altLang="en-US" sz="2400" b="1" dirty="0">
                <a:solidFill>
                  <a:schemeClr val="accent1"/>
                </a:solidFill>
                <a:latin typeface="微软雅黑" panose="020B0503020204020204" pitchFamily="34" charset="-122"/>
                <a:ea typeface="微软雅黑" panose="020B0503020204020204" pitchFamily="34" charset="-122"/>
              </a:rPr>
              <a:t>Add your title.</a:t>
            </a:r>
          </a:p>
        </p:txBody>
      </p:sp>
      <p:sp>
        <p:nvSpPr>
          <p:cNvPr id="35" name="矩形 34"/>
          <p:cNvSpPr/>
          <p:nvPr/>
        </p:nvSpPr>
        <p:spPr>
          <a:xfrm>
            <a:off x="7565778" y="4389715"/>
            <a:ext cx="3200216"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36" name="矩形 35"/>
          <p:cNvSpPr/>
          <p:nvPr/>
        </p:nvSpPr>
        <p:spPr>
          <a:xfrm>
            <a:off x="7565778" y="3883983"/>
            <a:ext cx="3200216" cy="461665"/>
          </a:xfrm>
          <a:prstGeom prst="rect">
            <a:avLst/>
          </a:prstGeom>
        </p:spPr>
        <p:txBody>
          <a:bodyPr wrap="square">
            <a:spAutoFit/>
          </a:bodyPr>
          <a:lstStyle/>
          <a:p>
            <a:r>
              <a:rPr lang="zh-CN" altLang="en-US" sz="2400" b="1" dirty="0">
                <a:solidFill>
                  <a:schemeClr val="accent1"/>
                </a:solidFill>
                <a:latin typeface="微软雅黑" panose="020B0503020204020204" pitchFamily="34" charset="-122"/>
                <a:ea typeface="微软雅黑" panose="020B0503020204020204" pitchFamily="34" charset="-122"/>
              </a:rPr>
              <a:t>Add your title.</a:t>
            </a:r>
          </a:p>
        </p:txBody>
      </p:sp>
    </p:spTree>
    <p:extLst>
      <p:ext uri="{BB962C8B-B14F-4D97-AF65-F5344CB8AC3E}">
        <p14:creationId xmlns:p14="http://schemas.microsoft.com/office/powerpoint/2010/main" val="355796297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4="http://schemas.microsoft.com/office/drawing/2010/main"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53" presetClass="entr" presetSubtype="16"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250" fill="hold"/>
                                        <p:tgtEl>
                                          <p:spTgt spid="4"/>
                                        </p:tgtEl>
                                        <p:attrNameLst>
                                          <p:attrName>ppt_w</p:attrName>
                                        </p:attrNameLst>
                                      </p:cBhvr>
                                      <p:tavLst>
                                        <p:tav tm="0">
                                          <p:val>
                                            <p:fltVal val="0"/>
                                          </p:val>
                                        </p:tav>
                                        <p:tav tm="100000">
                                          <p:val>
                                            <p:strVal val="#ppt_w"/>
                                          </p:val>
                                        </p:tav>
                                      </p:tavLst>
                                    </p:anim>
                                    <p:anim calcmode="lin" valueType="num">
                                      <p:cBhvr>
                                        <p:cTn id="23" dur="250" fill="hold"/>
                                        <p:tgtEl>
                                          <p:spTgt spid="4"/>
                                        </p:tgtEl>
                                        <p:attrNameLst>
                                          <p:attrName>ppt_h</p:attrName>
                                        </p:attrNameLst>
                                      </p:cBhvr>
                                      <p:tavLst>
                                        <p:tav tm="0">
                                          <p:val>
                                            <p:fltVal val="0"/>
                                          </p:val>
                                        </p:tav>
                                        <p:tav tm="100000">
                                          <p:val>
                                            <p:strVal val="#ppt_h"/>
                                          </p:val>
                                        </p:tav>
                                      </p:tavLst>
                                    </p:anim>
                                    <p:animEffect transition="in" filter="fade">
                                      <p:cBhvr>
                                        <p:cTn id="24" dur="250"/>
                                        <p:tgtEl>
                                          <p:spTgt spid="4"/>
                                        </p:tgtEl>
                                      </p:cBhvr>
                                    </p:animEffect>
                                  </p:childTnLst>
                                </p:cTn>
                              </p:par>
                              <p:par>
                                <p:cTn id="25" presetID="6" presetClass="emph" presetSubtype="0" decel="100000" fill="hold" nodeType="withEffect">
                                  <p:stCondLst>
                                    <p:cond delay="200"/>
                                  </p:stCondLst>
                                  <p:childTnLst>
                                    <p:animScale>
                                      <p:cBhvr>
                                        <p:cTn id="26" dur="250" fill="hold"/>
                                        <p:tgtEl>
                                          <p:spTgt spid="4"/>
                                        </p:tgtEl>
                                      </p:cBhvr>
                                      <p:by x="120000" y="120000"/>
                                    </p:animScale>
                                  </p:childTnLst>
                                </p:cTn>
                              </p:par>
                              <p:par>
                                <p:cTn id="27" presetID="6" presetClass="emph" presetSubtype="0" decel="100000" fill="hold" nodeType="withEffect">
                                  <p:stCondLst>
                                    <p:cond delay="400"/>
                                  </p:stCondLst>
                                  <p:childTnLst>
                                    <p:animScale>
                                      <p:cBhvr>
                                        <p:cTn id="28" dur="250" fill="hold"/>
                                        <p:tgtEl>
                                          <p:spTgt spid="4"/>
                                        </p:tgtEl>
                                      </p:cBhvr>
                                      <p:by x="83000" y="83000"/>
                                    </p:animScale>
                                  </p:childTnLst>
                                </p:cTn>
                              </p:par>
                              <p:par>
                                <p:cTn id="29" presetID="53" presetClass="entr" presetSubtype="16" fill="hold" grpId="0" nodeType="withEffect">
                                  <p:stCondLst>
                                    <p:cond delay="400"/>
                                  </p:stCondLst>
                                  <p:childTnLst>
                                    <p:set>
                                      <p:cBhvr>
                                        <p:cTn id="30" dur="1" fill="hold">
                                          <p:stCondLst>
                                            <p:cond delay="0"/>
                                          </p:stCondLst>
                                        </p:cTn>
                                        <p:tgtEl>
                                          <p:spTgt spid="10"/>
                                        </p:tgtEl>
                                        <p:attrNameLst>
                                          <p:attrName>style.visibility</p:attrName>
                                        </p:attrNameLst>
                                      </p:cBhvr>
                                      <p:to>
                                        <p:strVal val="visible"/>
                                      </p:to>
                                    </p:set>
                                    <p:anim calcmode="lin" valueType="num">
                                      <p:cBhvr>
                                        <p:cTn id="31" dur="250" fill="hold"/>
                                        <p:tgtEl>
                                          <p:spTgt spid="10"/>
                                        </p:tgtEl>
                                        <p:attrNameLst>
                                          <p:attrName>ppt_w</p:attrName>
                                        </p:attrNameLst>
                                      </p:cBhvr>
                                      <p:tavLst>
                                        <p:tav tm="0">
                                          <p:val>
                                            <p:fltVal val="0"/>
                                          </p:val>
                                        </p:tav>
                                        <p:tav tm="100000">
                                          <p:val>
                                            <p:strVal val="#ppt_w"/>
                                          </p:val>
                                        </p:tav>
                                      </p:tavLst>
                                    </p:anim>
                                    <p:anim calcmode="lin" valueType="num">
                                      <p:cBhvr>
                                        <p:cTn id="32" dur="250" fill="hold"/>
                                        <p:tgtEl>
                                          <p:spTgt spid="10"/>
                                        </p:tgtEl>
                                        <p:attrNameLst>
                                          <p:attrName>ppt_h</p:attrName>
                                        </p:attrNameLst>
                                      </p:cBhvr>
                                      <p:tavLst>
                                        <p:tav tm="0">
                                          <p:val>
                                            <p:fltVal val="0"/>
                                          </p:val>
                                        </p:tav>
                                        <p:tav tm="100000">
                                          <p:val>
                                            <p:strVal val="#ppt_h"/>
                                          </p:val>
                                        </p:tav>
                                      </p:tavLst>
                                    </p:anim>
                                    <p:animEffect transition="in" filter="fade">
                                      <p:cBhvr>
                                        <p:cTn id="33" dur="250"/>
                                        <p:tgtEl>
                                          <p:spTgt spid="10"/>
                                        </p:tgtEl>
                                      </p:cBhvr>
                                    </p:animEffect>
                                  </p:childTnLst>
                                </p:cTn>
                              </p:par>
                              <p:par>
                                <p:cTn id="34" presetID="6" presetClass="emph" presetSubtype="0" decel="100000" fill="hold" grpId="1" nodeType="withEffect">
                                  <p:stCondLst>
                                    <p:cond delay="600"/>
                                  </p:stCondLst>
                                  <p:childTnLst>
                                    <p:animScale>
                                      <p:cBhvr>
                                        <p:cTn id="35" dur="250" fill="hold"/>
                                        <p:tgtEl>
                                          <p:spTgt spid="10"/>
                                        </p:tgtEl>
                                      </p:cBhvr>
                                      <p:by x="120000" y="120000"/>
                                    </p:animScale>
                                  </p:childTnLst>
                                </p:cTn>
                              </p:par>
                              <p:par>
                                <p:cTn id="36" presetID="6" presetClass="emph" presetSubtype="0" decel="100000" fill="hold" grpId="2" nodeType="withEffect">
                                  <p:stCondLst>
                                    <p:cond delay="800"/>
                                  </p:stCondLst>
                                  <p:childTnLst>
                                    <p:animScale>
                                      <p:cBhvr>
                                        <p:cTn id="37" dur="250" fill="hold"/>
                                        <p:tgtEl>
                                          <p:spTgt spid="10"/>
                                        </p:tgtEl>
                                      </p:cBhvr>
                                      <p:by x="83000" y="83000"/>
                                    </p:animScale>
                                  </p:childTnLst>
                                </p:cTn>
                              </p:par>
                              <p:par>
                                <p:cTn id="38" presetID="53" presetClass="entr" presetSubtype="16" fill="hold" grpId="0" nodeType="withEffect">
                                  <p:stCondLst>
                                    <p:cond delay="600"/>
                                  </p:stCondLst>
                                  <p:childTnLst>
                                    <p:set>
                                      <p:cBhvr>
                                        <p:cTn id="39" dur="1" fill="hold">
                                          <p:stCondLst>
                                            <p:cond delay="0"/>
                                          </p:stCondLst>
                                        </p:cTn>
                                        <p:tgtEl>
                                          <p:spTgt spid="11"/>
                                        </p:tgtEl>
                                        <p:attrNameLst>
                                          <p:attrName>style.visibility</p:attrName>
                                        </p:attrNameLst>
                                      </p:cBhvr>
                                      <p:to>
                                        <p:strVal val="visible"/>
                                      </p:to>
                                    </p:set>
                                    <p:anim calcmode="lin" valueType="num">
                                      <p:cBhvr>
                                        <p:cTn id="40" dur="250" fill="hold"/>
                                        <p:tgtEl>
                                          <p:spTgt spid="11"/>
                                        </p:tgtEl>
                                        <p:attrNameLst>
                                          <p:attrName>ppt_w</p:attrName>
                                        </p:attrNameLst>
                                      </p:cBhvr>
                                      <p:tavLst>
                                        <p:tav tm="0">
                                          <p:val>
                                            <p:fltVal val="0"/>
                                          </p:val>
                                        </p:tav>
                                        <p:tav tm="100000">
                                          <p:val>
                                            <p:strVal val="#ppt_w"/>
                                          </p:val>
                                        </p:tav>
                                      </p:tavLst>
                                    </p:anim>
                                    <p:anim calcmode="lin" valueType="num">
                                      <p:cBhvr>
                                        <p:cTn id="41" dur="250" fill="hold"/>
                                        <p:tgtEl>
                                          <p:spTgt spid="11"/>
                                        </p:tgtEl>
                                        <p:attrNameLst>
                                          <p:attrName>ppt_h</p:attrName>
                                        </p:attrNameLst>
                                      </p:cBhvr>
                                      <p:tavLst>
                                        <p:tav tm="0">
                                          <p:val>
                                            <p:fltVal val="0"/>
                                          </p:val>
                                        </p:tav>
                                        <p:tav tm="100000">
                                          <p:val>
                                            <p:strVal val="#ppt_h"/>
                                          </p:val>
                                        </p:tav>
                                      </p:tavLst>
                                    </p:anim>
                                    <p:animEffect transition="in" filter="fade">
                                      <p:cBhvr>
                                        <p:cTn id="42" dur="250"/>
                                        <p:tgtEl>
                                          <p:spTgt spid="11"/>
                                        </p:tgtEl>
                                      </p:cBhvr>
                                    </p:animEffect>
                                  </p:childTnLst>
                                </p:cTn>
                              </p:par>
                              <p:par>
                                <p:cTn id="43" presetID="6" presetClass="emph" presetSubtype="0" decel="100000" fill="hold" grpId="1" nodeType="withEffect">
                                  <p:stCondLst>
                                    <p:cond delay="800"/>
                                  </p:stCondLst>
                                  <p:childTnLst>
                                    <p:animScale>
                                      <p:cBhvr>
                                        <p:cTn id="44" dur="250" fill="hold"/>
                                        <p:tgtEl>
                                          <p:spTgt spid="11"/>
                                        </p:tgtEl>
                                      </p:cBhvr>
                                      <p:by x="120000" y="120000"/>
                                    </p:animScale>
                                  </p:childTnLst>
                                </p:cTn>
                              </p:par>
                              <p:par>
                                <p:cTn id="45" presetID="6" presetClass="emph" presetSubtype="0" decel="100000" fill="hold" grpId="2" nodeType="withEffect">
                                  <p:stCondLst>
                                    <p:cond delay="1000"/>
                                  </p:stCondLst>
                                  <p:childTnLst>
                                    <p:animScale>
                                      <p:cBhvr>
                                        <p:cTn id="46" dur="250" fill="hold"/>
                                        <p:tgtEl>
                                          <p:spTgt spid="11"/>
                                        </p:tgtEl>
                                      </p:cBhvr>
                                      <p:by x="83000" y="83000"/>
                                    </p:animScale>
                                  </p:childTnLst>
                                </p:cTn>
                              </p:par>
                              <p:par>
                                <p:cTn id="47" presetID="53" presetClass="entr" presetSubtype="16" fill="hold" grpId="0" nodeType="withEffect">
                                  <p:stCondLst>
                                    <p:cond delay="800"/>
                                  </p:stCondLst>
                                  <p:childTnLst>
                                    <p:set>
                                      <p:cBhvr>
                                        <p:cTn id="48" dur="1" fill="hold">
                                          <p:stCondLst>
                                            <p:cond delay="0"/>
                                          </p:stCondLst>
                                        </p:cTn>
                                        <p:tgtEl>
                                          <p:spTgt spid="33"/>
                                        </p:tgtEl>
                                        <p:attrNameLst>
                                          <p:attrName>style.visibility</p:attrName>
                                        </p:attrNameLst>
                                      </p:cBhvr>
                                      <p:to>
                                        <p:strVal val="visible"/>
                                      </p:to>
                                    </p:set>
                                    <p:anim calcmode="lin" valueType="num">
                                      <p:cBhvr>
                                        <p:cTn id="49" dur="250" fill="hold"/>
                                        <p:tgtEl>
                                          <p:spTgt spid="33"/>
                                        </p:tgtEl>
                                        <p:attrNameLst>
                                          <p:attrName>ppt_w</p:attrName>
                                        </p:attrNameLst>
                                      </p:cBhvr>
                                      <p:tavLst>
                                        <p:tav tm="0">
                                          <p:val>
                                            <p:fltVal val="0"/>
                                          </p:val>
                                        </p:tav>
                                        <p:tav tm="100000">
                                          <p:val>
                                            <p:strVal val="#ppt_w"/>
                                          </p:val>
                                        </p:tav>
                                      </p:tavLst>
                                    </p:anim>
                                    <p:anim calcmode="lin" valueType="num">
                                      <p:cBhvr>
                                        <p:cTn id="50" dur="250" fill="hold"/>
                                        <p:tgtEl>
                                          <p:spTgt spid="33"/>
                                        </p:tgtEl>
                                        <p:attrNameLst>
                                          <p:attrName>ppt_h</p:attrName>
                                        </p:attrNameLst>
                                      </p:cBhvr>
                                      <p:tavLst>
                                        <p:tav tm="0">
                                          <p:val>
                                            <p:fltVal val="0"/>
                                          </p:val>
                                        </p:tav>
                                        <p:tav tm="100000">
                                          <p:val>
                                            <p:strVal val="#ppt_h"/>
                                          </p:val>
                                        </p:tav>
                                      </p:tavLst>
                                    </p:anim>
                                    <p:animEffect transition="in" filter="fade">
                                      <p:cBhvr>
                                        <p:cTn id="51" dur="250"/>
                                        <p:tgtEl>
                                          <p:spTgt spid="33"/>
                                        </p:tgtEl>
                                      </p:cBhvr>
                                    </p:animEffect>
                                  </p:childTnLst>
                                </p:cTn>
                              </p:par>
                              <p:par>
                                <p:cTn id="52" presetID="6" presetClass="emph" presetSubtype="0" decel="100000" fill="hold" grpId="1" nodeType="withEffect">
                                  <p:stCondLst>
                                    <p:cond delay="1000"/>
                                  </p:stCondLst>
                                  <p:childTnLst>
                                    <p:animScale>
                                      <p:cBhvr>
                                        <p:cTn id="53" dur="250" fill="hold"/>
                                        <p:tgtEl>
                                          <p:spTgt spid="33"/>
                                        </p:tgtEl>
                                      </p:cBhvr>
                                      <p:by x="120000" y="120000"/>
                                    </p:animScale>
                                  </p:childTnLst>
                                </p:cTn>
                              </p:par>
                              <p:par>
                                <p:cTn id="54" presetID="6" presetClass="emph" presetSubtype="0" decel="100000" fill="hold" grpId="2" nodeType="withEffect">
                                  <p:stCondLst>
                                    <p:cond delay="1200"/>
                                  </p:stCondLst>
                                  <p:childTnLst>
                                    <p:animScale>
                                      <p:cBhvr>
                                        <p:cTn id="55" dur="250" fill="hold"/>
                                        <p:tgtEl>
                                          <p:spTgt spid="33"/>
                                        </p:tgtEl>
                                      </p:cBhvr>
                                      <p:by x="83000" y="83000"/>
                                    </p:animScale>
                                  </p:childTnLst>
                                </p:cTn>
                              </p:par>
                            </p:childTnLst>
                          </p:cTn>
                        </p:par>
                        <p:par>
                          <p:cTn id="56" fill="hold">
                            <p:stCondLst>
                              <p:cond delay="2450"/>
                            </p:stCondLst>
                            <p:childTnLst>
                              <p:par>
                                <p:cTn id="57" presetID="53" presetClass="entr" presetSubtype="16" fill="hold" nodeType="after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500" fill="hold"/>
                                        <p:tgtEl>
                                          <p:spTgt spid="17"/>
                                        </p:tgtEl>
                                        <p:attrNameLst>
                                          <p:attrName>ppt_w</p:attrName>
                                        </p:attrNameLst>
                                      </p:cBhvr>
                                      <p:tavLst>
                                        <p:tav tm="0">
                                          <p:val>
                                            <p:fltVal val="0"/>
                                          </p:val>
                                        </p:tav>
                                        <p:tav tm="100000">
                                          <p:val>
                                            <p:strVal val="#ppt_w"/>
                                          </p:val>
                                        </p:tav>
                                      </p:tavLst>
                                    </p:anim>
                                    <p:anim calcmode="lin" valueType="num">
                                      <p:cBhvr>
                                        <p:cTn id="60" dur="500" fill="hold"/>
                                        <p:tgtEl>
                                          <p:spTgt spid="17"/>
                                        </p:tgtEl>
                                        <p:attrNameLst>
                                          <p:attrName>ppt_h</p:attrName>
                                        </p:attrNameLst>
                                      </p:cBhvr>
                                      <p:tavLst>
                                        <p:tav tm="0">
                                          <p:val>
                                            <p:fltVal val="0"/>
                                          </p:val>
                                        </p:tav>
                                        <p:tav tm="100000">
                                          <p:val>
                                            <p:strVal val="#ppt_h"/>
                                          </p:val>
                                        </p:tav>
                                      </p:tavLst>
                                    </p:anim>
                                    <p:animEffect transition="in" filter="fade">
                                      <p:cBhvr>
                                        <p:cTn id="61" dur="500"/>
                                        <p:tgtEl>
                                          <p:spTgt spid="17"/>
                                        </p:tgtEl>
                                      </p:cBhvr>
                                    </p:animEffect>
                                  </p:childTnLst>
                                </p:cTn>
                              </p:par>
                              <p:par>
                                <p:cTn id="62" presetID="53" presetClass="entr" presetSubtype="16" fill="hold" nodeType="withEffect">
                                  <p:stCondLst>
                                    <p:cond delay="150"/>
                                  </p:stCondLst>
                                  <p:childTnLst>
                                    <p:set>
                                      <p:cBhvr>
                                        <p:cTn id="63" dur="1" fill="hold">
                                          <p:stCondLst>
                                            <p:cond delay="0"/>
                                          </p:stCondLst>
                                        </p:cTn>
                                        <p:tgtEl>
                                          <p:spTgt spid="20"/>
                                        </p:tgtEl>
                                        <p:attrNameLst>
                                          <p:attrName>style.visibility</p:attrName>
                                        </p:attrNameLst>
                                      </p:cBhvr>
                                      <p:to>
                                        <p:strVal val="visible"/>
                                      </p:to>
                                    </p:set>
                                    <p:anim calcmode="lin" valueType="num">
                                      <p:cBhvr>
                                        <p:cTn id="64" dur="500" fill="hold"/>
                                        <p:tgtEl>
                                          <p:spTgt spid="20"/>
                                        </p:tgtEl>
                                        <p:attrNameLst>
                                          <p:attrName>ppt_w</p:attrName>
                                        </p:attrNameLst>
                                      </p:cBhvr>
                                      <p:tavLst>
                                        <p:tav tm="0">
                                          <p:val>
                                            <p:fltVal val="0"/>
                                          </p:val>
                                        </p:tav>
                                        <p:tav tm="100000">
                                          <p:val>
                                            <p:strVal val="#ppt_w"/>
                                          </p:val>
                                        </p:tav>
                                      </p:tavLst>
                                    </p:anim>
                                    <p:anim calcmode="lin" valueType="num">
                                      <p:cBhvr>
                                        <p:cTn id="65" dur="500" fill="hold"/>
                                        <p:tgtEl>
                                          <p:spTgt spid="20"/>
                                        </p:tgtEl>
                                        <p:attrNameLst>
                                          <p:attrName>ppt_h</p:attrName>
                                        </p:attrNameLst>
                                      </p:cBhvr>
                                      <p:tavLst>
                                        <p:tav tm="0">
                                          <p:val>
                                            <p:fltVal val="0"/>
                                          </p:val>
                                        </p:tav>
                                        <p:tav tm="100000">
                                          <p:val>
                                            <p:strVal val="#ppt_h"/>
                                          </p:val>
                                        </p:tav>
                                      </p:tavLst>
                                    </p:anim>
                                    <p:animEffect transition="in" filter="fade">
                                      <p:cBhvr>
                                        <p:cTn id="66" dur="500"/>
                                        <p:tgtEl>
                                          <p:spTgt spid="20"/>
                                        </p:tgtEl>
                                      </p:cBhvr>
                                    </p:animEffect>
                                  </p:childTnLst>
                                </p:cTn>
                              </p:par>
                              <p:par>
                                <p:cTn id="67" presetID="53" presetClass="entr" presetSubtype="16" fill="hold" nodeType="withEffect">
                                  <p:stCondLst>
                                    <p:cond delay="300"/>
                                  </p:stCondLst>
                                  <p:childTnLst>
                                    <p:set>
                                      <p:cBhvr>
                                        <p:cTn id="68" dur="1" fill="hold">
                                          <p:stCondLst>
                                            <p:cond delay="0"/>
                                          </p:stCondLst>
                                        </p:cTn>
                                        <p:tgtEl>
                                          <p:spTgt spid="23"/>
                                        </p:tgtEl>
                                        <p:attrNameLst>
                                          <p:attrName>style.visibility</p:attrName>
                                        </p:attrNameLst>
                                      </p:cBhvr>
                                      <p:to>
                                        <p:strVal val="visible"/>
                                      </p:to>
                                    </p:set>
                                    <p:anim calcmode="lin" valueType="num">
                                      <p:cBhvr>
                                        <p:cTn id="69" dur="500" fill="hold"/>
                                        <p:tgtEl>
                                          <p:spTgt spid="23"/>
                                        </p:tgtEl>
                                        <p:attrNameLst>
                                          <p:attrName>ppt_w</p:attrName>
                                        </p:attrNameLst>
                                      </p:cBhvr>
                                      <p:tavLst>
                                        <p:tav tm="0">
                                          <p:val>
                                            <p:fltVal val="0"/>
                                          </p:val>
                                        </p:tav>
                                        <p:tav tm="100000">
                                          <p:val>
                                            <p:strVal val="#ppt_w"/>
                                          </p:val>
                                        </p:tav>
                                      </p:tavLst>
                                    </p:anim>
                                    <p:anim calcmode="lin" valueType="num">
                                      <p:cBhvr>
                                        <p:cTn id="70" dur="500" fill="hold"/>
                                        <p:tgtEl>
                                          <p:spTgt spid="23"/>
                                        </p:tgtEl>
                                        <p:attrNameLst>
                                          <p:attrName>ppt_h</p:attrName>
                                        </p:attrNameLst>
                                      </p:cBhvr>
                                      <p:tavLst>
                                        <p:tav tm="0">
                                          <p:val>
                                            <p:fltVal val="0"/>
                                          </p:val>
                                        </p:tav>
                                        <p:tav tm="100000">
                                          <p:val>
                                            <p:strVal val="#ppt_h"/>
                                          </p:val>
                                        </p:tav>
                                      </p:tavLst>
                                    </p:anim>
                                    <p:animEffect transition="in" filter="fade">
                                      <p:cBhvr>
                                        <p:cTn id="71" dur="500"/>
                                        <p:tgtEl>
                                          <p:spTgt spid="23"/>
                                        </p:tgtEl>
                                      </p:cBhvr>
                                    </p:animEffect>
                                  </p:childTnLst>
                                </p:cTn>
                              </p:par>
                              <p:par>
                                <p:cTn id="72" presetID="53" presetClass="entr" presetSubtype="16" fill="hold" nodeType="withEffect">
                                  <p:stCondLst>
                                    <p:cond delay="450"/>
                                  </p:stCondLst>
                                  <p:childTnLst>
                                    <p:set>
                                      <p:cBhvr>
                                        <p:cTn id="73" dur="1" fill="hold">
                                          <p:stCondLst>
                                            <p:cond delay="0"/>
                                          </p:stCondLst>
                                        </p:cTn>
                                        <p:tgtEl>
                                          <p:spTgt spid="26"/>
                                        </p:tgtEl>
                                        <p:attrNameLst>
                                          <p:attrName>style.visibility</p:attrName>
                                        </p:attrNameLst>
                                      </p:cBhvr>
                                      <p:to>
                                        <p:strVal val="visible"/>
                                      </p:to>
                                    </p:set>
                                    <p:anim calcmode="lin" valueType="num">
                                      <p:cBhvr>
                                        <p:cTn id="74" dur="500" fill="hold"/>
                                        <p:tgtEl>
                                          <p:spTgt spid="26"/>
                                        </p:tgtEl>
                                        <p:attrNameLst>
                                          <p:attrName>ppt_w</p:attrName>
                                        </p:attrNameLst>
                                      </p:cBhvr>
                                      <p:tavLst>
                                        <p:tav tm="0">
                                          <p:val>
                                            <p:fltVal val="0"/>
                                          </p:val>
                                        </p:tav>
                                        <p:tav tm="100000">
                                          <p:val>
                                            <p:strVal val="#ppt_w"/>
                                          </p:val>
                                        </p:tav>
                                      </p:tavLst>
                                    </p:anim>
                                    <p:anim calcmode="lin" valueType="num">
                                      <p:cBhvr>
                                        <p:cTn id="75" dur="500" fill="hold"/>
                                        <p:tgtEl>
                                          <p:spTgt spid="26"/>
                                        </p:tgtEl>
                                        <p:attrNameLst>
                                          <p:attrName>ppt_h</p:attrName>
                                        </p:attrNameLst>
                                      </p:cBhvr>
                                      <p:tavLst>
                                        <p:tav tm="0">
                                          <p:val>
                                            <p:fltVal val="0"/>
                                          </p:val>
                                        </p:tav>
                                        <p:tav tm="100000">
                                          <p:val>
                                            <p:strVal val="#ppt_h"/>
                                          </p:val>
                                        </p:tav>
                                      </p:tavLst>
                                    </p:anim>
                                    <p:animEffect transition="in" filter="fade">
                                      <p:cBhvr>
                                        <p:cTn id="76" dur="500"/>
                                        <p:tgtEl>
                                          <p:spTgt spid="26"/>
                                        </p:tgtEl>
                                      </p:cBhvr>
                                    </p:animEffect>
                                  </p:childTnLst>
                                </p:cTn>
                              </p:par>
                              <p:par>
                                <p:cTn id="77" presetID="53" presetClass="entr" presetSubtype="16" fill="hold" nodeType="withEffect">
                                  <p:stCondLst>
                                    <p:cond delay="600"/>
                                  </p:stCondLst>
                                  <p:childTnLst>
                                    <p:set>
                                      <p:cBhvr>
                                        <p:cTn id="78" dur="1" fill="hold">
                                          <p:stCondLst>
                                            <p:cond delay="0"/>
                                          </p:stCondLst>
                                        </p:cTn>
                                        <p:tgtEl>
                                          <p:spTgt spid="29"/>
                                        </p:tgtEl>
                                        <p:attrNameLst>
                                          <p:attrName>style.visibility</p:attrName>
                                        </p:attrNameLst>
                                      </p:cBhvr>
                                      <p:to>
                                        <p:strVal val="visible"/>
                                      </p:to>
                                    </p:set>
                                    <p:anim calcmode="lin" valueType="num">
                                      <p:cBhvr>
                                        <p:cTn id="79" dur="500" fill="hold"/>
                                        <p:tgtEl>
                                          <p:spTgt spid="29"/>
                                        </p:tgtEl>
                                        <p:attrNameLst>
                                          <p:attrName>ppt_w</p:attrName>
                                        </p:attrNameLst>
                                      </p:cBhvr>
                                      <p:tavLst>
                                        <p:tav tm="0">
                                          <p:val>
                                            <p:fltVal val="0"/>
                                          </p:val>
                                        </p:tav>
                                        <p:tav tm="100000">
                                          <p:val>
                                            <p:strVal val="#ppt_w"/>
                                          </p:val>
                                        </p:tav>
                                      </p:tavLst>
                                    </p:anim>
                                    <p:anim calcmode="lin" valueType="num">
                                      <p:cBhvr>
                                        <p:cTn id="80" dur="500" fill="hold"/>
                                        <p:tgtEl>
                                          <p:spTgt spid="29"/>
                                        </p:tgtEl>
                                        <p:attrNameLst>
                                          <p:attrName>ppt_h</p:attrName>
                                        </p:attrNameLst>
                                      </p:cBhvr>
                                      <p:tavLst>
                                        <p:tav tm="0">
                                          <p:val>
                                            <p:fltVal val="0"/>
                                          </p:val>
                                        </p:tav>
                                        <p:tav tm="100000">
                                          <p:val>
                                            <p:strVal val="#ppt_h"/>
                                          </p:val>
                                        </p:tav>
                                      </p:tavLst>
                                    </p:anim>
                                    <p:animEffect transition="in" filter="fade">
                                      <p:cBhvr>
                                        <p:cTn id="81" dur="500"/>
                                        <p:tgtEl>
                                          <p:spTgt spid="29"/>
                                        </p:tgtEl>
                                      </p:cBhvr>
                                    </p:animEffect>
                                  </p:childTnLst>
                                </p:cTn>
                              </p:par>
                            </p:childTnLst>
                          </p:cTn>
                        </p:par>
                        <p:par>
                          <p:cTn id="82" fill="hold">
                            <p:stCondLst>
                              <p:cond delay="3550"/>
                            </p:stCondLst>
                            <p:childTnLst>
                              <p:par>
                                <p:cTn id="83" presetID="2" presetClass="entr" presetSubtype="2" fill="hold" grpId="0" nodeType="afterEffect">
                                  <p:stCondLst>
                                    <p:cond delay="0"/>
                                  </p:stCondLst>
                                  <p:childTnLst>
                                    <p:set>
                                      <p:cBhvr>
                                        <p:cTn id="84" dur="1" fill="hold">
                                          <p:stCondLst>
                                            <p:cond delay="0"/>
                                          </p:stCondLst>
                                        </p:cTn>
                                        <p:tgtEl>
                                          <p:spTgt spid="16"/>
                                        </p:tgtEl>
                                        <p:attrNameLst>
                                          <p:attrName>style.visibility</p:attrName>
                                        </p:attrNameLst>
                                      </p:cBhvr>
                                      <p:to>
                                        <p:strVal val="visible"/>
                                      </p:to>
                                    </p:set>
                                    <p:anim calcmode="lin" valueType="num">
                                      <p:cBhvr additive="base">
                                        <p:cTn id="85" dur="500" fill="hold"/>
                                        <p:tgtEl>
                                          <p:spTgt spid="16"/>
                                        </p:tgtEl>
                                        <p:attrNameLst>
                                          <p:attrName>ppt_x</p:attrName>
                                        </p:attrNameLst>
                                      </p:cBhvr>
                                      <p:tavLst>
                                        <p:tav tm="0">
                                          <p:val>
                                            <p:strVal val="1+#ppt_w/2"/>
                                          </p:val>
                                        </p:tav>
                                        <p:tav tm="100000">
                                          <p:val>
                                            <p:strVal val="#ppt_x"/>
                                          </p:val>
                                        </p:tav>
                                      </p:tavLst>
                                    </p:anim>
                                    <p:anim calcmode="lin" valueType="num">
                                      <p:cBhvr additive="base">
                                        <p:cTn id="86" dur="500" fill="hold"/>
                                        <p:tgtEl>
                                          <p:spTgt spid="16"/>
                                        </p:tgtEl>
                                        <p:attrNameLst>
                                          <p:attrName>ppt_y</p:attrName>
                                        </p:attrNameLst>
                                      </p:cBhvr>
                                      <p:tavLst>
                                        <p:tav tm="0">
                                          <p:val>
                                            <p:strVal val="#ppt_y"/>
                                          </p:val>
                                        </p:tav>
                                        <p:tav tm="100000">
                                          <p:val>
                                            <p:strVal val="#ppt_y"/>
                                          </p:val>
                                        </p:tav>
                                      </p:tavLst>
                                    </p:anim>
                                  </p:childTnLst>
                                </p:cTn>
                              </p:par>
                              <p:par>
                                <p:cTn id="87" presetID="2" presetClass="entr" presetSubtype="2" fill="hold" grpId="0" nodeType="withEffect">
                                  <p:stCondLst>
                                    <p:cond delay="150"/>
                                  </p:stCondLst>
                                  <p:childTnLst>
                                    <p:set>
                                      <p:cBhvr>
                                        <p:cTn id="88" dur="1" fill="hold">
                                          <p:stCondLst>
                                            <p:cond delay="0"/>
                                          </p:stCondLst>
                                        </p:cTn>
                                        <p:tgtEl>
                                          <p:spTgt spid="15"/>
                                        </p:tgtEl>
                                        <p:attrNameLst>
                                          <p:attrName>style.visibility</p:attrName>
                                        </p:attrNameLst>
                                      </p:cBhvr>
                                      <p:to>
                                        <p:strVal val="visible"/>
                                      </p:to>
                                    </p:set>
                                    <p:anim calcmode="lin" valueType="num">
                                      <p:cBhvr additive="base">
                                        <p:cTn id="89" dur="500" fill="hold"/>
                                        <p:tgtEl>
                                          <p:spTgt spid="15"/>
                                        </p:tgtEl>
                                        <p:attrNameLst>
                                          <p:attrName>ppt_x</p:attrName>
                                        </p:attrNameLst>
                                      </p:cBhvr>
                                      <p:tavLst>
                                        <p:tav tm="0">
                                          <p:val>
                                            <p:strVal val="1+#ppt_w/2"/>
                                          </p:val>
                                        </p:tav>
                                        <p:tav tm="100000">
                                          <p:val>
                                            <p:strVal val="#ppt_x"/>
                                          </p:val>
                                        </p:tav>
                                      </p:tavLst>
                                    </p:anim>
                                    <p:anim calcmode="lin" valueType="num">
                                      <p:cBhvr additive="base">
                                        <p:cTn id="90" dur="500" fill="hold"/>
                                        <p:tgtEl>
                                          <p:spTgt spid="15"/>
                                        </p:tgtEl>
                                        <p:attrNameLst>
                                          <p:attrName>ppt_y</p:attrName>
                                        </p:attrNameLst>
                                      </p:cBhvr>
                                      <p:tavLst>
                                        <p:tav tm="0">
                                          <p:val>
                                            <p:strVal val="#ppt_y"/>
                                          </p:val>
                                        </p:tav>
                                        <p:tav tm="100000">
                                          <p:val>
                                            <p:strVal val="#ppt_y"/>
                                          </p:val>
                                        </p:tav>
                                      </p:tavLst>
                                    </p:anim>
                                  </p:childTnLst>
                                </p:cTn>
                              </p:par>
                              <p:par>
                                <p:cTn id="91" presetID="2" presetClass="entr" presetSubtype="2" fill="hold" grpId="0" nodeType="withEffect">
                                  <p:stCondLst>
                                    <p:cond delay="300"/>
                                  </p:stCondLst>
                                  <p:childTnLst>
                                    <p:set>
                                      <p:cBhvr>
                                        <p:cTn id="92" dur="1" fill="hold">
                                          <p:stCondLst>
                                            <p:cond delay="0"/>
                                          </p:stCondLst>
                                        </p:cTn>
                                        <p:tgtEl>
                                          <p:spTgt spid="14"/>
                                        </p:tgtEl>
                                        <p:attrNameLst>
                                          <p:attrName>style.visibility</p:attrName>
                                        </p:attrNameLst>
                                      </p:cBhvr>
                                      <p:to>
                                        <p:strVal val="visible"/>
                                      </p:to>
                                    </p:set>
                                    <p:anim calcmode="lin" valueType="num">
                                      <p:cBhvr additive="base">
                                        <p:cTn id="93" dur="500" fill="hold"/>
                                        <p:tgtEl>
                                          <p:spTgt spid="14"/>
                                        </p:tgtEl>
                                        <p:attrNameLst>
                                          <p:attrName>ppt_x</p:attrName>
                                        </p:attrNameLst>
                                      </p:cBhvr>
                                      <p:tavLst>
                                        <p:tav tm="0">
                                          <p:val>
                                            <p:strVal val="1+#ppt_w/2"/>
                                          </p:val>
                                        </p:tav>
                                        <p:tav tm="100000">
                                          <p:val>
                                            <p:strVal val="#ppt_x"/>
                                          </p:val>
                                        </p:tav>
                                      </p:tavLst>
                                    </p:anim>
                                    <p:anim calcmode="lin" valueType="num">
                                      <p:cBhvr additive="base">
                                        <p:cTn id="94" dur="500" fill="hold"/>
                                        <p:tgtEl>
                                          <p:spTgt spid="14"/>
                                        </p:tgtEl>
                                        <p:attrNameLst>
                                          <p:attrName>ppt_y</p:attrName>
                                        </p:attrNameLst>
                                      </p:cBhvr>
                                      <p:tavLst>
                                        <p:tav tm="0">
                                          <p:val>
                                            <p:strVal val="#ppt_y"/>
                                          </p:val>
                                        </p:tav>
                                        <p:tav tm="100000">
                                          <p:val>
                                            <p:strVal val="#ppt_y"/>
                                          </p:val>
                                        </p:tav>
                                      </p:tavLst>
                                    </p:anim>
                                  </p:childTnLst>
                                </p:cTn>
                              </p:par>
                              <p:par>
                                <p:cTn id="95" presetID="2" presetClass="entr" presetSubtype="2" fill="hold" grpId="0" nodeType="withEffect">
                                  <p:stCondLst>
                                    <p:cond delay="450"/>
                                  </p:stCondLst>
                                  <p:childTnLst>
                                    <p:set>
                                      <p:cBhvr>
                                        <p:cTn id="96" dur="1" fill="hold">
                                          <p:stCondLst>
                                            <p:cond delay="0"/>
                                          </p:stCondLst>
                                        </p:cTn>
                                        <p:tgtEl>
                                          <p:spTgt spid="13"/>
                                        </p:tgtEl>
                                        <p:attrNameLst>
                                          <p:attrName>style.visibility</p:attrName>
                                        </p:attrNameLst>
                                      </p:cBhvr>
                                      <p:to>
                                        <p:strVal val="visible"/>
                                      </p:to>
                                    </p:set>
                                    <p:anim calcmode="lin" valueType="num">
                                      <p:cBhvr additive="base">
                                        <p:cTn id="97" dur="500" fill="hold"/>
                                        <p:tgtEl>
                                          <p:spTgt spid="13"/>
                                        </p:tgtEl>
                                        <p:attrNameLst>
                                          <p:attrName>ppt_x</p:attrName>
                                        </p:attrNameLst>
                                      </p:cBhvr>
                                      <p:tavLst>
                                        <p:tav tm="0">
                                          <p:val>
                                            <p:strVal val="1+#ppt_w/2"/>
                                          </p:val>
                                        </p:tav>
                                        <p:tav tm="100000">
                                          <p:val>
                                            <p:strVal val="#ppt_x"/>
                                          </p:val>
                                        </p:tav>
                                      </p:tavLst>
                                    </p:anim>
                                    <p:anim calcmode="lin" valueType="num">
                                      <p:cBhvr additive="base">
                                        <p:cTn id="98" dur="500" fill="hold"/>
                                        <p:tgtEl>
                                          <p:spTgt spid="13"/>
                                        </p:tgtEl>
                                        <p:attrNameLst>
                                          <p:attrName>ppt_y</p:attrName>
                                        </p:attrNameLst>
                                      </p:cBhvr>
                                      <p:tavLst>
                                        <p:tav tm="0">
                                          <p:val>
                                            <p:strVal val="#ppt_y"/>
                                          </p:val>
                                        </p:tav>
                                        <p:tav tm="100000">
                                          <p:val>
                                            <p:strVal val="#ppt_y"/>
                                          </p:val>
                                        </p:tav>
                                      </p:tavLst>
                                    </p:anim>
                                  </p:childTnLst>
                                </p:cTn>
                              </p:par>
                              <p:par>
                                <p:cTn id="99" presetID="2" presetClass="entr" presetSubtype="2" fill="hold" grpId="0" nodeType="withEffect">
                                  <p:stCondLst>
                                    <p:cond delay="600"/>
                                  </p:stCondLst>
                                  <p:childTnLst>
                                    <p:set>
                                      <p:cBhvr>
                                        <p:cTn id="100" dur="1" fill="hold">
                                          <p:stCondLst>
                                            <p:cond delay="0"/>
                                          </p:stCondLst>
                                        </p:cTn>
                                        <p:tgtEl>
                                          <p:spTgt spid="12"/>
                                        </p:tgtEl>
                                        <p:attrNameLst>
                                          <p:attrName>style.visibility</p:attrName>
                                        </p:attrNameLst>
                                      </p:cBhvr>
                                      <p:to>
                                        <p:strVal val="visible"/>
                                      </p:to>
                                    </p:set>
                                    <p:anim calcmode="lin" valueType="num">
                                      <p:cBhvr additive="base">
                                        <p:cTn id="101" dur="500" fill="hold"/>
                                        <p:tgtEl>
                                          <p:spTgt spid="12"/>
                                        </p:tgtEl>
                                        <p:attrNameLst>
                                          <p:attrName>ppt_x</p:attrName>
                                        </p:attrNameLst>
                                      </p:cBhvr>
                                      <p:tavLst>
                                        <p:tav tm="0">
                                          <p:val>
                                            <p:strVal val="1+#ppt_w/2"/>
                                          </p:val>
                                        </p:tav>
                                        <p:tav tm="100000">
                                          <p:val>
                                            <p:strVal val="#ppt_x"/>
                                          </p:val>
                                        </p:tav>
                                      </p:tavLst>
                                    </p:anim>
                                    <p:anim calcmode="lin" valueType="num">
                                      <p:cBhvr additive="base">
                                        <p:cTn id="102" dur="500" fill="hold"/>
                                        <p:tgtEl>
                                          <p:spTgt spid="12"/>
                                        </p:tgtEl>
                                        <p:attrNameLst>
                                          <p:attrName>ppt_y</p:attrName>
                                        </p:attrNameLst>
                                      </p:cBhvr>
                                      <p:tavLst>
                                        <p:tav tm="0">
                                          <p:val>
                                            <p:strVal val="#ppt_y"/>
                                          </p:val>
                                        </p:tav>
                                        <p:tav tm="100000">
                                          <p:val>
                                            <p:strVal val="#ppt_y"/>
                                          </p:val>
                                        </p:tav>
                                      </p:tavLst>
                                    </p:anim>
                                  </p:childTnLst>
                                </p:cTn>
                              </p:par>
                            </p:childTnLst>
                          </p:cTn>
                        </p:par>
                        <p:par>
                          <p:cTn id="103" fill="hold">
                            <p:stCondLst>
                              <p:cond delay="4650"/>
                            </p:stCondLst>
                            <p:childTnLst>
                              <p:par>
                                <p:cTn id="104" presetID="53" presetClass="entr" presetSubtype="16" fill="hold" grpId="0" nodeType="afterEffect">
                                  <p:stCondLst>
                                    <p:cond delay="0"/>
                                  </p:stCondLst>
                                  <p:childTnLst>
                                    <p:set>
                                      <p:cBhvr>
                                        <p:cTn id="105" dur="1" fill="hold">
                                          <p:stCondLst>
                                            <p:cond delay="0"/>
                                          </p:stCondLst>
                                        </p:cTn>
                                        <p:tgtEl>
                                          <p:spTgt spid="34"/>
                                        </p:tgtEl>
                                        <p:attrNameLst>
                                          <p:attrName>style.visibility</p:attrName>
                                        </p:attrNameLst>
                                      </p:cBhvr>
                                      <p:to>
                                        <p:strVal val="visible"/>
                                      </p:to>
                                    </p:set>
                                    <p:anim calcmode="lin" valueType="num">
                                      <p:cBhvr>
                                        <p:cTn id="106" dur="500" fill="hold"/>
                                        <p:tgtEl>
                                          <p:spTgt spid="34"/>
                                        </p:tgtEl>
                                        <p:attrNameLst>
                                          <p:attrName>ppt_w</p:attrName>
                                        </p:attrNameLst>
                                      </p:cBhvr>
                                      <p:tavLst>
                                        <p:tav tm="0">
                                          <p:val>
                                            <p:fltVal val="0"/>
                                          </p:val>
                                        </p:tav>
                                        <p:tav tm="100000">
                                          <p:val>
                                            <p:strVal val="#ppt_w"/>
                                          </p:val>
                                        </p:tav>
                                      </p:tavLst>
                                    </p:anim>
                                    <p:anim calcmode="lin" valueType="num">
                                      <p:cBhvr>
                                        <p:cTn id="107" dur="500" fill="hold"/>
                                        <p:tgtEl>
                                          <p:spTgt spid="34"/>
                                        </p:tgtEl>
                                        <p:attrNameLst>
                                          <p:attrName>ppt_h</p:attrName>
                                        </p:attrNameLst>
                                      </p:cBhvr>
                                      <p:tavLst>
                                        <p:tav tm="0">
                                          <p:val>
                                            <p:fltVal val="0"/>
                                          </p:val>
                                        </p:tav>
                                        <p:tav tm="100000">
                                          <p:val>
                                            <p:strVal val="#ppt_h"/>
                                          </p:val>
                                        </p:tav>
                                      </p:tavLst>
                                    </p:anim>
                                    <p:animEffect transition="in" filter="fade">
                                      <p:cBhvr>
                                        <p:cTn id="108" dur="500"/>
                                        <p:tgtEl>
                                          <p:spTgt spid="34"/>
                                        </p:tgtEl>
                                      </p:cBhvr>
                                    </p:animEffect>
                                  </p:childTnLst>
                                </p:cTn>
                              </p:par>
                            </p:childTnLst>
                          </p:cTn>
                        </p:par>
                        <p:par>
                          <p:cTn id="109" fill="hold">
                            <p:stCondLst>
                              <p:cond delay="5150"/>
                            </p:stCondLst>
                            <p:childTnLst>
                              <p:par>
                                <p:cTn id="110" presetID="53" presetClass="entr" presetSubtype="16" fill="hold" grpId="0" nodeType="afterEffect">
                                  <p:stCondLst>
                                    <p:cond delay="0"/>
                                  </p:stCondLst>
                                  <p:iterate type="lt">
                                    <p:tmPct val="10000"/>
                                  </p:iterate>
                                  <p:childTnLst>
                                    <p:set>
                                      <p:cBhvr>
                                        <p:cTn id="111" dur="1" fill="hold">
                                          <p:stCondLst>
                                            <p:cond delay="0"/>
                                          </p:stCondLst>
                                        </p:cTn>
                                        <p:tgtEl>
                                          <p:spTgt spid="32"/>
                                        </p:tgtEl>
                                        <p:attrNameLst>
                                          <p:attrName>style.visibility</p:attrName>
                                        </p:attrNameLst>
                                      </p:cBhvr>
                                      <p:to>
                                        <p:strVal val="visible"/>
                                      </p:to>
                                    </p:set>
                                    <p:anim calcmode="lin" valueType="num">
                                      <p:cBhvr>
                                        <p:cTn id="112" dur="250" fill="hold"/>
                                        <p:tgtEl>
                                          <p:spTgt spid="32"/>
                                        </p:tgtEl>
                                        <p:attrNameLst>
                                          <p:attrName>ppt_w</p:attrName>
                                        </p:attrNameLst>
                                      </p:cBhvr>
                                      <p:tavLst>
                                        <p:tav tm="0">
                                          <p:val>
                                            <p:fltVal val="0"/>
                                          </p:val>
                                        </p:tav>
                                        <p:tav tm="100000">
                                          <p:val>
                                            <p:strVal val="#ppt_w"/>
                                          </p:val>
                                        </p:tav>
                                      </p:tavLst>
                                    </p:anim>
                                    <p:anim calcmode="lin" valueType="num">
                                      <p:cBhvr>
                                        <p:cTn id="113" dur="250" fill="hold"/>
                                        <p:tgtEl>
                                          <p:spTgt spid="32"/>
                                        </p:tgtEl>
                                        <p:attrNameLst>
                                          <p:attrName>ppt_h</p:attrName>
                                        </p:attrNameLst>
                                      </p:cBhvr>
                                      <p:tavLst>
                                        <p:tav tm="0">
                                          <p:val>
                                            <p:fltVal val="0"/>
                                          </p:val>
                                        </p:tav>
                                        <p:tav tm="100000">
                                          <p:val>
                                            <p:strVal val="#ppt_h"/>
                                          </p:val>
                                        </p:tav>
                                      </p:tavLst>
                                    </p:anim>
                                    <p:animEffect transition="in" filter="fade">
                                      <p:cBhvr>
                                        <p:cTn id="114" dur="250"/>
                                        <p:tgtEl>
                                          <p:spTgt spid="32"/>
                                        </p:tgtEl>
                                      </p:cBhvr>
                                    </p:animEffect>
                                  </p:childTnLst>
                                </p:cTn>
                              </p:par>
                            </p:childTnLst>
                          </p:cTn>
                        </p:par>
                        <p:par>
                          <p:cTn id="115" fill="hold">
                            <p:stCondLst>
                              <p:cond delay="6050"/>
                            </p:stCondLst>
                            <p:childTnLst>
                              <p:par>
                                <p:cTn id="116" presetID="53" presetClass="entr" presetSubtype="16" fill="hold" grpId="0" nodeType="afterEffect">
                                  <p:stCondLst>
                                    <p:cond delay="0"/>
                                  </p:stCondLst>
                                  <p:childTnLst>
                                    <p:set>
                                      <p:cBhvr>
                                        <p:cTn id="117" dur="1" fill="hold">
                                          <p:stCondLst>
                                            <p:cond delay="0"/>
                                          </p:stCondLst>
                                        </p:cTn>
                                        <p:tgtEl>
                                          <p:spTgt spid="36"/>
                                        </p:tgtEl>
                                        <p:attrNameLst>
                                          <p:attrName>style.visibility</p:attrName>
                                        </p:attrNameLst>
                                      </p:cBhvr>
                                      <p:to>
                                        <p:strVal val="visible"/>
                                      </p:to>
                                    </p:set>
                                    <p:anim calcmode="lin" valueType="num">
                                      <p:cBhvr>
                                        <p:cTn id="118" dur="500" fill="hold"/>
                                        <p:tgtEl>
                                          <p:spTgt spid="36"/>
                                        </p:tgtEl>
                                        <p:attrNameLst>
                                          <p:attrName>ppt_w</p:attrName>
                                        </p:attrNameLst>
                                      </p:cBhvr>
                                      <p:tavLst>
                                        <p:tav tm="0">
                                          <p:val>
                                            <p:fltVal val="0"/>
                                          </p:val>
                                        </p:tav>
                                        <p:tav tm="100000">
                                          <p:val>
                                            <p:strVal val="#ppt_w"/>
                                          </p:val>
                                        </p:tav>
                                      </p:tavLst>
                                    </p:anim>
                                    <p:anim calcmode="lin" valueType="num">
                                      <p:cBhvr>
                                        <p:cTn id="119" dur="500" fill="hold"/>
                                        <p:tgtEl>
                                          <p:spTgt spid="36"/>
                                        </p:tgtEl>
                                        <p:attrNameLst>
                                          <p:attrName>ppt_h</p:attrName>
                                        </p:attrNameLst>
                                      </p:cBhvr>
                                      <p:tavLst>
                                        <p:tav tm="0">
                                          <p:val>
                                            <p:fltVal val="0"/>
                                          </p:val>
                                        </p:tav>
                                        <p:tav tm="100000">
                                          <p:val>
                                            <p:strVal val="#ppt_h"/>
                                          </p:val>
                                        </p:tav>
                                      </p:tavLst>
                                    </p:anim>
                                    <p:animEffect transition="in" filter="fade">
                                      <p:cBhvr>
                                        <p:cTn id="120" dur="500"/>
                                        <p:tgtEl>
                                          <p:spTgt spid="36"/>
                                        </p:tgtEl>
                                      </p:cBhvr>
                                    </p:animEffect>
                                  </p:childTnLst>
                                </p:cTn>
                              </p:par>
                            </p:childTnLst>
                          </p:cTn>
                        </p:par>
                        <p:par>
                          <p:cTn id="121" fill="hold">
                            <p:stCondLst>
                              <p:cond delay="6550"/>
                            </p:stCondLst>
                            <p:childTnLst>
                              <p:par>
                                <p:cTn id="122" presetID="53" presetClass="entr" presetSubtype="16" fill="hold" grpId="0" nodeType="afterEffect">
                                  <p:stCondLst>
                                    <p:cond delay="0"/>
                                  </p:stCondLst>
                                  <p:iterate type="lt">
                                    <p:tmPct val="10000"/>
                                  </p:iterate>
                                  <p:childTnLst>
                                    <p:set>
                                      <p:cBhvr>
                                        <p:cTn id="123" dur="1" fill="hold">
                                          <p:stCondLst>
                                            <p:cond delay="0"/>
                                          </p:stCondLst>
                                        </p:cTn>
                                        <p:tgtEl>
                                          <p:spTgt spid="35"/>
                                        </p:tgtEl>
                                        <p:attrNameLst>
                                          <p:attrName>style.visibility</p:attrName>
                                        </p:attrNameLst>
                                      </p:cBhvr>
                                      <p:to>
                                        <p:strVal val="visible"/>
                                      </p:to>
                                    </p:set>
                                    <p:anim calcmode="lin" valueType="num">
                                      <p:cBhvr>
                                        <p:cTn id="124" dur="250" fill="hold"/>
                                        <p:tgtEl>
                                          <p:spTgt spid="35"/>
                                        </p:tgtEl>
                                        <p:attrNameLst>
                                          <p:attrName>ppt_w</p:attrName>
                                        </p:attrNameLst>
                                      </p:cBhvr>
                                      <p:tavLst>
                                        <p:tav tm="0">
                                          <p:val>
                                            <p:fltVal val="0"/>
                                          </p:val>
                                        </p:tav>
                                        <p:tav tm="100000">
                                          <p:val>
                                            <p:strVal val="#ppt_w"/>
                                          </p:val>
                                        </p:tav>
                                      </p:tavLst>
                                    </p:anim>
                                    <p:anim calcmode="lin" valueType="num">
                                      <p:cBhvr>
                                        <p:cTn id="125" dur="250" fill="hold"/>
                                        <p:tgtEl>
                                          <p:spTgt spid="35"/>
                                        </p:tgtEl>
                                        <p:attrNameLst>
                                          <p:attrName>ppt_h</p:attrName>
                                        </p:attrNameLst>
                                      </p:cBhvr>
                                      <p:tavLst>
                                        <p:tav tm="0">
                                          <p:val>
                                            <p:fltVal val="0"/>
                                          </p:val>
                                        </p:tav>
                                        <p:tav tm="100000">
                                          <p:val>
                                            <p:strVal val="#ppt_h"/>
                                          </p:val>
                                        </p:tav>
                                      </p:tavLst>
                                    </p:anim>
                                    <p:animEffect transition="in" filter="fade">
                                      <p:cBhvr>
                                        <p:cTn id="126" dur="25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10" grpId="0" animBg="1"/>
      <p:bldP spid="10" grpId="1" animBg="1"/>
      <p:bldP spid="10" grpId="2" animBg="1"/>
      <p:bldP spid="11" grpId="0" animBg="1"/>
      <p:bldP spid="11" grpId="1" animBg="1"/>
      <p:bldP spid="11" grpId="2" animBg="1"/>
      <p:bldP spid="12" grpId="0"/>
      <p:bldP spid="13" grpId="0"/>
      <p:bldP spid="14" grpId="0"/>
      <p:bldP spid="15" grpId="0"/>
      <p:bldP spid="16" grpId="0"/>
      <p:bldP spid="32" grpId="0"/>
      <p:bldP spid="33" grpId="0"/>
      <p:bldP spid="33" grpId="1"/>
      <p:bldP spid="33" grpId="2"/>
      <p:bldP spid="34" grpId="0"/>
      <p:bldP spid="35" grpId="0"/>
      <p:bldP spid="3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4" y="218741"/>
            <a:ext cx="6179172"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Freeform 7"/>
          <p:cNvSpPr>
            <a:spLocks/>
          </p:cNvSpPr>
          <p:nvPr/>
        </p:nvSpPr>
        <p:spPr bwMode="auto">
          <a:xfrm>
            <a:off x="4024119" y="1648909"/>
            <a:ext cx="1292225" cy="4079875"/>
          </a:xfrm>
          <a:custGeom>
            <a:avLst/>
            <a:gdLst>
              <a:gd name="T0" fmla="*/ 1292225 w 1750"/>
              <a:gd name="T1" fmla="*/ 200783 h 5527"/>
              <a:gd name="T2" fmla="*/ 231862 w 1750"/>
              <a:gd name="T3" fmla="*/ 2050641 h 5527"/>
              <a:gd name="T4" fmla="*/ 1254566 w 1750"/>
              <a:gd name="T5" fmla="*/ 3878354 h 5527"/>
              <a:gd name="T6" fmla="*/ 1138635 w 1750"/>
              <a:gd name="T7" fmla="*/ 4079875 h 5527"/>
              <a:gd name="T8" fmla="*/ 0 w 1750"/>
              <a:gd name="T9" fmla="*/ 2050641 h 5527"/>
              <a:gd name="T10" fmla="*/ 1176294 w 1750"/>
              <a:gd name="T11" fmla="*/ 0 h 5527"/>
              <a:gd name="T12" fmla="*/ 1292225 w 1750"/>
              <a:gd name="T13" fmla="*/ 200783 h 552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50" h="5527">
                <a:moveTo>
                  <a:pt x="1750" y="272"/>
                </a:moveTo>
                <a:cubicBezTo>
                  <a:pt x="891" y="777"/>
                  <a:pt x="314" y="1710"/>
                  <a:pt x="314" y="2778"/>
                </a:cubicBezTo>
                <a:cubicBezTo>
                  <a:pt x="314" y="3825"/>
                  <a:pt x="868" y="4743"/>
                  <a:pt x="1699" y="5254"/>
                </a:cubicBezTo>
                <a:lnTo>
                  <a:pt x="1542" y="5527"/>
                </a:lnTo>
                <a:cubicBezTo>
                  <a:pt x="617" y="4961"/>
                  <a:pt x="0" y="3942"/>
                  <a:pt x="0" y="2778"/>
                </a:cubicBezTo>
                <a:cubicBezTo>
                  <a:pt x="0" y="1594"/>
                  <a:pt x="640" y="559"/>
                  <a:pt x="1593" y="0"/>
                </a:cubicBezTo>
                <a:lnTo>
                  <a:pt x="1750" y="272"/>
                </a:lnTo>
                <a:close/>
              </a:path>
            </a:pathLst>
          </a:custGeom>
          <a:solidFill>
            <a:schemeClr val="bg1">
              <a:lumMod val="85000"/>
            </a:schemeClr>
          </a:solidFill>
          <a:ln>
            <a:noFill/>
          </a:ln>
        </p:spPr>
        <p:txBody>
          <a:bodyPr/>
          <a:lstStyle/>
          <a:p>
            <a:pPr eaLnBrk="0" fontAlgn="base" hangingPunct="0">
              <a:spcBef>
                <a:spcPct val="0"/>
              </a:spcBef>
              <a:spcAft>
                <a:spcPct val="0"/>
              </a:spcAft>
            </a:pPr>
            <a:endParaRPr lang="zh-CN" altLang="en-US">
              <a:solidFill>
                <a:srgbClr val="294A5A"/>
              </a:solidFill>
              <a:latin typeface="Arial" panose="020B0604020202020204" pitchFamily="34" charset="0"/>
            </a:endParaRPr>
          </a:p>
        </p:txBody>
      </p:sp>
      <p:sp>
        <p:nvSpPr>
          <p:cNvPr id="5" name="Oval 8"/>
          <p:cNvSpPr>
            <a:spLocks noChangeArrowheads="1"/>
          </p:cNvSpPr>
          <p:nvPr/>
        </p:nvSpPr>
        <p:spPr bwMode="auto">
          <a:xfrm>
            <a:off x="4424169" y="1210759"/>
            <a:ext cx="1219200" cy="122078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6" name="Oval 9"/>
          <p:cNvSpPr>
            <a:spLocks noChangeArrowheads="1"/>
          </p:cNvSpPr>
          <p:nvPr/>
        </p:nvSpPr>
        <p:spPr bwMode="auto">
          <a:xfrm>
            <a:off x="3547869" y="3069722"/>
            <a:ext cx="1220787" cy="12192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7" name="Oval 10"/>
          <p:cNvSpPr>
            <a:spLocks noChangeArrowheads="1"/>
          </p:cNvSpPr>
          <p:nvPr/>
        </p:nvSpPr>
        <p:spPr bwMode="auto">
          <a:xfrm>
            <a:off x="4547994" y="4871534"/>
            <a:ext cx="1220787" cy="1219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8" name="Line 11"/>
          <p:cNvSpPr>
            <a:spLocks noChangeShapeType="1"/>
          </p:cNvSpPr>
          <p:nvPr/>
        </p:nvSpPr>
        <p:spPr bwMode="auto">
          <a:xfrm>
            <a:off x="5652894" y="2142622"/>
            <a:ext cx="1255712" cy="901700"/>
          </a:xfrm>
          <a:prstGeom prst="line">
            <a:avLst/>
          </a:prstGeom>
          <a:noFill/>
          <a:ln w="12700">
            <a:solidFill>
              <a:schemeClr val="accent2"/>
            </a:solidFill>
            <a:round/>
            <a:headEnd/>
            <a:tailEnd type="triangle" w="lg" len="lg"/>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CN" altLang="en-US">
              <a:solidFill>
                <a:srgbClr val="294A5A"/>
              </a:solidFill>
              <a:latin typeface="Arial" panose="020B0604020202020204" pitchFamily="34" charset="0"/>
            </a:endParaRPr>
          </a:p>
        </p:txBody>
      </p:sp>
      <p:sp>
        <p:nvSpPr>
          <p:cNvPr id="9" name="Line 12"/>
          <p:cNvSpPr>
            <a:spLocks noChangeShapeType="1"/>
          </p:cNvSpPr>
          <p:nvPr/>
        </p:nvSpPr>
        <p:spPr bwMode="auto">
          <a:xfrm flipV="1">
            <a:off x="5735444" y="4449259"/>
            <a:ext cx="1200150" cy="709613"/>
          </a:xfrm>
          <a:prstGeom prst="line">
            <a:avLst/>
          </a:prstGeom>
          <a:noFill/>
          <a:ln w="12700">
            <a:solidFill>
              <a:schemeClr val="accent4"/>
            </a:solidFill>
            <a:round/>
            <a:headEnd/>
            <a:tailEnd type="triangle" w="lg" len="lg"/>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CN" altLang="en-US">
              <a:solidFill>
                <a:srgbClr val="294A5A"/>
              </a:solidFill>
              <a:latin typeface="Arial" panose="020B0604020202020204" pitchFamily="34" charset="0"/>
            </a:endParaRPr>
          </a:p>
        </p:txBody>
      </p:sp>
      <p:sp>
        <p:nvSpPr>
          <p:cNvPr id="10" name="Line 13"/>
          <p:cNvSpPr>
            <a:spLocks noChangeShapeType="1"/>
          </p:cNvSpPr>
          <p:nvPr/>
        </p:nvSpPr>
        <p:spPr bwMode="auto">
          <a:xfrm>
            <a:off x="4963919" y="3676147"/>
            <a:ext cx="1670050" cy="0"/>
          </a:xfrm>
          <a:prstGeom prst="line">
            <a:avLst/>
          </a:prstGeom>
          <a:noFill/>
          <a:ln w="12700">
            <a:solidFill>
              <a:schemeClr val="accent3"/>
            </a:solidFill>
            <a:round/>
            <a:headEnd/>
            <a:tailEnd type="triangle" w="lg" len="lg"/>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CN" altLang="en-US">
              <a:solidFill>
                <a:srgbClr val="294A5A"/>
              </a:solidFill>
              <a:latin typeface="Arial" panose="020B0604020202020204" pitchFamily="34" charset="0"/>
            </a:endParaRPr>
          </a:p>
        </p:txBody>
      </p:sp>
      <p:grpSp>
        <p:nvGrpSpPr>
          <p:cNvPr id="11" name="组合 10"/>
          <p:cNvGrpSpPr/>
          <p:nvPr/>
        </p:nvGrpSpPr>
        <p:grpSpPr>
          <a:xfrm>
            <a:off x="6740331" y="2823659"/>
            <a:ext cx="1806575" cy="1804988"/>
            <a:chOff x="6740331" y="3032297"/>
            <a:chExt cx="1806575" cy="1804988"/>
          </a:xfrm>
        </p:grpSpPr>
        <p:sp>
          <p:nvSpPr>
            <p:cNvPr id="12" name="Oval 6"/>
            <p:cNvSpPr>
              <a:spLocks noChangeArrowheads="1"/>
            </p:cNvSpPr>
            <p:nvPr/>
          </p:nvSpPr>
          <p:spPr bwMode="auto">
            <a:xfrm>
              <a:off x="6740331" y="3032297"/>
              <a:ext cx="1806575" cy="1804988"/>
            </a:xfrm>
            <a:prstGeom prst="ellipse">
              <a:avLst/>
            </a:prstGeom>
            <a:solidFill>
              <a:schemeClr val="bg1">
                <a:lumMod val="75000"/>
              </a:schemeClr>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lt1"/>
                </a:solidFill>
              </a:endParaRPr>
            </a:p>
          </p:txBody>
        </p:sp>
        <p:sp>
          <p:nvSpPr>
            <p:cNvPr id="13" name="Oval 14"/>
            <p:cNvSpPr>
              <a:spLocks noChangeArrowheads="1"/>
            </p:cNvSpPr>
            <p:nvPr/>
          </p:nvSpPr>
          <p:spPr bwMode="auto">
            <a:xfrm>
              <a:off x="6890060" y="3180438"/>
              <a:ext cx="1507118" cy="1507118"/>
            </a:xfrm>
            <a:prstGeom prst="ellipse">
              <a:avLst/>
            </a:prstGeom>
            <a:solidFill>
              <a:schemeClr val="accent1"/>
            </a:solidFill>
            <a:ln>
              <a:noFill/>
            </a:ln>
            <a:effectLst/>
          </p:spPr>
          <p:txBody>
            <a:bodyPr anchor="ctr"/>
            <a:lstStyle/>
            <a:p>
              <a:pPr algn="ctr">
                <a:buFont typeface="Arial" pitchFamily="34" charset="0"/>
                <a:buNone/>
              </a:pPr>
              <a:endParaRPr lang="zh-CN" altLang="en-US">
                <a:solidFill>
                  <a:srgbClr val="FFFFFF"/>
                </a:solidFill>
                <a:latin typeface="微软雅黑" pitchFamily="34" charset="-122"/>
                <a:ea typeface="微软雅黑" pitchFamily="34" charset="-122"/>
              </a:endParaRPr>
            </a:p>
          </p:txBody>
        </p:sp>
      </p:grpSp>
      <p:sp>
        <p:nvSpPr>
          <p:cNvPr id="14" name="TextBox 16"/>
          <p:cNvSpPr txBox="1">
            <a:spLocks noChangeArrowheads="1"/>
          </p:cNvSpPr>
          <p:nvPr/>
        </p:nvSpPr>
        <p:spPr bwMode="auto">
          <a:xfrm>
            <a:off x="4641705" y="1343652"/>
            <a:ext cx="77628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accent1"/>
                </a:solidFill>
                <a:latin typeface="Arial" panose="020B0604020202020204" pitchFamily="34" charset="0"/>
                <a:ea typeface="微软雅黑" panose="020B0503020204020204" pitchFamily="34" charset="-122"/>
              </a:defRPr>
            </a:lvl1pPr>
            <a:lvl2pPr marL="742950" indent="-285750">
              <a:spcBef>
                <a:spcPct val="20000"/>
              </a:spcBef>
              <a:buChar char="–"/>
              <a:defRPr sz="2000">
                <a:solidFill>
                  <a:schemeClr val="accent1"/>
                </a:solidFill>
                <a:latin typeface="Arial" panose="020B0604020202020204" pitchFamily="34" charset="0"/>
                <a:ea typeface="仿宋_GB2312" pitchFamily="1"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buFontTx/>
              <a:buNone/>
            </a:pPr>
            <a:r>
              <a:rPr lang="zh-CN" altLang="en-US" dirty="0">
                <a:solidFill>
                  <a:schemeClr val="bg1"/>
                </a:solidFill>
                <a:latin typeface="微软雅黑" panose="020B0503020204020204" pitchFamily="34" charset="-122"/>
              </a:rPr>
              <a:t>Add to</a:t>
            </a:r>
            <a:endParaRPr lang="en-US" altLang="zh-CN" dirty="0">
              <a:solidFill>
                <a:schemeClr val="bg1"/>
              </a:solidFill>
              <a:latin typeface="微软雅黑" panose="020B0503020204020204" pitchFamily="34" charset="-122"/>
            </a:endParaRPr>
          </a:p>
          <a:p>
            <a:pPr algn="ctr" fontAlgn="base">
              <a:spcBef>
                <a:spcPct val="0"/>
              </a:spcBef>
              <a:spcAft>
                <a:spcPct val="0"/>
              </a:spcAft>
              <a:buFontTx/>
              <a:buNone/>
            </a:pPr>
            <a:r>
              <a:rPr lang="zh-CN" altLang="en-US" dirty="0">
                <a:solidFill>
                  <a:schemeClr val="bg1"/>
                </a:solidFill>
                <a:latin typeface="微软雅黑" panose="020B0503020204020204" pitchFamily="34" charset="-122"/>
              </a:rPr>
              <a:t>Text</a:t>
            </a:r>
            <a:endParaRPr lang="en-US" altLang="zh-CN" dirty="0">
              <a:solidFill>
                <a:schemeClr val="bg1"/>
              </a:solidFill>
              <a:latin typeface="微软雅黑" panose="020B0503020204020204" pitchFamily="34" charset="-122"/>
            </a:endParaRPr>
          </a:p>
        </p:txBody>
      </p:sp>
      <p:sp>
        <p:nvSpPr>
          <p:cNvPr id="15" name="TextBox 17"/>
          <p:cNvSpPr txBox="1">
            <a:spLocks noChangeArrowheads="1"/>
          </p:cNvSpPr>
          <p:nvPr/>
        </p:nvSpPr>
        <p:spPr bwMode="auto">
          <a:xfrm>
            <a:off x="3770118" y="3144524"/>
            <a:ext cx="77628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accent1"/>
                </a:solidFill>
                <a:latin typeface="Arial" panose="020B0604020202020204" pitchFamily="34" charset="0"/>
                <a:ea typeface="微软雅黑" panose="020B0503020204020204" pitchFamily="34" charset="-122"/>
              </a:defRPr>
            </a:lvl1pPr>
            <a:lvl2pPr marL="742950" indent="-285750">
              <a:spcBef>
                <a:spcPct val="20000"/>
              </a:spcBef>
              <a:buChar char="–"/>
              <a:defRPr sz="2000">
                <a:solidFill>
                  <a:schemeClr val="accent1"/>
                </a:solidFill>
                <a:latin typeface="Arial" panose="020B0604020202020204" pitchFamily="34" charset="0"/>
                <a:ea typeface="仿宋_GB2312" pitchFamily="1"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buFontTx/>
              <a:buNone/>
            </a:pPr>
            <a:r>
              <a:rPr lang="zh-CN" altLang="en-US" dirty="0">
                <a:solidFill>
                  <a:schemeClr val="bg1"/>
                </a:solidFill>
                <a:latin typeface="微软雅黑" panose="020B0503020204020204" pitchFamily="34" charset="-122"/>
              </a:rPr>
              <a:t>Add to</a:t>
            </a:r>
            <a:endParaRPr lang="en-US" altLang="zh-CN" dirty="0">
              <a:solidFill>
                <a:schemeClr val="bg1"/>
              </a:solidFill>
              <a:latin typeface="微软雅黑" panose="020B0503020204020204" pitchFamily="34" charset="-122"/>
            </a:endParaRPr>
          </a:p>
          <a:p>
            <a:pPr algn="ctr" fontAlgn="base">
              <a:spcBef>
                <a:spcPct val="0"/>
              </a:spcBef>
              <a:spcAft>
                <a:spcPct val="0"/>
              </a:spcAft>
              <a:buFontTx/>
              <a:buNone/>
            </a:pPr>
            <a:r>
              <a:rPr lang="zh-CN" altLang="en-US" dirty="0">
                <a:solidFill>
                  <a:schemeClr val="bg1"/>
                </a:solidFill>
                <a:latin typeface="微软雅黑" panose="020B0503020204020204" pitchFamily="34" charset="-122"/>
              </a:rPr>
              <a:t>Text.</a:t>
            </a:r>
            <a:endParaRPr lang="en-US" altLang="zh-CN" dirty="0">
              <a:solidFill>
                <a:schemeClr val="bg1"/>
              </a:solidFill>
              <a:latin typeface="微软雅黑" panose="020B0503020204020204" pitchFamily="34" charset="-122"/>
            </a:endParaRPr>
          </a:p>
        </p:txBody>
      </p:sp>
      <p:sp>
        <p:nvSpPr>
          <p:cNvPr id="16" name="TextBox 18"/>
          <p:cNvSpPr txBox="1">
            <a:spLocks noChangeArrowheads="1"/>
          </p:cNvSpPr>
          <p:nvPr/>
        </p:nvSpPr>
        <p:spPr bwMode="auto">
          <a:xfrm>
            <a:off x="4737540" y="4977824"/>
            <a:ext cx="77628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accent1"/>
                </a:solidFill>
                <a:latin typeface="Arial" panose="020B0604020202020204" pitchFamily="34" charset="0"/>
                <a:ea typeface="微软雅黑" panose="020B0503020204020204" pitchFamily="34" charset="-122"/>
              </a:defRPr>
            </a:lvl1pPr>
            <a:lvl2pPr marL="742950" indent="-285750">
              <a:spcBef>
                <a:spcPct val="20000"/>
              </a:spcBef>
              <a:buChar char="–"/>
              <a:defRPr sz="2000">
                <a:solidFill>
                  <a:schemeClr val="accent1"/>
                </a:solidFill>
                <a:latin typeface="Arial" panose="020B0604020202020204" pitchFamily="34" charset="0"/>
                <a:ea typeface="仿宋_GB2312" pitchFamily="1"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buFontTx/>
              <a:buNone/>
            </a:pPr>
            <a:r>
              <a:rPr lang="zh-CN" altLang="en-US" dirty="0">
                <a:solidFill>
                  <a:schemeClr val="bg1"/>
                </a:solidFill>
                <a:latin typeface="微软雅黑" panose="020B0503020204020204" pitchFamily="34" charset="-122"/>
              </a:rPr>
              <a:t>Add to</a:t>
            </a:r>
            <a:endParaRPr lang="en-US" altLang="zh-CN" dirty="0">
              <a:solidFill>
                <a:schemeClr val="bg1"/>
              </a:solidFill>
              <a:latin typeface="微软雅黑" panose="020B0503020204020204" pitchFamily="34" charset="-122"/>
            </a:endParaRPr>
          </a:p>
          <a:p>
            <a:pPr algn="ctr" fontAlgn="base">
              <a:spcBef>
                <a:spcPct val="0"/>
              </a:spcBef>
              <a:spcAft>
                <a:spcPct val="0"/>
              </a:spcAft>
              <a:buFontTx/>
              <a:buNone/>
            </a:pPr>
            <a:r>
              <a:rPr lang="zh-CN" altLang="en-US" dirty="0">
                <a:solidFill>
                  <a:schemeClr val="bg1"/>
                </a:solidFill>
                <a:latin typeface="微软雅黑" panose="020B0503020204020204" pitchFamily="34" charset="-122"/>
              </a:rPr>
              <a:t>Text.</a:t>
            </a:r>
            <a:endParaRPr lang="en-US" altLang="zh-CN" dirty="0">
              <a:solidFill>
                <a:schemeClr val="bg1"/>
              </a:solidFill>
              <a:latin typeface="微软雅黑" panose="020B0503020204020204" pitchFamily="34" charset="-122"/>
            </a:endParaRPr>
          </a:p>
        </p:txBody>
      </p:sp>
      <p:sp>
        <p:nvSpPr>
          <p:cNvPr id="17" name="矩形 16"/>
          <p:cNvSpPr/>
          <p:nvPr/>
        </p:nvSpPr>
        <p:spPr>
          <a:xfrm>
            <a:off x="7150366" y="3144524"/>
            <a:ext cx="996949" cy="1200329"/>
          </a:xfrm>
          <a:prstGeom prst="rect">
            <a:avLst/>
          </a:prstGeom>
        </p:spPr>
        <p:txBody>
          <a:bodyPr wrap="square">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rPr>
              <a:t>Add to</a:t>
            </a:r>
            <a:endParaRPr lang="en-US" altLang="zh-CN" sz="2400" b="1" dirty="0">
              <a:solidFill>
                <a:schemeClr val="bg1"/>
              </a:solidFill>
              <a:latin typeface="微软雅黑" panose="020B0503020204020204" pitchFamily="34" charset="-122"/>
              <a:ea typeface="微软雅黑" panose="020B0503020204020204" pitchFamily="34" charset="-122"/>
            </a:endParaRPr>
          </a:p>
          <a:p>
            <a:pPr algn="ctr"/>
            <a:r>
              <a:rPr lang="zh-CN" altLang="en-US" sz="2400" b="1" dirty="0">
                <a:solidFill>
                  <a:schemeClr val="bg1"/>
                </a:solidFill>
                <a:latin typeface="微软雅黑" panose="020B0503020204020204" pitchFamily="34" charset="-122"/>
                <a:ea typeface="微软雅黑" panose="020B0503020204020204" pitchFamily="34" charset="-122"/>
              </a:rPr>
              <a:t>Text</a:t>
            </a:r>
          </a:p>
        </p:txBody>
      </p:sp>
      <p:sp>
        <p:nvSpPr>
          <p:cNvPr id="18" name="矩形 17"/>
          <p:cNvSpPr/>
          <p:nvPr/>
        </p:nvSpPr>
        <p:spPr>
          <a:xfrm>
            <a:off x="8653268" y="3289775"/>
            <a:ext cx="2760227"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9" name="矩形 18"/>
          <p:cNvSpPr/>
          <p:nvPr/>
        </p:nvSpPr>
        <p:spPr>
          <a:xfrm>
            <a:off x="1691622" y="1485323"/>
            <a:ext cx="2696082"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20" name="矩形 19"/>
          <p:cNvSpPr/>
          <p:nvPr/>
        </p:nvSpPr>
        <p:spPr>
          <a:xfrm>
            <a:off x="1691622" y="5151082"/>
            <a:ext cx="2696082"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21" name="矩形 20"/>
          <p:cNvSpPr/>
          <p:nvPr/>
        </p:nvSpPr>
        <p:spPr>
          <a:xfrm>
            <a:off x="778506" y="3319514"/>
            <a:ext cx="2696082" cy="523220"/>
          </a:xfrm>
          <a:prstGeom prst="rect">
            <a:avLst/>
          </a:prstGeom>
        </p:spPr>
        <p:txBody>
          <a:bodyPr wrap="square">
            <a:spAutoFit/>
          </a:bodyPr>
          <a:lstStyle/>
          <a:p>
            <a:pPr algn="just"/>
            <a:r>
              <a:rPr lang="zh-CN" altLang="en-US" sz="1400" dirty="0">
                <a:latin typeface="微软雅黑" panose="020B0503020204020204" pitchFamily="34" charset="-122"/>
                <a:ea typeface="微软雅黑" panose="020B0503020204020204" pitchFamily="34" charset="-122"/>
              </a:rPr>
              <a:t>Enter your text here, or copy your text here.</a:t>
            </a:r>
          </a:p>
        </p:txBody>
      </p:sp>
    </p:spTree>
    <p:extLst>
      <p:ext uri="{BB962C8B-B14F-4D97-AF65-F5344CB8AC3E}">
        <p14:creationId xmlns:p14="http://schemas.microsoft.com/office/powerpoint/2010/main" val="23782855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p14="http://schemas.microsoft.com/office/powerpoint/2010/main"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250" fill="hold"/>
                                        <p:tgtEl>
                                          <p:spTgt spid="5"/>
                                        </p:tgtEl>
                                        <p:attrNameLst>
                                          <p:attrName>ppt_w</p:attrName>
                                        </p:attrNameLst>
                                      </p:cBhvr>
                                      <p:tavLst>
                                        <p:tav tm="0">
                                          <p:val>
                                            <p:fltVal val="0"/>
                                          </p:val>
                                        </p:tav>
                                        <p:tav tm="100000">
                                          <p:val>
                                            <p:strVal val="#ppt_w"/>
                                          </p:val>
                                        </p:tav>
                                      </p:tavLst>
                                    </p:anim>
                                    <p:anim calcmode="lin" valueType="num">
                                      <p:cBhvr>
                                        <p:cTn id="23" dur="250" fill="hold"/>
                                        <p:tgtEl>
                                          <p:spTgt spid="5"/>
                                        </p:tgtEl>
                                        <p:attrNameLst>
                                          <p:attrName>ppt_h</p:attrName>
                                        </p:attrNameLst>
                                      </p:cBhvr>
                                      <p:tavLst>
                                        <p:tav tm="0">
                                          <p:val>
                                            <p:fltVal val="0"/>
                                          </p:val>
                                        </p:tav>
                                        <p:tav tm="100000">
                                          <p:val>
                                            <p:strVal val="#ppt_h"/>
                                          </p:val>
                                        </p:tav>
                                      </p:tavLst>
                                    </p:anim>
                                    <p:animEffect transition="in" filter="fade">
                                      <p:cBhvr>
                                        <p:cTn id="24" dur="250"/>
                                        <p:tgtEl>
                                          <p:spTgt spid="5"/>
                                        </p:tgtEl>
                                      </p:cBhvr>
                                    </p:animEffect>
                                  </p:childTnLst>
                                </p:cTn>
                              </p:par>
                              <p:par>
                                <p:cTn id="25" presetID="35" presetClass="path" presetSubtype="0" accel="50000" decel="50000" fill="hold" grpId="1" nodeType="withEffect">
                                  <p:stCondLst>
                                    <p:cond delay="0"/>
                                  </p:stCondLst>
                                  <p:childTnLst>
                                    <p:animMotion origin="layout" path="M -6.25E-7 7.40741E-7 L 0.12149 7.40741E-7 " pathEditMode="relative" rAng="0" ptsTypes="AA">
                                      <p:cBhvr>
                                        <p:cTn id="26" dur="750" spd="-100000" fill="hold"/>
                                        <p:tgtEl>
                                          <p:spTgt spid="5"/>
                                        </p:tgtEl>
                                        <p:attrNameLst>
                                          <p:attrName>ppt_x</p:attrName>
                                          <p:attrName>ppt_y</p:attrName>
                                        </p:attrNameLst>
                                      </p:cBhvr>
                                      <p:rCtr x="6068" y="0"/>
                                    </p:animMotion>
                                  </p:childTnLst>
                                </p:cTn>
                              </p:par>
                              <p:par>
                                <p:cTn id="27" presetID="53" presetClass="entr" presetSubtype="16"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250" fill="hold"/>
                                        <p:tgtEl>
                                          <p:spTgt spid="6"/>
                                        </p:tgtEl>
                                        <p:attrNameLst>
                                          <p:attrName>ppt_w</p:attrName>
                                        </p:attrNameLst>
                                      </p:cBhvr>
                                      <p:tavLst>
                                        <p:tav tm="0">
                                          <p:val>
                                            <p:fltVal val="0"/>
                                          </p:val>
                                        </p:tav>
                                        <p:tav tm="100000">
                                          <p:val>
                                            <p:strVal val="#ppt_w"/>
                                          </p:val>
                                        </p:tav>
                                      </p:tavLst>
                                    </p:anim>
                                    <p:anim calcmode="lin" valueType="num">
                                      <p:cBhvr>
                                        <p:cTn id="30" dur="250" fill="hold"/>
                                        <p:tgtEl>
                                          <p:spTgt spid="6"/>
                                        </p:tgtEl>
                                        <p:attrNameLst>
                                          <p:attrName>ppt_h</p:attrName>
                                        </p:attrNameLst>
                                      </p:cBhvr>
                                      <p:tavLst>
                                        <p:tav tm="0">
                                          <p:val>
                                            <p:fltVal val="0"/>
                                          </p:val>
                                        </p:tav>
                                        <p:tav tm="100000">
                                          <p:val>
                                            <p:strVal val="#ppt_h"/>
                                          </p:val>
                                        </p:tav>
                                      </p:tavLst>
                                    </p:anim>
                                    <p:animEffect transition="in" filter="fade">
                                      <p:cBhvr>
                                        <p:cTn id="31" dur="250"/>
                                        <p:tgtEl>
                                          <p:spTgt spid="6"/>
                                        </p:tgtEl>
                                      </p:cBhvr>
                                    </p:animEffect>
                                  </p:childTnLst>
                                </p:cTn>
                              </p:par>
                              <p:par>
                                <p:cTn id="32" presetID="35" presetClass="path" presetSubtype="0" accel="50000" decel="50000" fill="hold" grpId="1" nodeType="withEffect">
                                  <p:stCondLst>
                                    <p:cond delay="0"/>
                                  </p:stCondLst>
                                  <p:childTnLst>
                                    <p:animMotion origin="layout" path="M 4.375E-6 -4.07407E-6 L 0.12148 -4.07407E-6 " pathEditMode="relative" rAng="0" ptsTypes="AA">
                                      <p:cBhvr>
                                        <p:cTn id="33" dur="750" spd="-100000" fill="hold"/>
                                        <p:tgtEl>
                                          <p:spTgt spid="6"/>
                                        </p:tgtEl>
                                        <p:attrNameLst>
                                          <p:attrName>ppt_x</p:attrName>
                                          <p:attrName>ppt_y</p:attrName>
                                        </p:attrNameLst>
                                      </p:cBhvr>
                                      <p:rCtr x="6068" y="0"/>
                                    </p:animMotion>
                                  </p:childTnLst>
                                </p:cTn>
                              </p:par>
                              <p:par>
                                <p:cTn id="34" presetID="53" presetClass="entr" presetSubtype="16"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p:cTn id="36" dur="250" fill="hold"/>
                                        <p:tgtEl>
                                          <p:spTgt spid="7"/>
                                        </p:tgtEl>
                                        <p:attrNameLst>
                                          <p:attrName>ppt_w</p:attrName>
                                        </p:attrNameLst>
                                      </p:cBhvr>
                                      <p:tavLst>
                                        <p:tav tm="0">
                                          <p:val>
                                            <p:fltVal val="0"/>
                                          </p:val>
                                        </p:tav>
                                        <p:tav tm="100000">
                                          <p:val>
                                            <p:strVal val="#ppt_w"/>
                                          </p:val>
                                        </p:tav>
                                      </p:tavLst>
                                    </p:anim>
                                    <p:anim calcmode="lin" valueType="num">
                                      <p:cBhvr>
                                        <p:cTn id="37" dur="250" fill="hold"/>
                                        <p:tgtEl>
                                          <p:spTgt spid="7"/>
                                        </p:tgtEl>
                                        <p:attrNameLst>
                                          <p:attrName>ppt_h</p:attrName>
                                        </p:attrNameLst>
                                      </p:cBhvr>
                                      <p:tavLst>
                                        <p:tav tm="0">
                                          <p:val>
                                            <p:fltVal val="0"/>
                                          </p:val>
                                        </p:tav>
                                        <p:tav tm="100000">
                                          <p:val>
                                            <p:strVal val="#ppt_h"/>
                                          </p:val>
                                        </p:tav>
                                      </p:tavLst>
                                    </p:anim>
                                    <p:animEffect transition="in" filter="fade">
                                      <p:cBhvr>
                                        <p:cTn id="38" dur="250"/>
                                        <p:tgtEl>
                                          <p:spTgt spid="7"/>
                                        </p:tgtEl>
                                      </p:cBhvr>
                                    </p:animEffect>
                                  </p:childTnLst>
                                </p:cTn>
                              </p:par>
                              <p:par>
                                <p:cTn id="39" presetID="35" presetClass="path" presetSubtype="0" accel="50000" decel="50000" fill="hold" grpId="1" nodeType="withEffect">
                                  <p:stCondLst>
                                    <p:cond delay="0"/>
                                  </p:stCondLst>
                                  <p:childTnLst>
                                    <p:animMotion origin="layout" path="M 3.125E-6 4.44444E-6 L 0.12148 4.44444E-6 " pathEditMode="relative" rAng="0" ptsTypes="AA">
                                      <p:cBhvr>
                                        <p:cTn id="40" dur="750" spd="-100000" fill="hold"/>
                                        <p:tgtEl>
                                          <p:spTgt spid="7"/>
                                        </p:tgtEl>
                                        <p:attrNameLst>
                                          <p:attrName>ppt_x</p:attrName>
                                          <p:attrName>ppt_y</p:attrName>
                                        </p:attrNameLst>
                                      </p:cBhvr>
                                      <p:rCtr x="6068" y="0"/>
                                    </p:animMotion>
                                  </p:childTnLst>
                                </p:cTn>
                              </p:par>
                              <p:par>
                                <p:cTn id="41" presetID="53" presetClass="entr" presetSubtype="16" fill="hold"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p:cTn id="43" dur="250" fill="hold"/>
                                        <p:tgtEl>
                                          <p:spTgt spid="11"/>
                                        </p:tgtEl>
                                        <p:attrNameLst>
                                          <p:attrName>ppt_w</p:attrName>
                                        </p:attrNameLst>
                                      </p:cBhvr>
                                      <p:tavLst>
                                        <p:tav tm="0">
                                          <p:val>
                                            <p:fltVal val="0"/>
                                          </p:val>
                                        </p:tav>
                                        <p:tav tm="100000">
                                          <p:val>
                                            <p:strVal val="#ppt_w"/>
                                          </p:val>
                                        </p:tav>
                                      </p:tavLst>
                                    </p:anim>
                                    <p:anim calcmode="lin" valueType="num">
                                      <p:cBhvr>
                                        <p:cTn id="44" dur="250" fill="hold"/>
                                        <p:tgtEl>
                                          <p:spTgt spid="11"/>
                                        </p:tgtEl>
                                        <p:attrNameLst>
                                          <p:attrName>ppt_h</p:attrName>
                                        </p:attrNameLst>
                                      </p:cBhvr>
                                      <p:tavLst>
                                        <p:tav tm="0">
                                          <p:val>
                                            <p:fltVal val="0"/>
                                          </p:val>
                                        </p:tav>
                                        <p:tav tm="100000">
                                          <p:val>
                                            <p:strVal val="#ppt_h"/>
                                          </p:val>
                                        </p:tav>
                                      </p:tavLst>
                                    </p:anim>
                                    <p:animEffect transition="in" filter="fade">
                                      <p:cBhvr>
                                        <p:cTn id="45" dur="250"/>
                                        <p:tgtEl>
                                          <p:spTgt spid="11"/>
                                        </p:tgtEl>
                                      </p:cBhvr>
                                    </p:animEffect>
                                  </p:childTnLst>
                                </p:cTn>
                              </p:par>
                              <p:par>
                                <p:cTn id="46" presetID="35" presetClass="path" presetSubtype="0" accel="50000" decel="50000" fill="hold" nodeType="withEffect">
                                  <p:stCondLst>
                                    <p:cond delay="0"/>
                                  </p:stCondLst>
                                  <p:childTnLst>
                                    <p:animMotion origin="layout" path="M -0.12148 2.96296E-6 L -3.125E-6 2.96296E-6 " pathEditMode="relative" rAng="0" ptsTypes="AA">
                                      <p:cBhvr>
                                        <p:cTn id="47" dur="750" fill="hold"/>
                                        <p:tgtEl>
                                          <p:spTgt spid="11"/>
                                        </p:tgtEl>
                                        <p:attrNameLst>
                                          <p:attrName>ppt_x</p:attrName>
                                          <p:attrName>ppt_y</p:attrName>
                                        </p:attrNameLst>
                                      </p:cBhvr>
                                      <p:rCtr x="6068" y="0"/>
                                    </p:animMotion>
                                  </p:childTnLst>
                                </p:cTn>
                              </p:par>
                            </p:childTnLst>
                          </p:cTn>
                        </p:par>
                        <p:par>
                          <p:cTn id="48" fill="hold">
                            <p:stCondLst>
                              <p:cond delay="1750"/>
                            </p:stCondLst>
                            <p:childTnLst>
                              <p:par>
                                <p:cTn id="49" presetID="22" presetClass="entr" presetSubtype="1" fill="hold" grpId="0" nodeType="afterEffect">
                                  <p:stCondLst>
                                    <p:cond delay="0"/>
                                  </p:stCondLst>
                                  <p:childTnLst>
                                    <p:set>
                                      <p:cBhvr>
                                        <p:cTn id="50" dur="1" fill="hold">
                                          <p:stCondLst>
                                            <p:cond delay="0"/>
                                          </p:stCondLst>
                                        </p:cTn>
                                        <p:tgtEl>
                                          <p:spTgt spid="4"/>
                                        </p:tgtEl>
                                        <p:attrNameLst>
                                          <p:attrName>style.visibility</p:attrName>
                                        </p:attrNameLst>
                                      </p:cBhvr>
                                      <p:to>
                                        <p:strVal val="visible"/>
                                      </p:to>
                                    </p:set>
                                    <p:animEffect transition="in" filter="wipe(up)">
                                      <p:cBhvr>
                                        <p:cTn id="51" dur="500"/>
                                        <p:tgtEl>
                                          <p:spTgt spid="4"/>
                                        </p:tgtEl>
                                      </p:cBhvr>
                                    </p:animEffect>
                                  </p:childTnLst>
                                </p:cTn>
                              </p:par>
                            </p:childTnLst>
                          </p:cTn>
                        </p:par>
                        <p:par>
                          <p:cTn id="52" fill="hold">
                            <p:stCondLst>
                              <p:cond delay="2250"/>
                            </p:stCondLst>
                            <p:childTnLst>
                              <p:par>
                                <p:cTn id="53" presetID="22" presetClass="entr" presetSubtype="8" fill="hold" grpId="0" nodeType="afterEffect">
                                  <p:stCondLst>
                                    <p:cond delay="0"/>
                                  </p:stCondLst>
                                  <p:childTnLst>
                                    <p:set>
                                      <p:cBhvr>
                                        <p:cTn id="54" dur="1" fill="hold">
                                          <p:stCondLst>
                                            <p:cond delay="0"/>
                                          </p:stCondLst>
                                        </p:cTn>
                                        <p:tgtEl>
                                          <p:spTgt spid="8"/>
                                        </p:tgtEl>
                                        <p:attrNameLst>
                                          <p:attrName>style.visibility</p:attrName>
                                        </p:attrNameLst>
                                      </p:cBhvr>
                                      <p:to>
                                        <p:strVal val="visible"/>
                                      </p:to>
                                    </p:set>
                                    <p:animEffect transition="in" filter="wipe(left)">
                                      <p:cBhvr>
                                        <p:cTn id="55" dur="500"/>
                                        <p:tgtEl>
                                          <p:spTgt spid="8"/>
                                        </p:tgtEl>
                                      </p:cBhvr>
                                    </p:animEffect>
                                  </p:childTnLst>
                                </p:cTn>
                              </p:par>
                              <p:par>
                                <p:cTn id="56" presetID="22" presetClass="entr" presetSubtype="8" fill="hold" grpId="0" nodeType="with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ipe(left)">
                                      <p:cBhvr>
                                        <p:cTn id="58" dur="500"/>
                                        <p:tgtEl>
                                          <p:spTgt spid="10"/>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wipe(left)">
                                      <p:cBhvr>
                                        <p:cTn id="61" dur="500"/>
                                        <p:tgtEl>
                                          <p:spTgt spid="9"/>
                                        </p:tgtEl>
                                      </p:cBhvr>
                                    </p:animEffect>
                                  </p:childTnLst>
                                </p:cTn>
                              </p:par>
                            </p:childTnLst>
                          </p:cTn>
                        </p:par>
                        <p:par>
                          <p:cTn id="62" fill="hold">
                            <p:stCondLst>
                              <p:cond delay="2750"/>
                            </p:stCondLst>
                            <p:childTnLst>
                              <p:par>
                                <p:cTn id="63" presetID="53" presetClass="entr" presetSubtype="16" fill="hold" grpId="0" nodeType="afterEffect">
                                  <p:stCondLst>
                                    <p:cond delay="0"/>
                                  </p:stCondLst>
                                  <p:childTnLst>
                                    <p:set>
                                      <p:cBhvr>
                                        <p:cTn id="64" dur="1" fill="hold">
                                          <p:stCondLst>
                                            <p:cond delay="0"/>
                                          </p:stCondLst>
                                        </p:cTn>
                                        <p:tgtEl>
                                          <p:spTgt spid="14"/>
                                        </p:tgtEl>
                                        <p:attrNameLst>
                                          <p:attrName>style.visibility</p:attrName>
                                        </p:attrNameLst>
                                      </p:cBhvr>
                                      <p:to>
                                        <p:strVal val="visible"/>
                                      </p:to>
                                    </p:set>
                                    <p:anim calcmode="lin" valueType="num">
                                      <p:cBhvr>
                                        <p:cTn id="65" dur="500" fill="hold"/>
                                        <p:tgtEl>
                                          <p:spTgt spid="14"/>
                                        </p:tgtEl>
                                        <p:attrNameLst>
                                          <p:attrName>ppt_w</p:attrName>
                                        </p:attrNameLst>
                                      </p:cBhvr>
                                      <p:tavLst>
                                        <p:tav tm="0">
                                          <p:val>
                                            <p:fltVal val="0"/>
                                          </p:val>
                                        </p:tav>
                                        <p:tav tm="100000">
                                          <p:val>
                                            <p:strVal val="#ppt_w"/>
                                          </p:val>
                                        </p:tav>
                                      </p:tavLst>
                                    </p:anim>
                                    <p:anim calcmode="lin" valueType="num">
                                      <p:cBhvr>
                                        <p:cTn id="66" dur="500" fill="hold"/>
                                        <p:tgtEl>
                                          <p:spTgt spid="14"/>
                                        </p:tgtEl>
                                        <p:attrNameLst>
                                          <p:attrName>ppt_h</p:attrName>
                                        </p:attrNameLst>
                                      </p:cBhvr>
                                      <p:tavLst>
                                        <p:tav tm="0">
                                          <p:val>
                                            <p:fltVal val="0"/>
                                          </p:val>
                                        </p:tav>
                                        <p:tav tm="100000">
                                          <p:val>
                                            <p:strVal val="#ppt_h"/>
                                          </p:val>
                                        </p:tav>
                                      </p:tavLst>
                                    </p:anim>
                                    <p:animEffect transition="in" filter="fade">
                                      <p:cBhvr>
                                        <p:cTn id="67" dur="500"/>
                                        <p:tgtEl>
                                          <p:spTgt spid="14"/>
                                        </p:tgtEl>
                                      </p:cBhvr>
                                    </p:animEffect>
                                  </p:childTnLst>
                                </p:cTn>
                              </p:par>
                            </p:childTnLst>
                          </p:cTn>
                        </p:par>
                        <p:par>
                          <p:cTn id="68" fill="hold">
                            <p:stCondLst>
                              <p:cond delay="3250"/>
                            </p:stCondLst>
                            <p:childTnLst>
                              <p:par>
                                <p:cTn id="69" presetID="53" presetClass="entr" presetSubtype="16" fill="hold" grpId="0" nodeType="afterEffect">
                                  <p:stCondLst>
                                    <p:cond delay="0"/>
                                  </p:stCondLst>
                                  <p:iterate type="lt">
                                    <p:tmPct val="10000"/>
                                  </p:iterate>
                                  <p:childTnLst>
                                    <p:set>
                                      <p:cBhvr>
                                        <p:cTn id="70" dur="1" fill="hold">
                                          <p:stCondLst>
                                            <p:cond delay="0"/>
                                          </p:stCondLst>
                                        </p:cTn>
                                        <p:tgtEl>
                                          <p:spTgt spid="19"/>
                                        </p:tgtEl>
                                        <p:attrNameLst>
                                          <p:attrName>style.visibility</p:attrName>
                                        </p:attrNameLst>
                                      </p:cBhvr>
                                      <p:to>
                                        <p:strVal val="visible"/>
                                      </p:to>
                                    </p:set>
                                    <p:anim calcmode="lin" valueType="num">
                                      <p:cBhvr>
                                        <p:cTn id="71" dur="250" fill="hold"/>
                                        <p:tgtEl>
                                          <p:spTgt spid="19"/>
                                        </p:tgtEl>
                                        <p:attrNameLst>
                                          <p:attrName>ppt_w</p:attrName>
                                        </p:attrNameLst>
                                      </p:cBhvr>
                                      <p:tavLst>
                                        <p:tav tm="0">
                                          <p:val>
                                            <p:fltVal val="0"/>
                                          </p:val>
                                        </p:tav>
                                        <p:tav tm="100000">
                                          <p:val>
                                            <p:strVal val="#ppt_w"/>
                                          </p:val>
                                        </p:tav>
                                      </p:tavLst>
                                    </p:anim>
                                    <p:anim calcmode="lin" valueType="num">
                                      <p:cBhvr>
                                        <p:cTn id="72" dur="250" fill="hold"/>
                                        <p:tgtEl>
                                          <p:spTgt spid="19"/>
                                        </p:tgtEl>
                                        <p:attrNameLst>
                                          <p:attrName>ppt_h</p:attrName>
                                        </p:attrNameLst>
                                      </p:cBhvr>
                                      <p:tavLst>
                                        <p:tav tm="0">
                                          <p:val>
                                            <p:fltVal val="0"/>
                                          </p:val>
                                        </p:tav>
                                        <p:tav tm="100000">
                                          <p:val>
                                            <p:strVal val="#ppt_h"/>
                                          </p:val>
                                        </p:tav>
                                      </p:tavLst>
                                    </p:anim>
                                    <p:animEffect transition="in" filter="fade">
                                      <p:cBhvr>
                                        <p:cTn id="73" dur="250"/>
                                        <p:tgtEl>
                                          <p:spTgt spid="19"/>
                                        </p:tgtEl>
                                      </p:cBhvr>
                                    </p:animEffect>
                                  </p:childTnLst>
                                </p:cTn>
                              </p:par>
                            </p:childTnLst>
                          </p:cTn>
                        </p:par>
                        <p:par>
                          <p:cTn id="74" fill="hold">
                            <p:stCondLst>
                              <p:cond delay="4150"/>
                            </p:stCondLst>
                            <p:childTnLst>
                              <p:par>
                                <p:cTn id="75" presetID="53" presetClass="entr" presetSubtype="16" fill="hold" grpId="0" nodeType="afterEffect">
                                  <p:stCondLst>
                                    <p:cond delay="0"/>
                                  </p:stCondLst>
                                  <p:childTnLst>
                                    <p:set>
                                      <p:cBhvr>
                                        <p:cTn id="76" dur="1" fill="hold">
                                          <p:stCondLst>
                                            <p:cond delay="0"/>
                                          </p:stCondLst>
                                        </p:cTn>
                                        <p:tgtEl>
                                          <p:spTgt spid="15"/>
                                        </p:tgtEl>
                                        <p:attrNameLst>
                                          <p:attrName>style.visibility</p:attrName>
                                        </p:attrNameLst>
                                      </p:cBhvr>
                                      <p:to>
                                        <p:strVal val="visible"/>
                                      </p:to>
                                    </p:set>
                                    <p:anim calcmode="lin" valueType="num">
                                      <p:cBhvr>
                                        <p:cTn id="77" dur="500" fill="hold"/>
                                        <p:tgtEl>
                                          <p:spTgt spid="15"/>
                                        </p:tgtEl>
                                        <p:attrNameLst>
                                          <p:attrName>ppt_w</p:attrName>
                                        </p:attrNameLst>
                                      </p:cBhvr>
                                      <p:tavLst>
                                        <p:tav tm="0">
                                          <p:val>
                                            <p:fltVal val="0"/>
                                          </p:val>
                                        </p:tav>
                                        <p:tav tm="100000">
                                          <p:val>
                                            <p:strVal val="#ppt_w"/>
                                          </p:val>
                                        </p:tav>
                                      </p:tavLst>
                                    </p:anim>
                                    <p:anim calcmode="lin" valueType="num">
                                      <p:cBhvr>
                                        <p:cTn id="78" dur="500" fill="hold"/>
                                        <p:tgtEl>
                                          <p:spTgt spid="15"/>
                                        </p:tgtEl>
                                        <p:attrNameLst>
                                          <p:attrName>ppt_h</p:attrName>
                                        </p:attrNameLst>
                                      </p:cBhvr>
                                      <p:tavLst>
                                        <p:tav tm="0">
                                          <p:val>
                                            <p:fltVal val="0"/>
                                          </p:val>
                                        </p:tav>
                                        <p:tav tm="100000">
                                          <p:val>
                                            <p:strVal val="#ppt_h"/>
                                          </p:val>
                                        </p:tav>
                                      </p:tavLst>
                                    </p:anim>
                                    <p:animEffect transition="in" filter="fade">
                                      <p:cBhvr>
                                        <p:cTn id="79" dur="500"/>
                                        <p:tgtEl>
                                          <p:spTgt spid="15"/>
                                        </p:tgtEl>
                                      </p:cBhvr>
                                    </p:animEffect>
                                  </p:childTnLst>
                                </p:cTn>
                              </p:par>
                            </p:childTnLst>
                          </p:cTn>
                        </p:par>
                        <p:par>
                          <p:cTn id="80" fill="hold">
                            <p:stCondLst>
                              <p:cond delay="4650"/>
                            </p:stCondLst>
                            <p:childTnLst>
                              <p:par>
                                <p:cTn id="81" presetID="53" presetClass="entr" presetSubtype="16" fill="hold" grpId="0" nodeType="afterEffect">
                                  <p:stCondLst>
                                    <p:cond delay="0"/>
                                  </p:stCondLst>
                                  <p:iterate type="lt">
                                    <p:tmPct val="10000"/>
                                  </p:iterate>
                                  <p:childTnLst>
                                    <p:set>
                                      <p:cBhvr>
                                        <p:cTn id="82" dur="1" fill="hold">
                                          <p:stCondLst>
                                            <p:cond delay="0"/>
                                          </p:stCondLst>
                                        </p:cTn>
                                        <p:tgtEl>
                                          <p:spTgt spid="21"/>
                                        </p:tgtEl>
                                        <p:attrNameLst>
                                          <p:attrName>style.visibility</p:attrName>
                                        </p:attrNameLst>
                                      </p:cBhvr>
                                      <p:to>
                                        <p:strVal val="visible"/>
                                      </p:to>
                                    </p:set>
                                    <p:anim calcmode="lin" valueType="num">
                                      <p:cBhvr>
                                        <p:cTn id="83" dur="250" fill="hold"/>
                                        <p:tgtEl>
                                          <p:spTgt spid="21"/>
                                        </p:tgtEl>
                                        <p:attrNameLst>
                                          <p:attrName>ppt_w</p:attrName>
                                        </p:attrNameLst>
                                      </p:cBhvr>
                                      <p:tavLst>
                                        <p:tav tm="0">
                                          <p:val>
                                            <p:fltVal val="0"/>
                                          </p:val>
                                        </p:tav>
                                        <p:tav tm="100000">
                                          <p:val>
                                            <p:strVal val="#ppt_w"/>
                                          </p:val>
                                        </p:tav>
                                      </p:tavLst>
                                    </p:anim>
                                    <p:anim calcmode="lin" valueType="num">
                                      <p:cBhvr>
                                        <p:cTn id="84" dur="250" fill="hold"/>
                                        <p:tgtEl>
                                          <p:spTgt spid="21"/>
                                        </p:tgtEl>
                                        <p:attrNameLst>
                                          <p:attrName>ppt_h</p:attrName>
                                        </p:attrNameLst>
                                      </p:cBhvr>
                                      <p:tavLst>
                                        <p:tav tm="0">
                                          <p:val>
                                            <p:fltVal val="0"/>
                                          </p:val>
                                        </p:tav>
                                        <p:tav tm="100000">
                                          <p:val>
                                            <p:strVal val="#ppt_h"/>
                                          </p:val>
                                        </p:tav>
                                      </p:tavLst>
                                    </p:anim>
                                    <p:animEffect transition="in" filter="fade">
                                      <p:cBhvr>
                                        <p:cTn id="85" dur="250"/>
                                        <p:tgtEl>
                                          <p:spTgt spid="21"/>
                                        </p:tgtEl>
                                      </p:cBhvr>
                                    </p:animEffect>
                                  </p:childTnLst>
                                </p:cTn>
                              </p:par>
                            </p:childTnLst>
                          </p:cTn>
                        </p:par>
                        <p:par>
                          <p:cTn id="86" fill="hold">
                            <p:stCondLst>
                              <p:cond delay="5550"/>
                            </p:stCondLst>
                            <p:childTnLst>
                              <p:par>
                                <p:cTn id="87" presetID="53" presetClass="entr" presetSubtype="16" fill="hold" grpId="0" nodeType="afterEffect">
                                  <p:stCondLst>
                                    <p:cond delay="0"/>
                                  </p:stCondLst>
                                  <p:childTnLst>
                                    <p:set>
                                      <p:cBhvr>
                                        <p:cTn id="88" dur="1" fill="hold">
                                          <p:stCondLst>
                                            <p:cond delay="0"/>
                                          </p:stCondLst>
                                        </p:cTn>
                                        <p:tgtEl>
                                          <p:spTgt spid="16"/>
                                        </p:tgtEl>
                                        <p:attrNameLst>
                                          <p:attrName>style.visibility</p:attrName>
                                        </p:attrNameLst>
                                      </p:cBhvr>
                                      <p:to>
                                        <p:strVal val="visible"/>
                                      </p:to>
                                    </p:set>
                                    <p:anim calcmode="lin" valueType="num">
                                      <p:cBhvr>
                                        <p:cTn id="89" dur="500" fill="hold"/>
                                        <p:tgtEl>
                                          <p:spTgt spid="16"/>
                                        </p:tgtEl>
                                        <p:attrNameLst>
                                          <p:attrName>ppt_w</p:attrName>
                                        </p:attrNameLst>
                                      </p:cBhvr>
                                      <p:tavLst>
                                        <p:tav tm="0">
                                          <p:val>
                                            <p:fltVal val="0"/>
                                          </p:val>
                                        </p:tav>
                                        <p:tav tm="100000">
                                          <p:val>
                                            <p:strVal val="#ppt_w"/>
                                          </p:val>
                                        </p:tav>
                                      </p:tavLst>
                                    </p:anim>
                                    <p:anim calcmode="lin" valueType="num">
                                      <p:cBhvr>
                                        <p:cTn id="90" dur="500" fill="hold"/>
                                        <p:tgtEl>
                                          <p:spTgt spid="16"/>
                                        </p:tgtEl>
                                        <p:attrNameLst>
                                          <p:attrName>ppt_h</p:attrName>
                                        </p:attrNameLst>
                                      </p:cBhvr>
                                      <p:tavLst>
                                        <p:tav tm="0">
                                          <p:val>
                                            <p:fltVal val="0"/>
                                          </p:val>
                                        </p:tav>
                                        <p:tav tm="100000">
                                          <p:val>
                                            <p:strVal val="#ppt_h"/>
                                          </p:val>
                                        </p:tav>
                                      </p:tavLst>
                                    </p:anim>
                                    <p:animEffect transition="in" filter="fade">
                                      <p:cBhvr>
                                        <p:cTn id="91" dur="500"/>
                                        <p:tgtEl>
                                          <p:spTgt spid="16"/>
                                        </p:tgtEl>
                                      </p:cBhvr>
                                    </p:animEffect>
                                  </p:childTnLst>
                                </p:cTn>
                              </p:par>
                            </p:childTnLst>
                          </p:cTn>
                        </p:par>
                        <p:par>
                          <p:cTn id="92" fill="hold">
                            <p:stCondLst>
                              <p:cond delay="6050"/>
                            </p:stCondLst>
                            <p:childTnLst>
                              <p:par>
                                <p:cTn id="93" presetID="53" presetClass="entr" presetSubtype="16" fill="hold" grpId="0" nodeType="afterEffect">
                                  <p:stCondLst>
                                    <p:cond delay="0"/>
                                  </p:stCondLst>
                                  <p:iterate type="lt">
                                    <p:tmPct val="10000"/>
                                  </p:iterate>
                                  <p:childTnLst>
                                    <p:set>
                                      <p:cBhvr>
                                        <p:cTn id="94" dur="1" fill="hold">
                                          <p:stCondLst>
                                            <p:cond delay="0"/>
                                          </p:stCondLst>
                                        </p:cTn>
                                        <p:tgtEl>
                                          <p:spTgt spid="20"/>
                                        </p:tgtEl>
                                        <p:attrNameLst>
                                          <p:attrName>style.visibility</p:attrName>
                                        </p:attrNameLst>
                                      </p:cBhvr>
                                      <p:to>
                                        <p:strVal val="visible"/>
                                      </p:to>
                                    </p:set>
                                    <p:anim calcmode="lin" valueType="num">
                                      <p:cBhvr>
                                        <p:cTn id="95" dur="250" fill="hold"/>
                                        <p:tgtEl>
                                          <p:spTgt spid="20"/>
                                        </p:tgtEl>
                                        <p:attrNameLst>
                                          <p:attrName>ppt_w</p:attrName>
                                        </p:attrNameLst>
                                      </p:cBhvr>
                                      <p:tavLst>
                                        <p:tav tm="0">
                                          <p:val>
                                            <p:fltVal val="0"/>
                                          </p:val>
                                        </p:tav>
                                        <p:tav tm="100000">
                                          <p:val>
                                            <p:strVal val="#ppt_w"/>
                                          </p:val>
                                        </p:tav>
                                      </p:tavLst>
                                    </p:anim>
                                    <p:anim calcmode="lin" valueType="num">
                                      <p:cBhvr>
                                        <p:cTn id="96" dur="250" fill="hold"/>
                                        <p:tgtEl>
                                          <p:spTgt spid="20"/>
                                        </p:tgtEl>
                                        <p:attrNameLst>
                                          <p:attrName>ppt_h</p:attrName>
                                        </p:attrNameLst>
                                      </p:cBhvr>
                                      <p:tavLst>
                                        <p:tav tm="0">
                                          <p:val>
                                            <p:fltVal val="0"/>
                                          </p:val>
                                        </p:tav>
                                        <p:tav tm="100000">
                                          <p:val>
                                            <p:strVal val="#ppt_h"/>
                                          </p:val>
                                        </p:tav>
                                      </p:tavLst>
                                    </p:anim>
                                    <p:animEffect transition="in" filter="fade">
                                      <p:cBhvr>
                                        <p:cTn id="97" dur="250"/>
                                        <p:tgtEl>
                                          <p:spTgt spid="20"/>
                                        </p:tgtEl>
                                      </p:cBhvr>
                                    </p:animEffect>
                                  </p:childTnLst>
                                </p:cTn>
                              </p:par>
                            </p:childTnLst>
                          </p:cTn>
                        </p:par>
                        <p:par>
                          <p:cTn id="98" fill="hold">
                            <p:stCondLst>
                              <p:cond delay="6950"/>
                            </p:stCondLst>
                            <p:childTnLst>
                              <p:par>
                                <p:cTn id="99" presetID="53" presetClass="entr" presetSubtype="16" fill="hold" grpId="0" nodeType="afterEffect">
                                  <p:stCondLst>
                                    <p:cond delay="0"/>
                                  </p:stCondLst>
                                  <p:childTnLst>
                                    <p:set>
                                      <p:cBhvr>
                                        <p:cTn id="100" dur="1" fill="hold">
                                          <p:stCondLst>
                                            <p:cond delay="0"/>
                                          </p:stCondLst>
                                        </p:cTn>
                                        <p:tgtEl>
                                          <p:spTgt spid="17"/>
                                        </p:tgtEl>
                                        <p:attrNameLst>
                                          <p:attrName>style.visibility</p:attrName>
                                        </p:attrNameLst>
                                      </p:cBhvr>
                                      <p:to>
                                        <p:strVal val="visible"/>
                                      </p:to>
                                    </p:set>
                                    <p:anim calcmode="lin" valueType="num">
                                      <p:cBhvr>
                                        <p:cTn id="101" dur="500" fill="hold"/>
                                        <p:tgtEl>
                                          <p:spTgt spid="17"/>
                                        </p:tgtEl>
                                        <p:attrNameLst>
                                          <p:attrName>ppt_w</p:attrName>
                                        </p:attrNameLst>
                                      </p:cBhvr>
                                      <p:tavLst>
                                        <p:tav tm="0">
                                          <p:val>
                                            <p:fltVal val="0"/>
                                          </p:val>
                                        </p:tav>
                                        <p:tav tm="100000">
                                          <p:val>
                                            <p:strVal val="#ppt_w"/>
                                          </p:val>
                                        </p:tav>
                                      </p:tavLst>
                                    </p:anim>
                                    <p:anim calcmode="lin" valueType="num">
                                      <p:cBhvr>
                                        <p:cTn id="102" dur="500" fill="hold"/>
                                        <p:tgtEl>
                                          <p:spTgt spid="17"/>
                                        </p:tgtEl>
                                        <p:attrNameLst>
                                          <p:attrName>ppt_h</p:attrName>
                                        </p:attrNameLst>
                                      </p:cBhvr>
                                      <p:tavLst>
                                        <p:tav tm="0">
                                          <p:val>
                                            <p:fltVal val="0"/>
                                          </p:val>
                                        </p:tav>
                                        <p:tav tm="100000">
                                          <p:val>
                                            <p:strVal val="#ppt_h"/>
                                          </p:val>
                                        </p:tav>
                                      </p:tavLst>
                                    </p:anim>
                                    <p:animEffect transition="in" filter="fade">
                                      <p:cBhvr>
                                        <p:cTn id="103" dur="500"/>
                                        <p:tgtEl>
                                          <p:spTgt spid="17"/>
                                        </p:tgtEl>
                                      </p:cBhvr>
                                    </p:animEffect>
                                  </p:childTnLst>
                                </p:cTn>
                              </p:par>
                            </p:childTnLst>
                          </p:cTn>
                        </p:par>
                        <p:par>
                          <p:cTn id="104" fill="hold">
                            <p:stCondLst>
                              <p:cond delay="7450"/>
                            </p:stCondLst>
                            <p:childTnLst>
                              <p:par>
                                <p:cTn id="105" presetID="53" presetClass="entr" presetSubtype="16" fill="hold" grpId="0" nodeType="afterEffect">
                                  <p:stCondLst>
                                    <p:cond delay="0"/>
                                  </p:stCondLst>
                                  <p:iterate type="lt">
                                    <p:tmPct val="10000"/>
                                  </p:iterate>
                                  <p:childTnLst>
                                    <p:set>
                                      <p:cBhvr>
                                        <p:cTn id="106" dur="1" fill="hold">
                                          <p:stCondLst>
                                            <p:cond delay="0"/>
                                          </p:stCondLst>
                                        </p:cTn>
                                        <p:tgtEl>
                                          <p:spTgt spid="18"/>
                                        </p:tgtEl>
                                        <p:attrNameLst>
                                          <p:attrName>style.visibility</p:attrName>
                                        </p:attrNameLst>
                                      </p:cBhvr>
                                      <p:to>
                                        <p:strVal val="visible"/>
                                      </p:to>
                                    </p:set>
                                    <p:anim calcmode="lin" valueType="num">
                                      <p:cBhvr>
                                        <p:cTn id="107" dur="250" fill="hold"/>
                                        <p:tgtEl>
                                          <p:spTgt spid="18"/>
                                        </p:tgtEl>
                                        <p:attrNameLst>
                                          <p:attrName>ppt_w</p:attrName>
                                        </p:attrNameLst>
                                      </p:cBhvr>
                                      <p:tavLst>
                                        <p:tav tm="0">
                                          <p:val>
                                            <p:fltVal val="0"/>
                                          </p:val>
                                        </p:tav>
                                        <p:tav tm="100000">
                                          <p:val>
                                            <p:strVal val="#ppt_w"/>
                                          </p:val>
                                        </p:tav>
                                      </p:tavLst>
                                    </p:anim>
                                    <p:anim calcmode="lin" valueType="num">
                                      <p:cBhvr>
                                        <p:cTn id="108" dur="250" fill="hold"/>
                                        <p:tgtEl>
                                          <p:spTgt spid="18"/>
                                        </p:tgtEl>
                                        <p:attrNameLst>
                                          <p:attrName>ppt_h</p:attrName>
                                        </p:attrNameLst>
                                      </p:cBhvr>
                                      <p:tavLst>
                                        <p:tav tm="0">
                                          <p:val>
                                            <p:fltVal val="0"/>
                                          </p:val>
                                        </p:tav>
                                        <p:tav tm="100000">
                                          <p:val>
                                            <p:strVal val="#ppt_h"/>
                                          </p:val>
                                        </p:tav>
                                      </p:tavLst>
                                    </p:anim>
                                    <p:animEffect transition="in" filter="fade">
                                      <p:cBhvr>
                                        <p:cTn id="109" dur="25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animBg="1"/>
      <p:bldP spid="5" grpId="0" animBg="1"/>
      <p:bldP spid="5" grpId="1" animBg="1"/>
      <p:bldP spid="6" grpId="0" animBg="1"/>
      <p:bldP spid="6" grpId="1" animBg="1"/>
      <p:bldP spid="7" grpId="0" animBg="1"/>
      <p:bldP spid="7" grpId="1" animBg="1"/>
      <p:bldP spid="8" grpId="0" animBg="1"/>
      <p:bldP spid="9" grpId="0" animBg="1"/>
      <p:bldP spid="10" grpId="0" animBg="1"/>
      <p:bldP spid="14" grpId="0"/>
      <p:bldP spid="15" grpId="0"/>
      <p:bldP spid="16" grpId="0"/>
      <p:bldP spid="17" grpId="0"/>
      <p:bldP spid="18" grpId="0"/>
      <p:bldP spid="19" grpId="0"/>
      <p:bldP spid="20" grpId="0"/>
      <p:bldP spid="2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4" y="218741"/>
            <a:ext cx="5909642"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Freeform 67"/>
          <p:cNvSpPr>
            <a:spLocks/>
          </p:cNvSpPr>
          <p:nvPr/>
        </p:nvSpPr>
        <p:spPr bwMode="gray">
          <a:xfrm>
            <a:off x="1221599" y="2160623"/>
            <a:ext cx="2115552" cy="1607909"/>
          </a:xfrm>
          <a:custGeom>
            <a:avLst/>
            <a:gdLst>
              <a:gd name="T0" fmla="*/ 3 w 2990"/>
              <a:gd name="T1" fmla="*/ 357 h 2273"/>
              <a:gd name="T2" fmla="*/ 23 w 2990"/>
              <a:gd name="T3" fmla="*/ 365 h 2273"/>
              <a:gd name="T4" fmla="*/ 29 w 2990"/>
              <a:gd name="T5" fmla="*/ 390 h 2273"/>
              <a:gd name="T6" fmla="*/ 28 w 2990"/>
              <a:gd name="T7" fmla="*/ 419 h 2273"/>
              <a:gd name="T8" fmla="*/ 18 w 2990"/>
              <a:gd name="T9" fmla="*/ 419 h 2273"/>
              <a:gd name="T10" fmla="*/ 0 w 2990"/>
              <a:gd name="T11" fmla="*/ 429 h 2273"/>
              <a:gd name="T12" fmla="*/ 31 w 2990"/>
              <a:gd name="T13" fmla="*/ 438 h 2273"/>
              <a:gd name="T14" fmla="*/ 47 w 2990"/>
              <a:gd name="T15" fmla="*/ 456 h 2273"/>
              <a:gd name="T16" fmla="*/ 49 w 2990"/>
              <a:gd name="T17" fmla="*/ 490 h 2273"/>
              <a:gd name="T18" fmla="*/ 71 w 2990"/>
              <a:gd name="T19" fmla="*/ 507 h 2273"/>
              <a:gd name="T20" fmla="*/ 109 w 2990"/>
              <a:gd name="T21" fmla="*/ 521 h 2273"/>
              <a:gd name="T22" fmla="*/ 152 w 2990"/>
              <a:gd name="T23" fmla="*/ 516 h 2273"/>
              <a:gd name="T24" fmla="*/ 185 w 2990"/>
              <a:gd name="T25" fmla="*/ 542 h 2273"/>
              <a:gd name="T26" fmla="*/ 259 w 2990"/>
              <a:gd name="T27" fmla="*/ 549 h 2273"/>
              <a:gd name="T28" fmla="*/ 414 w 2990"/>
              <a:gd name="T29" fmla="*/ 546 h 2273"/>
              <a:gd name="T30" fmla="*/ 539 w 2990"/>
              <a:gd name="T31" fmla="*/ 549 h 2273"/>
              <a:gd name="T32" fmla="*/ 585 w 2990"/>
              <a:gd name="T33" fmla="*/ 458 h 2273"/>
              <a:gd name="T34" fmla="*/ 714 w 2990"/>
              <a:gd name="T35" fmla="*/ 339 h 2273"/>
              <a:gd name="T36" fmla="*/ 743 w 2990"/>
              <a:gd name="T37" fmla="*/ 295 h 2273"/>
              <a:gd name="T38" fmla="*/ 727 w 2990"/>
              <a:gd name="T39" fmla="*/ 263 h 2273"/>
              <a:gd name="T40" fmla="*/ 716 w 2990"/>
              <a:gd name="T41" fmla="*/ 233 h 2273"/>
              <a:gd name="T42" fmla="*/ 678 w 2990"/>
              <a:gd name="T43" fmla="*/ 213 h 2273"/>
              <a:gd name="T44" fmla="*/ 631 w 2990"/>
              <a:gd name="T45" fmla="*/ 198 h 2273"/>
              <a:gd name="T46" fmla="*/ 592 w 2990"/>
              <a:gd name="T47" fmla="*/ 185 h 2273"/>
              <a:gd name="T48" fmla="*/ 578 w 2990"/>
              <a:gd name="T49" fmla="*/ 170 h 2273"/>
              <a:gd name="T50" fmla="*/ 594 w 2990"/>
              <a:gd name="T51" fmla="*/ 148 h 2273"/>
              <a:gd name="T52" fmla="*/ 598 w 2990"/>
              <a:gd name="T53" fmla="*/ 114 h 2273"/>
              <a:gd name="T54" fmla="*/ 580 w 2990"/>
              <a:gd name="T55" fmla="*/ 75 h 2273"/>
              <a:gd name="T56" fmla="*/ 562 w 2990"/>
              <a:gd name="T57" fmla="*/ 63 h 2273"/>
              <a:gd name="T58" fmla="*/ 540 w 2990"/>
              <a:gd name="T59" fmla="*/ 55 h 2273"/>
              <a:gd name="T60" fmla="*/ 520 w 2990"/>
              <a:gd name="T61" fmla="*/ 29 h 2273"/>
              <a:gd name="T62" fmla="*/ 517 w 2990"/>
              <a:gd name="T63" fmla="*/ 8 h 2273"/>
              <a:gd name="T64" fmla="*/ 492 w 2990"/>
              <a:gd name="T65" fmla="*/ 0 h 2273"/>
              <a:gd name="T66" fmla="*/ 479 w 2990"/>
              <a:gd name="T67" fmla="*/ 21 h 2273"/>
              <a:gd name="T68" fmla="*/ 449 w 2990"/>
              <a:gd name="T69" fmla="*/ 35 h 2273"/>
              <a:gd name="T70" fmla="*/ 438 w 2990"/>
              <a:gd name="T71" fmla="*/ 79 h 2273"/>
              <a:gd name="T72" fmla="*/ 411 w 2990"/>
              <a:gd name="T73" fmla="*/ 85 h 2273"/>
              <a:gd name="T74" fmla="*/ 384 w 2990"/>
              <a:gd name="T75" fmla="*/ 75 h 2273"/>
              <a:gd name="T76" fmla="*/ 363 w 2990"/>
              <a:gd name="T77" fmla="*/ 71 h 2273"/>
              <a:gd name="T78" fmla="*/ 334 w 2990"/>
              <a:gd name="T79" fmla="*/ 122 h 2273"/>
              <a:gd name="T80" fmla="*/ 344 w 2990"/>
              <a:gd name="T81" fmla="*/ 140 h 2273"/>
              <a:gd name="T82" fmla="*/ 322 w 2990"/>
              <a:gd name="T83" fmla="*/ 144 h 2273"/>
              <a:gd name="T84" fmla="*/ 295 w 2990"/>
              <a:gd name="T85" fmla="*/ 136 h 2273"/>
              <a:gd name="T86" fmla="*/ 257 w 2990"/>
              <a:gd name="T87" fmla="*/ 138 h 2273"/>
              <a:gd name="T88" fmla="*/ 266 w 2990"/>
              <a:gd name="T89" fmla="*/ 148 h 2273"/>
              <a:gd name="T90" fmla="*/ 262 w 2990"/>
              <a:gd name="T91" fmla="*/ 173 h 2273"/>
              <a:gd name="T92" fmla="*/ 263 w 2990"/>
              <a:gd name="T93" fmla="*/ 220 h 2273"/>
              <a:gd name="T94" fmla="*/ 241 w 2990"/>
              <a:gd name="T95" fmla="*/ 242 h 2273"/>
              <a:gd name="T96" fmla="*/ 230 w 2990"/>
              <a:gd name="T97" fmla="*/ 267 h 2273"/>
              <a:gd name="T98" fmla="*/ 177 w 2990"/>
              <a:gd name="T99" fmla="*/ 281 h 2273"/>
              <a:gd name="T100" fmla="*/ 147 w 2990"/>
              <a:gd name="T101" fmla="*/ 286 h 2273"/>
              <a:gd name="T102" fmla="*/ 114 w 2990"/>
              <a:gd name="T103" fmla="*/ 294 h 2273"/>
              <a:gd name="T104" fmla="*/ 80 w 2990"/>
              <a:gd name="T105" fmla="*/ 302 h 2273"/>
              <a:gd name="T106" fmla="*/ 80 w 2990"/>
              <a:gd name="T107" fmla="*/ 289 h 2273"/>
              <a:gd name="T108" fmla="*/ 55 w 2990"/>
              <a:gd name="T109" fmla="*/ 291 h 2273"/>
              <a:gd name="T110" fmla="*/ 29 w 2990"/>
              <a:gd name="T111" fmla="*/ 297 h 2273"/>
              <a:gd name="T112" fmla="*/ 10 w 2990"/>
              <a:gd name="T113" fmla="*/ 318 h 227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990"/>
              <a:gd name="T172" fmla="*/ 0 h 2273"/>
              <a:gd name="T173" fmla="*/ 2990 w 2990"/>
              <a:gd name="T174" fmla="*/ 2273 h 227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990" h="2273">
                <a:moveTo>
                  <a:pt x="29" y="1289"/>
                </a:moveTo>
                <a:lnTo>
                  <a:pt x="4" y="1329"/>
                </a:lnTo>
                <a:lnTo>
                  <a:pt x="12" y="1378"/>
                </a:lnTo>
                <a:lnTo>
                  <a:pt x="12" y="1382"/>
                </a:lnTo>
                <a:lnTo>
                  <a:pt x="10" y="1395"/>
                </a:lnTo>
                <a:lnTo>
                  <a:pt x="10" y="1411"/>
                </a:lnTo>
                <a:lnTo>
                  <a:pt x="10" y="1429"/>
                </a:lnTo>
                <a:lnTo>
                  <a:pt x="14" y="1443"/>
                </a:lnTo>
                <a:lnTo>
                  <a:pt x="20" y="1451"/>
                </a:lnTo>
                <a:lnTo>
                  <a:pt x="31" y="1453"/>
                </a:lnTo>
                <a:lnTo>
                  <a:pt x="43" y="1451"/>
                </a:lnTo>
                <a:lnTo>
                  <a:pt x="55" y="1449"/>
                </a:lnTo>
                <a:lnTo>
                  <a:pt x="73" y="1451"/>
                </a:lnTo>
                <a:lnTo>
                  <a:pt x="94" y="1462"/>
                </a:lnTo>
                <a:lnTo>
                  <a:pt x="116" y="1480"/>
                </a:lnTo>
                <a:lnTo>
                  <a:pt x="132" y="1502"/>
                </a:lnTo>
                <a:lnTo>
                  <a:pt x="136" y="1514"/>
                </a:lnTo>
                <a:lnTo>
                  <a:pt x="132" y="1525"/>
                </a:lnTo>
                <a:lnTo>
                  <a:pt x="126" y="1537"/>
                </a:lnTo>
                <a:lnTo>
                  <a:pt x="120" y="1549"/>
                </a:lnTo>
                <a:lnTo>
                  <a:pt x="116" y="1561"/>
                </a:lnTo>
                <a:lnTo>
                  <a:pt x="116" y="1577"/>
                </a:lnTo>
                <a:lnTo>
                  <a:pt x="114" y="1596"/>
                </a:lnTo>
                <a:lnTo>
                  <a:pt x="110" y="1618"/>
                </a:lnTo>
                <a:lnTo>
                  <a:pt x="108" y="1640"/>
                </a:lnTo>
                <a:lnTo>
                  <a:pt x="108" y="1657"/>
                </a:lnTo>
                <a:lnTo>
                  <a:pt x="112" y="1669"/>
                </a:lnTo>
                <a:lnTo>
                  <a:pt x="114" y="1679"/>
                </a:lnTo>
                <a:lnTo>
                  <a:pt x="114" y="1691"/>
                </a:lnTo>
                <a:lnTo>
                  <a:pt x="106" y="1699"/>
                </a:lnTo>
                <a:lnTo>
                  <a:pt x="96" y="1703"/>
                </a:lnTo>
                <a:lnTo>
                  <a:pt x="89" y="1701"/>
                </a:lnTo>
                <a:lnTo>
                  <a:pt x="83" y="1695"/>
                </a:lnTo>
                <a:lnTo>
                  <a:pt x="77" y="1687"/>
                </a:lnTo>
                <a:lnTo>
                  <a:pt x="69" y="1679"/>
                </a:lnTo>
                <a:lnTo>
                  <a:pt x="63" y="1673"/>
                </a:lnTo>
                <a:lnTo>
                  <a:pt x="53" y="1675"/>
                </a:lnTo>
                <a:lnTo>
                  <a:pt x="41" y="1685"/>
                </a:lnTo>
                <a:lnTo>
                  <a:pt x="26" y="1699"/>
                </a:lnTo>
                <a:lnTo>
                  <a:pt x="12" y="1708"/>
                </a:lnTo>
                <a:lnTo>
                  <a:pt x="4" y="1712"/>
                </a:lnTo>
                <a:lnTo>
                  <a:pt x="0" y="1716"/>
                </a:lnTo>
                <a:lnTo>
                  <a:pt x="6" y="1720"/>
                </a:lnTo>
                <a:lnTo>
                  <a:pt x="20" y="1724"/>
                </a:lnTo>
                <a:lnTo>
                  <a:pt x="41" y="1728"/>
                </a:lnTo>
                <a:lnTo>
                  <a:pt x="65" y="1734"/>
                </a:lnTo>
                <a:lnTo>
                  <a:pt x="89" y="1740"/>
                </a:lnTo>
                <a:lnTo>
                  <a:pt x="110" y="1746"/>
                </a:lnTo>
                <a:lnTo>
                  <a:pt x="126" y="1754"/>
                </a:lnTo>
                <a:lnTo>
                  <a:pt x="136" y="1764"/>
                </a:lnTo>
                <a:lnTo>
                  <a:pt x="140" y="1771"/>
                </a:lnTo>
                <a:lnTo>
                  <a:pt x="150" y="1779"/>
                </a:lnTo>
                <a:lnTo>
                  <a:pt x="159" y="1785"/>
                </a:lnTo>
                <a:lnTo>
                  <a:pt x="169" y="1795"/>
                </a:lnTo>
                <a:lnTo>
                  <a:pt x="177" y="1807"/>
                </a:lnTo>
                <a:lnTo>
                  <a:pt x="185" y="1825"/>
                </a:lnTo>
                <a:lnTo>
                  <a:pt x="187" y="1848"/>
                </a:lnTo>
                <a:lnTo>
                  <a:pt x="185" y="1870"/>
                </a:lnTo>
                <a:lnTo>
                  <a:pt x="179" y="1888"/>
                </a:lnTo>
                <a:lnTo>
                  <a:pt x="175" y="1905"/>
                </a:lnTo>
                <a:lnTo>
                  <a:pt x="177" y="1921"/>
                </a:lnTo>
                <a:lnTo>
                  <a:pt x="185" y="1941"/>
                </a:lnTo>
                <a:lnTo>
                  <a:pt x="195" y="1960"/>
                </a:lnTo>
                <a:lnTo>
                  <a:pt x="207" y="1978"/>
                </a:lnTo>
                <a:lnTo>
                  <a:pt x="218" y="1986"/>
                </a:lnTo>
                <a:lnTo>
                  <a:pt x="232" y="1990"/>
                </a:lnTo>
                <a:lnTo>
                  <a:pt x="246" y="1994"/>
                </a:lnTo>
                <a:lnTo>
                  <a:pt x="260" y="2002"/>
                </a:lnTo>
                <a:lnTo>
                  <a:pt x="270" y="2014"/>
                </a:lnTo>
                <a:lnTo>
                  <a:pt x="281" y="2029"/>
                </a:lnTo>
                <a:lnTo>
                  <a:pt x="299" y="2045"/>
                </a:lnTo>
                <a:lnTo>
                  <a:pt x="327" y="2057"/>
                </a:lnTo>
                <a:lnTo>
                  <a:pt x="352" y="2067"/>
                </a:lnTo>
                <a:lnTo>
                  <a:pt x="378" y="2076"/>
                </a:lnTo>
                <a:lnTo>
                  <a:pt x="402" y="2082"/>
                </a:lnTo>
                <a:lnTo>
                  <a:pt x="421" y="2086"/>
                </a:lnTo>
                <a:lnTo>
                  <a:pt x="435" y="2084"/>
                </a:lnTo>
                <a:lnTo>
                  <a:pt x="457" y="2078"/>
                </a:lnTo>
                <a:lnTo>
                  <a:pt x="484" y="2073"/>
                </a:lnTo>
                <a:lnTo>
                  <a:pt x="514" y="2065"/>
                </a:lnTo>
                <a:lnTo>
                  <a:pt x="543" y="2059"/>
                </a:lnTo>
                <a:lnTo>
                  <a:pt x="569" y="2057"/>
                </a:lnTo>
                <a:lnTo>
                  <a:pt x="589" y="2057"/>
                </a:lnTo>
                <a:lnTo>
                  <a:pt x="608" y="2065"/>
                </a:lnTo>
                <a:lnTo>
                  <a:pt x="626" y="2078"/>
                </a:lnTo>
                <a:lnTo>
                  <a:pt x="642" y="2096"/>
                </a:lnTo>
                <a:lnTo>
                  <a:pt x="661" y="2116"/>
                </a:lnTo>
                <a:lnTo>
                  <a:pt x="687" y="2134"/>
                </a:lnTo>
                <a:lnTo>
                  <a:pt x="711" y="2149"/>
                </a:lnTo>
                <a:lnTo>
                  <a:pt x="726" y="2161"/>
                </a:lnTo>
                <a:lnTo>
                  <a:pt x="738" y="2171"/>
                </a:lnTo>
                <a:lnTo>
                  <a:pt x="742" y="2177"/>
                </a:lnTo>
                <a:lnTo>
                  <a:pt x="744" y="2179"/>
                </a:lnTo>
                <a:lnTo>
                  <a:pt x="856" y="2218"/>
                </a:lnTo>
                <a:lnTo>
                  <a:pt x="892" y="2242"/>
                </a:lnTo>
                <a:lnTo>
                  <a:pt x="949" y="2236"/>
                </a:lnTo>
                <a:lnTo>
                  <a:pt x="986" y="2191"/>
                </a:lnTo>
                <a:lnTo>
                  <a:pt x="1035" y="2199"/>
                </a:lnTo>
                <a:lnTo>
                  <a:pt x="1152" y="2222"/>
                </a:lnTo>
                <a:lnTo>
                  <a:pt x="1201" y="2261"/>
                </a:lnTo>
                <a:lnTo>
                  <a:pt x="1256" y="2273"/>
                </a:lnTo>
                <a:lnTo>
                  <a:pt x="1392" y="2236"/>
                </a:lnTo>
                <a:lnTo>
                  <a:pt x="1431" y="2260"/>
                </a:lnTo>
                <a:lnTo>
                  <a:pt x="1539" y="2189"/>
                </a:lnTo>
                <a:lnTo>
                  <a:pt x="1657" y="2187"/>
                </a:lnTo>
                <a:lnTo>
                  <a:pt x="1726" y="2155"/>
                </a:lnTo>
                <a:lnTo>
                  <a:pt x="1821" y="2167"/>
                </a:lnTo>
                <a:lnTo>
                  <a:pt x="1935" y="2242"/>
                </a:lnTo>
                <a:lnTo>
                  <a:pt x="2026" y="2230"/>
                </a:lnTo>
                <a:lnTo>
                  <a:pt x="2088" y="2265"/>
                </a:lnTo>
                <a:lnTo>
                  <a:pt x="2193" y="2230"/>
                </a:lnTo>
                <a:lnTo>
                  <a:pt x="2155" y="2197"/>
                </a:lnTo>
                <a:lnTo>
                  <a:pt x="2161" y="2147"/>
                </a:lnTo>
                <a:lnTo>
                  <a:pt x="2214" y="2128"/>
                </a:lnTo>
                <a:lnTo>
                  <a:pt x="2242" y="2063"/>
                </a:lnTo>
                <a:lnTo>
                  <a:pt x="2124" y="1970"/>
                </a:lnTo>
                <a:lnTo>
                  <a:pt x="2128" y="1890"/>
                </a:lnTo>
                <a:lnTo>
                  <a:pt x="2199" y="1850"/>
                </a:lnTo>
                <a:lnTo>
                  <a:pt x="2337" y="1834"/>
                </a:lnTo>
                <a:lnTo>
                  <a:pt x="2484" y="1797"/>
                </a:lnTo>
                <a:lnTo>
                  <a:pt x="2545" y="1764"/>
                </a:lnTo>
                <a:lnTo>
                  <a:pt x="2624" y="1777"/>
                </a:lnTo>
                <a:lnTo>
                  <a:pt x="2592" y="1514"/>
                </a:lnTo>
                <a:lnTo>
                  <a:pt x="2673" y="1466"/>
                </a:lnTo>
                <a:lnTo>
                  <a:pt x="2752" y="1388"/>
                </a:lnTo>
                <a:lnTo>
                  <a:pt x="2856" y="1356"/>
                </a:lnTo>
                <a:lnTo>
                  <a:pt x="2939" y="1329"/>
                </a:lnTo>
                <a:lnTo>
                  <a:pt x="2966" y="1299"/>
                </a:lnTo>
                <a:lnTo>
                  <a:pt x="2957" y="1258"/>
                </a:lnTo>
                <a:lnTo>
                  <a:pt x="2990" y="1207"/>
                </a:lnTo>
                <a:lnTo>
                  <a:pt x="2988" y="1205"/>
                </a:lnTo>
                <a:lnTo>
                  <a:pt x="2982" y="1195"/>
                </a:lnTo>
                <a:lnTo>
                  <a:pt x="2972" y="1183"/>
                </a:lnTo>
                <a:lnTo>
                  <a:pt x="2961" y="1167"/>
                </a:lnTo>
                <a:lnTo>
                  <a:pt x="2949" y="1149"/>
                </a:lnTo>
                <a:lnTo>
                  <a:pt x="2937" y="1134"/>
                </a:lnTo>
                <a:lnTo>
                  <a:pt x="2929" y="1116"/>
                </a:lnTo>
                <a:lnTo>
                  <a:pt x="2923" y="1102"/>
                </a:lnTo>
                <a:lnTo>
                  <a:pt x="2915" y="1079"/>
                </a:lnTo>
                <a:lnTo>
                  <a:pt x="2905" y="1053"/>
                </a:lnTo>
                <a:lnTo>
                  <a:pt x="2898" y="1025"/>
                </a:lnTo>
                <a:lnTo>
                  <a:pt x="2888" y="1000"/>
                </a:lnTo>
                <a:lnTo>
                  <a:pt x="2880" y="982"/>
                </a:lnTo>
                <a:lnTo>
                  <a:pt x="2872" y="957"/>
                </a:lnTo>
                <a:lnTo>
                  <a:pt x="2870" y="941"/>
                </a:lnTo>
                <a:lnTo>
                  <a:pt x="2870" y="935"/>
                </a:lnTo>
                <a:lnTo>
                  <a:pt x="2864" y="933"/>
                </a:lnTo>
                <a:lnTo>
                  <a:pt x="2850" y="933"/>
                </a:lnTo>
                <a:lnTo>
                  <a:pt x="2829" y="929"/>
                </a:lnTo>
                <a:lnTo>
                  <a:pt x="2805" y="923"/>
                </a:lnTo>
                <a:lnTo>
                  <a:pt x="2781" y="913"/>
                </a:lnTo>
                <a:lnTo>
                  <a:pt x="2760" y="898"/>
                </a:lnTo>
                <a:lnTo>
                  <a:pt x="2734" y="874"/>
                </a:lnTo>
                <a:lnTo>
                  <a:pt x="2709" y="854"/>
                </a:lnTo>
                <a:lnTo>
                  <a:pt x="2687" y="837"/>
                </a:lnTo>
                <a:lnTo>
                  <a:pt x="2665" y="819"/>
                </a:lnTo>
                <a:lnTo>
                  <a:pt x="2648" y="809"/>
                </a:lnTo>
                <a:lnTo>
                  <a:pt x="2622" y="803"/>
                </a:lnTo>
                <a:lnTo>
                  <a:pt x="2590" y="801"/>
                </a:lnTo>
                <a:lnTo>
                  <a:pt x="2557" y="797"/>
                </a:lnTo>
                <a:lnTo>
                  <a:pt x="2524" y="795"/>
                </a:lnTo>
                <a:lnTo>
                  <a:pt x="2494" y="789"/>
                </a:lnTo>
                <a:lnTo>
                  <a:pt x="2468" y="781"/>
                </a:lnTo>
                <a:lnTo>
                  <a:pt x="2443" y="770"/>
                </a:lnTo>
                <a:lnTo>
                  <a:pt x="2417" y="760"/>
                </a:lnTo>
                <a:lnTo>
                  <a:pt x="2396" y="752"/>
                </a:lnTo>
                <a:lnTo>
                  <a:pt x="2378" y="746"/>
                </a:lnTo>
                <a:lnTo>
                  <a:pt x="2366" y="742"/>
                </a:lnTo>
                <a:lnTo>
                  <a:pt x="2360" y="740"/>
                </a:lnTo>
                <a:lnTo>
                  <a:pt x="2356" y="738"/>
                </a:lnTo>
                <a:lnTo>
                  <a:pt x="2348" y="730"/>
                </a:lnTo>
                <a:lnTo>
                  <a:pt x="2337" y="720"/>
                </a:lnTo>
                <a:lnTo>
                  <a:pt x="2325" y="709"/>
                </a:lnTo>
                <a:lnTo>
                  <a:pt x="2315" y="695"/>
                </a:lnTo>
                <a:lnTo>
                  <a:pt x="2309" y="683"/>
                </a:lnTo>
                <a:lnTo>
                  <a:pt x="2311" y="669"/>
                </a:lnTo>
                <a:lnTo>
                  <a:pt x="2321" y="655"/>
                </a:lnTo>
                <a:lnTo>
                  <a:pt x="2333" y="646"/>
                </a:lnTo>
                <a:lnTo>
                  <a:pt x="2348" y="634"/>
                </a:lnTo>
                <a:lnTo>
                  <a:pt x="2360" y="622"/>
                </a:lnTo>
                <a:lnTo>
                  <a:pt x="2372" y="610"/>
                </a:lnTo>
                <a:lnTo>
                  <a:pt x="2376" y="592"/>
                </a:lnTo>
                <a:lnTo>
                  <a:pt x="2378" y="569"/>
                </a:lnTo>
                <a:lnTo>
                  <a:pt x="2378" y="547"/>
                </a:lnTo>
                <a:lnTo>
                  <a:pt x="2380" y="528"/>
                </a:lnTo>
                <a:lnTo>
                  <a:pt x="2390" y="506"/>
                </a:lnTo>
                <a:lnTo>
                  <a:pt x="2396" y="490"/>
                </a:lnTo>
                <a:lnTo>
                  <a:pt x="2396" y="474"/>
                </a:lnTo>
                <a:lnTo>
                  <a:pt x="2390" y="459"/>
                </a:lnTo>
                <a:lnTo>
                  <a:pt x="2382" y="445"/>
                </a:lnTo>
                <a:lnTo>
                  <a:pt x="2374" y="433"/>
                </a:lnTo>
                <a:lnTo>
                  <a:pt x="2358" y="407"/>
                </a:lnTo>
                <a:lnTo>
                  <a:pt x="2342" y="378"/>
                </a:lnTo>
                <a:lnTo>
                  <a:pt x="2335" y="344"/>
                </a:lnTo>
                <a:lnTo>
                  <a:pt x="2329" y="321"/>
                </a:lnTo>
                <a:lnTo>
                  <a:pt x="2319" y="303"/>
                </a:lnTo>
                <a:lnTo>
                  <a:pt x="2307" y="287"/>
                </a:lnTo>
                <a:lnTo>
                  <a:pt x="2295" y="276"/>
                </a:lnTo>
                <a:lnTo>
                  <a:pt x="2285" y="270"/>
                </a:lnTo>
                <a:lnTo>
                  <a:pt x="2276" y="266"/>
                </a:lnTo>
                <a:lnTo>
                  <a:pt x="2264" y="266"/>
                </a:lnTo>
                <a:lnTo>
                  <a:pt x="2256" y="262"/>
                </a:lnTo>
                <a:lnTo>
                  <a:pt x="2248" y="254"/>
                </a:lnTo>
                <a:lnTo>
                  <a:pt x="2238" y="248"/>
                </a:lnTo>
                <a:lnTo>
                  <a:pt x="2224" y="246"/>
                </a:lnTo>
                <a:lnTo>
                  <a:pt x="2209" y="248"/>
                </a:lnTo>
                <a:lnTo>
                  <a:pt x="2191" y="248"/>
                </a:lnTo>
                <a:lnTo>
                  <a:pt x="2177" y="246"/>
                </a:lnTo>
                <a:lnTo>
                  <a:pt x="2169" y="238"/>
                </a:lnTo>
                <a:lnTo>
                  <a:pt x="2159" y="221"/>
                </a:lnTo>
                <a:lnTo>
                  <a:pt x="2150" y="197"/>
                </a:lnTo>
                <a:lnTo>
                  <a:pt x="2136" y="173"/>
                </a:lnTo>
                <a:lnTo>
                  <a:pt x="2120" y="156"/>
                </a:lnTo>
                <a:lnTo>
                  <a:pt x="2106" y="144"/>
                </a:lnTo>
                <a:lnTo>
                  <a:pt x="2092" y="136"/>
                </a:lnTo>
                <a:lnTo>
                  <a:pt x="2083" y="128"/>
                </a:lnTo>
                <a:lnTo>
                  <a:pt x="2077" y="118"/>
                </a:lnTo>
                <a:lnTo>
                  <a:pt x="2075" y="104"/>
                </a:lnTo>
                <a:lnTo>
                  <a:pt x="2071" y="87"/>
                </a:lnTo>
                <a:lnTo>
                  <a:pt x="2061" y="73"/>
                </a:lnTo>
                <a:lnTo>
                  <a:pt x="2053" y="63"/>
                </a:lnTo>
                <a:lnTo>
                  <a:pt x="2051" y="53"/>
                </a:lnTo>
                <a:lnTo>
                  <a:pt x="2057" y="41"/>
                </a:lnTo>
                <a:lnTo>
                  <a:pt x="2065" y="32"/>
                </a:lnTo>
                <a:lnTo>
                  <a:pt x="2071" y="20"/>
                </a:lnTo>
                <a:lnTo>
                  <a:pt x="2073" y="14"/>
                </a:lnTo>
                <a:lnTo>
                  <a:pt x="2063" y="8"/>
                </a:lnTo>
                <a:lnTo>
                  <a:pt x="2045" y="4"/>
                </a:lnTo>
                <a:lnTo>
                  <a:pt x="2020" y="2"/>
                </a:lnTo>
                <a:lnTo>
                  <a:pt x="1994" y="0"/>
                </a:lnTo>
                <a:lnTo>
                  <a:pt x="1970" y="0"/>
                </a:lnTo>
                <a:lnTo>
                  <a:pt x="1955" y="6"/>
                </a:lnTo>
                <a:lnTo>
                  <a:pt x="1945" y="14"/>
                </a:lnTo>
                <a:lnTo>
                  <a:pt x="1941" y="30"/>
                </a:lnTo>
                <a:lnTo>
                  <a:pt x="1937" y="45"/>
                </a:lnTo>
                <a:lnTo>
                  <a:pt x="1933" y="61"/>
                </a:lnTo>
                <a:lnTo>
                  <a:pt x="1927" y="75"/>
                </a:lnTo>
                <a:lnTo>
                  <a:pt x="1915" y="85"/>
                </a:lnTo>
                <a:lnTo>
                  <a:pt x="1898" y="87"/>
                </a:lnTo>
                <a:lnTo>
                  <a:pt x="1878" y="91"/>
                </a:lnTo>
                <a:lnTo>
                  <a:pt x="1858" y="93"/>
                </a:lnTo>
                <a:lnTo>
                  <a:pt x="1840" y="95"/>
                </a:lnTo>
                <a:lnTo>
                  <a:pt x="1823" y="102"/>
                </a:lnTo>
                <a:lnTo>
                  <a:pt x="1809" y="116"/>
                </a:lnTo>
                <a:lnTo>
                  <a:pt x="1797" y="140"/>
                </a:lnTo>
                <a:lnTo>
                  <a:pt x="1785" y="169"/>
                </a:lnTo>
                <a:lnTo>
                  <a:pt x="1777" y="203"/>
                </a:lnTo>
                <a:lnTo>
                  <a:pt x="1774" y="236"/>
                </a:lnTo>
                <a:lnTo>
                  <a:pt x="1770" y="262"/>
                </a:lnTo>
                <a:lnTo>
                  <a:pt x="1768" y="283"/>
                </a:lnTo>
                <a:lnTo>
                  <a:pt x="1762" y="303"/>
                </a:lnTo>
                <a:lnTo>
                  <a:pt x="1754" y="319"/>
                </a:lnTo>
                <a:lnTo>
                  <a:pt x="1740" y="329"/>
                </a:lnTo>
                <a:lnTo>
                  <a:pt x="1722" y="337"/>
                </a:lnTo>
                <a:lnTo>
                  <a:pt x="1703" y="341"/>
                </a:lnTo>
                <a:lnTo>
                  <a:pt x="1685" y="346"/>
                </a:lnTo>
                <a:lnTo>
                  <a:pt x="1669" y="350"/>
                </a:lnTo>
                <a:lnTo>
                  <a:pt x="1655" y="348"/>
                </a:lnTo>
                <a:lnTo>
                  <a:pt x="1644" y="341"/>
                </a:lnTo>
                <a:lnTo>
                  <a:pt x="1634" y="333"/>
                </a:lnTo>
                <a:lnTo>
                  <a:pt x="1618" y="331"/>
                </a:lnTo>
                <a:lnTo>
                  <a:pt x="1600" y="331"/>
                </a:lnTo>
                <a:lnTo>
                  <a:pt x="1581" y="329"/>
                </a:lnTo>
                <a:lnTo>
                  <a:pt x="1563" y="325"/>
                </a:lnTo>
                <a:lnTo>
                  <a:pt x="1549" y="315"/>
                </a:lnTo>
                <a:lnTo>
                  <a:pt x="1537" y="303"/>
                </a:lnTo>
                <a:lnTo>
                  <a:pt x="1524" y="289"/>
                </a:lnTo>
                <a:lnTo>
                  <a:pt x="1508" y="276"/>
                </a:lnTo>
                <a:lnTo>
                  <a:pt x="1494" y="266"/>
                </a:lnTo>
                <a:lnTo>
                  <a:pt x="1480" y="260"/>
                </a:lnTo>
                <a:lnTo>
                  <a:pt x="1468" y="260"/>
                </a:lnTo>
                <a:lnTo>
                  <a:pt x="1461" y="268"/>
                </a:lnTo>
                <a:lnTo>
                  <a:pt x="1449" y="287"/>
                </a:lnTo>
                <a:lnTo>
                  <a:pt x="1435" y="311"/>
                </a:lnTo>
                <a:lnTo>
                  <a:pt x="1417" y="341"/>
                </a:lnTo>
                <a:lnTo>
                  <a:pt x="1400" y="372"/>
                </a:lnTo>
                <a:lnTo>
                  <a:pt x="1382" y="407"/>
                </a:lnTo>
                <a:lnTo>
                  <a:pt x="1366" y="439"/>
                </a:lnTo>
                <a:lnTo>
                  <a:pt x="1348" y="467"/>
                </a:lnTo>
                <a:lnTo>
                  <a:pt x="1335" y="488"/>
                </a:lnTo>
                <a:lnTo>
                  <a:pt x="1327" y="506"/>
                </a:lnTo>
                <a:lnTo>
                  <a:pt x="1327" y="522"/>
                </a:lnTo>
                <a:lnTo>
                  <a:pt x="1335" y="533"/>
                </a:lnTo>
                <a:lnTo>
                  <a:pt x="1344" y="541"/>
                </a:lnTo>
                <a:lnTo>
                  <a:pt x="1358" y="549"/>
                </a:lnTo>
                <a:lnTo>
                  <a:pt x="1370" y="555"/>
                </a:lnTo>
                <a:lnTo>
                  <a:pt x="1376" y="563"/>
                </a:lnTo>
                <a:lnTo>
                  <a:pt x="1374" y="569"/>
                </a:lnTo>
                <a:lnTo>
                  <a:pt x="1362" y="575"/>
                </a:lnTo>
                <a:lnTo>
                  <a:pt x="1348" y="577"/>
                </a:lnTo>
                <a:lnTo>
                  <a:pt x="1331" y="577"/>
                </a:lnTo>
                <a:lnTo>
                  <a:pt x="1313" y="577"/>
                </a:lnTo>
                <a:lnTo>
                  <a:pt x="1297" y="577"/>
                </a:lnTo>
                <a:lnTo>
                  <a:pt x="1285" y="577"/>
                </a:lnTo>
                <a:lnTo>
                  <a:pt x="1274" y="571"/>
                </a:lnTo>
                <a:lnTo>
                  <a:pt x="1264" y="561"/>
                </a:lnTo>
                <a:lnTo>
                  <a:pt x="1252" y="551"/>
                </a:lnTo>
                <a:lnTo>
                  <a:pt x="1238" y="543"/>
                </a:lnTo>
                <a:lnTo>
                  <a:pt x="1222" y="541"/>
                </a:lnTo>
                <a:lnTo>
                  <a:pt x="1201" y="543"/>
                </a:lnTo>
                <a:lnTo>
                  <a:pt x="1177" y="547"/>
                </a:lnTo>
                <a:lnTo>
                  <a:pt x="1153" y="551"/>
                </a:lnTo>
                <a:lnTo>
                  <a:pt x="1126" y="553"/>
                </a:lnTo>
                <a:lnTo>
                  <a:pt x="1100" y="553"/>
                </a:lnTo>
                <a:lnTo>
                  <a:pt x="1079" y="551"/>
                </a:lnTo>
                <a:lnTo>
                  <a:pt x="1059" y="551"/>
                </a:lnTo>
                <a:lnTo>
                  <a:pt x="1039" y="553"/>
                </a:lnTo>
                <a:lnTo>
                  <a:pt x="1026" y="555"/>
                </a:lnTo>
                <a:lnTo>
                  <a:pt x="1014" y="561"/>
                </a:lnTo>
                <a:lnTo>
                  <a:pt x="1010" y="567"/>
                </a:lnTo>
                <a:lnTo>
                  <a:pt x="1014" y="577"/>
                </a:lnTo>
                <a:lnTo>
                  <a:pt x="1024" y="585"/>
                </a:lnTo>
                <a:lnTo>
                  <a:pt x="1035" y="589"/>
                </a:lnTo>
                <a:lnTo>
                  <a:pt x="1049" y="592"/>
                </a:lnTo>
                <a:lnTo>
                  <a:pt x="1061" y="594"/>
                </a:lnTo>
                <a:lnTo>
                  <a:pt x="1073" y="598"/>
                </a:lnTo>
                <a:lnTo>
                  <a:pt x="1081" y="604"/>
                </a:lnTo>
                <a:lnTo>
                  <a:pt x="1085" y="616"/>
                </a:lnTo>
                <a:lnTo>
                  <a:pt x="1081" y="632"/>
                </a:lnTo>
                <a:lnTo>
                  <a:pt x="1069" y="655"/>
                </a:lnTo>
                <a:lnTo>
                  <a:pt x="1057" y="677"/>
                </a:lnTo>
                <a:lnTo>
                  <a:pt x="1047" y="695"/>
                </a:lnTo>
                <a:lnTo>
                  <a:pt x="1041" y="715"/>
                </a:lnTo>
                <a:lnTo>
                  <a:pt x="1039" y="736"/>
                </a:lnTo>
                <a:lnTo>
                  <a:pt x="1045" y="762"/>
                </a:lnTo>
                <a:lnTo>
                  <a:pt x="1057" y="799"/>
                </a:lnTo>
                <a:lnTo>
                  <a:pt x="1061" y="833"/>
                </a:lnTo>
                <a:lnTo>
                  <a:pt x="1059" y="860"/>
                </a:lnTo>
                <a:lnTo>
                  <a:pt x="1051" y="882"/>
                </a:lnTo>
                <a:lnTo>
                  <a:pt x="1039" y="894"/>
                </a:lnTo>
                <a:lnTo>
                  <a:pt x="1024" y="905"/>
                </a:lnTo>
                <a:lnTo>
                  <a:pt x="1004" y="915"/>
                </a:lnTo>
                <a:lnTo>
                  <a:pt x="986" y="927"/>
                </a:lnTo>
                <a:lnTo>
                  <a:pt x="972" y="939"/>
                </a:lnTo>
                <a:lnTo>
                  <a:pt x="966" y="953"/>
                </a:lnTo>
                <a:lnTo>
                  <a:pt x="966" y="968"/>
                </a:lnTo>
                <a:lnTo>
                  <a:pt x="966" y="988"/>
                </a:lnTo>
                <a:lnTo>
                  <a:pt x="966" y="1010"/>
                </a:lnTo>
                <a:lnTo>
                  <a:pt x="965" y="1031"/>
                </a:lnTo>
                <a:lnTo>
                  <a:pt x="961" y="1049"/>
                </a:lnTo>
                <a:lnTo>
                  <a:pt x="953" y="1063"/>
                </a:lnTo>
                <a:lnTo>
                  <a:pt x="941" y="1069"/>
                </a:lnTo>
                <a:lnTo>
                  <a:pt x="921" y="1071"/>
                </a:lnTo>
                <a:lnTo>
                  <a:pt x="892" y="1075"/>
                </a:lnTo>
                <a:lnTo>
                  <a:pt x="858" y="1079"/>
                </a:lnTo>
                <a:lnTo>
                  <a:pt x="821" y="1085"/>
                </a:lnTo>
                <a:lnTo>
                  <a:pt x="783" y="1092"/>
                </a:lnTo>
                <a:lnTo>
                  <a:pt x="752" y="1100"/>
                </a:lnTo>
                <a:lnTo>
                  <a:pt x="728" y="1110"/>
                </a:lnTo>
                <a:lnTo>
                  <a:pt x="705" y="1124"/>
                </a:lnTo>
                <a:lnTo>
                  <a:pt x="685" y="1138"/>
                </a:lnTo>
                <a:lnTo>
                  <a:pt x="671" y="1151"/>
                </a:lnTo>
                <a:lnTo>
                  <a:pt x="655" y="1159"/>
                </a:lnTo>
                <a:lnTo>
                  <a:pt x="642" y="1163"/>
                </a:lnTo>
                <a:lnTo>
                  <a:pt x="628" y="1159"/>
                </a:lnTo>
                <a:lnTo>
                  <a:pt x="606" y="1153"/>
                </a:lnTo>
                <a:lnTo>
                  <a:pt x="585" y="1146"/>
                </a:lnTo>
                <a:lnTo>
                  <a:pt x="559" y="1138"/>
                </a:lnTo>
                <a:lnTo>
                  <a:pt x="535" y="1132"/>
                </a:lnTo>
                <a:lnTo>
                  <a:pt x="516" y="1130"/>
                </a:lnTo>
                <a:lnTo>
                  <a:pt x="500" y="1132"/>
                </a:lnTo>
                <a:lnTo>
                  <a:pt x="486" y="1142"/>
                </a:lnTo>
                <a:lnTo>
                  <a:pt x="470" y="1157"/>
                </a:lnTo>
                <a:lnTo>
                  <a:pt x="457" y="1177"/>
                </a:lnTo>
                <a:lnTo>
                  <a:pt x="443" y="1197"/>
                </a:lnTo>
                <a:lnTo>
                  <a:pt x="427" y="1212"/>
                </a:lnTo>
                <a:lnTo>
                  <a:pt x="413" y="1220"/>
                </a:lnTo>
                <a:lnTo>
                  <a:pt x="390" y="1220"/>
                </a:lnTo>
                <a:lnTo>
                  <a:pt x="362" y="1216"/>
                </a:lnTo>
                <a:lnTo>
                  <a:pt x="339" y="1212"/>
                </a:lnTo>
                <a:lnTo>
                  <a:pt x="319" y="1210"/>
                </a:lnTo>
                <a:lnTo>
                  <a:pt x="313" y="1207"/>
                </a:lnTo>
                <a:lnTo>
                  <a:pt x="309" y="1199"/>
                </a:lnTo>
                <a:lnTo>
                  <a:pt x="309" y="1189"/>
                </a:lnTo>
                <a:lnTo>
                  <a:pt x="313" y="1177"/>
                </a:lnTo>
                <a:lnTo>
                  <a:pt x="315" y="1167"/>
                </a:lnTo>
                <a:lnTo>
                  <a:pt x="317" y="1159"/>
                </a:lnTo>
                <a:lnTo>
                  <a:pt x="319" y="1157"/>
                </a:lnTo>
                <a:lnTo>
                  <a:pt x="315" y="1157"/>
                </a:lnTo>
                <a:lnTo>
                  <a:pt x="303" y="1159"/>
                </a:lnTo>
                <a:lnTo>
                  <a:pt x="287" y="1161"/>
                </a:lnTo>
                <a:lnTo>
                  <a:pt x="268" y="1163"/>
                </a:lnTo>
                <a:lnTo>
                  <a:pt x="250" y="1165"/>
                </a:lnTo>
                <a:lnTo>
                  <a:pt x="234" y="1165"/>
                </a:lnTo>
                <a:lnTo>
                  <a:pt x="220" y="1165"/>
                </a:lnTo>
                <a:lnTo>
                  <a:pt x="211" y="1171"/>
                </a:lnTo>
                <a:lnTo>
                  <a:pt x="201" y="1177"/>
                </a:lnTo>
                <a:lnTo>
                  <a:pt x="189" y="1185"/>
                </a:lnTo>
                <a:lnTo>
                  <a:pt x="171" y="1191"/>
                </a:lnTo>
                <a:lnTo>
                  <a:pt x="154" y="1193"/>
                </a:lnTo>
                <a:lnTo>
                  <a:pt x="136" y="1193"/>
                </a:lnTo>
                <a:lnTo>
                  <a:pt x="116" y="1191"/>
                </a:lnTo>
                <a:lnTo>
                  <a:pt x="100" y="1191"/>
                </a:lnTo>
                <a:lnTo>
                  <a:pt x="87" y="1197"/>
                </a:lnTo>
                <a:lnTo>
                  <a:pt x="77" y="1210"/>
                </a:lnTo>
                <a:lnTo>
                  <a:pt x="69" y="1228"/>
                </a:lnTo>
                <a:lnTo>
                  <a:pt x="59" y="1246"/>
                </a:lnTo>
                <a:lnTo>
                  <a:pt x="49" y="1262"/>
                </a:lnTo>
                <a:lnTo>
                  <a:pt x="39" y="1275"/>
                </a:lnTo>
                <a:lnTo>
                  <a:pt x="33" y="1285"/>
                </a:lnTo>
                <a:lnTo>
                  <a:pt x="29" y="1289"/>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5" name="Freeform 68"/>
          <p:cNvSpPr>
            <a:spLocks/>
          </p:cNvSpPr>
          <p:nvPr/>
        </p:nvSpPr>
        <p:spPr bwMode="gray">
          <a:xfrm>
            <a:off x="1221599" y="2160623"/>
            <a:ext cx="2115552" cy="1607909"/>
          </a:xfrm>
          <a:custGeom>
            <a:avLst/>
            <a:gdLst>
              <a:gd name="T0" fmla="*/ 3 w 2990"/>
              <a:gd name="T1" fmla="*/ 357 h 2273"/>
              <a:gd name="T2" fmla="*/ 23 w 2990"/>
              <a:gd name="T3" fmla="*/ 365 h 2273"/>
              <a:gd name="T4" fmla="*/ 29 w 2990"/>
              <a:gd name="T5" fmla="*/ 390 h 2273"/>
              <a:gd name="T6" fmla="*/ 28 w 2990"/>
              <a:gd name="T7" fmla="*/ 419 h 2273"/>
              <a:gd name="T8" fmla="*/ 18 w 2990"/>
              <a:gd name="T9" fmla="*/ 419 h 2273"/>
              <a:gd name="T10" fmla="*/ 0 w 2990"/>
              <a:gd name="T11" fmla="*/ 429 h 2273"/>
              <a:gd name="T12" fmla="*/ 31 w 2990"/>
              <a:gd name="T13" fmla="*/ 438 h 2273"/>
              <a:gd name="T14" fmla="*/ 47 w 2990"/>
              <a:gd name="T15" fmla="*/ 456 h 2273"/>
              <a:gd name="T16" fmla="*/ 49 w 2990"/>
              <a:gd name="T17" fmla="*/ 490 h 2273"/>
              <a:gd name="T18" fmla="*/ 71 w 2990"/>
              <a:gd name="T19" fmla="*/ 507 h 2273"/>
              <a:gd name="T20" fmla="*/ 109 w 2990"/>
              <a:gd name="T21" fmla="*/ 521 h 2273"/>
              <a:gd name="T22" fmla="*/ 152 w 2990"/>
              <a:gd name="T23" fmla="*/ 516 h 2273"/>
              <a:gd name="T24" fmla="*/ 185 w 2990"/>
              <a:gd name="T25" fmla="*/ 542 h 2273"/>
              <a:gd name="T26" fmla="*/ 259 w 2990"/>
              <a:gd name="T27" fmla="*/ 549 h 2273"/>
              <a:gd name="T28" fmla="*/ 414 w 2990"/>
              <a:gd name="T29" fmla="*/ 546 h 2273"/>
              <a:gd name="T30" fmla="*/ 539 w 2990"/>
              <a:gd name="T31" fmla="*/ 549 h 2273"/>
              <a:gd name="T32" fmla="*/ 585 w 2990"/>
              <a:gd name="T33" fmla="*/ 458 h 2273"/>
              <a:gd name="T34" fmla="*/ 714 w 2990"/>
              <a:gd name="T35" fmla="*/ 339 h 2273"/>
              <a:gd name="T36" fmla="*/ 743 w 2990"/>
              <a:gd name="T37" fmla="*/ 295 h 2273"/>
              <a:gd name="T38" fmla="*/ 727 w 2990"/>
              <a:gd name="T39" fmla="*/ 263 h 2273"/>
              <a:gd name="T40" fmla="*/ 716 w 2990"/>
              <a:gd name="T41" fmla="*/ 233 h 2273"/>
              <a:gd name="T42" fmla="*/ 678 w 2990"/>
              <a:gd name="T43" fmla="*/ 213 h 2273"/>
              <a:gd name="T44" fmla="*/ 631 w 2990"/>
              <a:gd name="T45" fmla="*/ 198 h 2273"/>
              <a:gd name="T46" fmla="*/ 592 w 2990"/>
              <a:gd name="T47" fmla="*/ 185 h 2273"/>
              <a:gd name="T48" fmla="*/ 578 w 2990"/>
              <a:gd name="T49" fmla="*/ 170 h 2273"/>
              <a:gd name="T50" fmla="*/ 594 w 2990"/>
              <a:gd name="T51" fmla="*/ 148 h 2273"/>
              <a:gd name="T52" fmla="*/ 598 w 2990"/>
              <a:gd name="T53" fmla="*/ 114 h 2273"/>
              <a:gd name="T54" fmla="*/ 580 w 2990"/>
              <a:gd name="T55" fmla="*/ 75 h 2273"/>
              <a:gd name="T56" fmla="*/ 562 w 2990"/>
              <a:gd name="T57" fmla="*/ 63 h 2273"/>
              <a:gd name="T58" fmla="*/ 540 w 2990"/>
              <a:gd name="T59" fmla="*/ 55 h 2273"/>
              <a:gd name="T60" fmla="*/ 520 w 2990"/>
              <a:gd name="T61" fmla="*/ 29 h 2273"/>
              <a:gd name="T62" fmla="*/ 517 w 2990"/>
              <a:gd name="T63" fmla="*/ 8 h 2273"/>
              <a:gd name="T64" fmla="*/ 492 w 2990"/>
              <a:gd name="T65" fmla="*/ 0 h 2273"/>
              <a:gd name="T66" fmla="*/ 479 w 2990"/>
              <a:gd name="T67" fmla="*/ 21 h 2273"/>
              <a:gd name="T68" fmla="*/ 449 w 2990"/>
              <a:gd name="T69" fmla="*/ 35 h 2273"/>
              <a:gd name="T70" fmla="*/ 438 w 2990"/>
              <a:gd name="T71" fmla="*/ 79 h 2273"/>
              <a:gd name="T72" fmla="*/ 411 w 2990"/>
              <a:gd name="T73" fmla="*/ 85 h 2273"/>
              <a:gd name="T74" fmla="*/ 384 w 2990"/>
              <a:gd name="T75" fmla="*/ 75 h 2273"/>
              <a:gd name="T76" fmla="*/ 363 w 2990"/>
              <a:gd name="T77" fmla="*/ 71 h 2273"/>
              <a:gd name="T78" fmla="*/ 334 w 2990"/>
              <a:gd name="T79" fmla="*/ 122 h 2273"/>
              <a:gd name="T80" fmla="*/ 344 w 2990"/>
              <a:gd name="T81" fmla="*/ 140 h 2273"/>
              <a:gd name="T82" fmla="*/ 322 w 2990"/>
              <a:gd name="T83" fmla="*/ 144 h 2273"/>
              <a:gd name="T84" fmla="*/ 295 w 2990"/>
              <a:gd name="T85" fmla="*/ 136 h 2273"/>
              <a:gd name="T86" fmla="*/ 257 w 2990"/>
              <a:gd name="T87" fmla="*/ 138 h 2273"/>
              <a:gd name="T88" fmla="*/ 266 w 2990"/>
              <a:gd name="T89" fmla="*/ 148 h 2273"/>
              <a:gd name="T90" fmla="*/ 262 w 2990"/>
              <a:gd name="T91" fmla="*/ 173 h 2273"/>
              <a:gd name="T92" fmla="*/ 263 w 2990"/>
              <a:gd name="T93" fmla="*/ 220 h 2273"/>
              <a:gd name="T94" fmla="*/ 241 w 2990"/>
              <a:gd name="T95" fmla="*/ 242 h 2273"/>
              <a:gd name="T96" fmla="*/ 230 w 2990"/>
              <a:gd name="T97" fmla="*/ 267 h 2273"/>
              <a:gd name="T98" fmla="*/ 177 w 2990"/>
              <a:gd name="T99" fmla="*/ 281 h 2273"/>
              <a:gd name="T100" fmla="*/ 147 w 2990"/>
              <a:gd name="T101" fmla="*/ 286 h 2273"/>
              <a:gd name="T102" fmla="*/ 114 w 2990"/>
              <a:gd name="T103" fmla="*/ 294 h 2273"/>
              <a:gd name="T104" fmla="*/ 80 w 2990"/>
              <a:gd name="T105" fmla="*/ 302 h 2273"/>
              <a:gd name="T106" fmla="*/ 80 w 2990"/>
              <a:gd name="T107" fmla="*/ 289 h 2273"/>
              <a:gd name="T108" fmla="*/ 55 w 2990"/>
              <a:gd name="T109" fmla="*/ 291 h 2273"/>
              <a:gd name="T110" fmla="*/ 29 w 2990"/>
              <a:gd name="T111" fmla="*/ 297 h 2273"/>
              <a:gd name="T112" fmla="*/ 10 w 2990"/>
              <a:gd name="T113" fmla="*/ 318 h 227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990"/>
              <a:gd name="T172" fmla="*/ 0 h 2273"/>
              <a:gd name="T173" fmla="*/ 2990 w 2990"/>
              <a:gd name="T174" fmla="*/ 2273 h 227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990" h="2273">
                <a:moveTo>
                  <a:pt x="29" y="1289"/>
                </a:moveTo>
                <a:lnTo>
                  <a:pt x="4" y="1329"/>
                </a:lnTo>
                <a:lnTo>
                  <a:pt x="12" y="1378"/>
                </a:lnTo>
                <a:lnTo>
                  <a:pt x="12" y="1382"/>
                </a:lnTo>
                <a:lnTo>
                  <a:pt x="10" y="1395"/>
                </a:lnTo>
                <a:lnTo>
                  <a:pt x="10" y="1411"/>
                </a:lnTo>
                <a:lnTo>
                  <a:pt x="10" y="1429"/>
                </a:lnTo>
                <a:lnTo>
                  <a:pt x="14" y="1443"/>
                </a:lnTo>
                <a:lnTo>
                  <a:pt x="20" y="1451"/>
                </a:lnTo>
                <a:lnTo>
                  <a:pt x="31" y="1453"/>
                </a:lnTo>
                <a:lnTo>
                  <a:pt x="43" y="1451"/>
                </a:lnTo>
                <a:lnTo>
                  <a:pt x="55" y="1449"/>
                </a:lnTo>
                <a:lnTo>
                  <a:pt x="73" y="1451"/>
                </a:lnTo>
                <a:lnTo>
                  <a:pt x="94" y="1462"/>
                </a:lnTo>
                <a:lnTo>
                  <a:pt x="116" y="1480"/>
                </a:lnTo>
                <a:lnTo>
                  <a:pt x="132" y="1502"/>
                </a:lnTo>
                <a:lnTo>
                  <a:pt x="136" y="1514"/>
                </a:lnTo>
                <a:lnTo>
                  <a:pt x="132" y="1525"/>
                </a:lnTo>
                <a:lnTo>
                  <a:pt x="126" y="1537"/>
                </a:lnTo>
                <a:lnTo>
                  <a:pt x="120" y="1549"/>
                </a:lnTo>
                <a:lnTo>
                  <a:pt x="116" y="1561"/>
                </a:lnTo>
                <a:lnTo>
                  <a:pt x="116" y="1577"/>
                </a:lnTo>
                <a:lnTo>
                  <a:pt x="114" y="1596"/>
                </a:lnTo>
                <a:lnTo>
                  <a:pt x="110" y="1618"/>
                </a:lnTo>
                <a:lnTo>
                  <a:pt x="108" y="1640"/>
                </a:lnTo>
                <a:lnTo>
                  <a:pt x="108" y="1657"/>
                </a:lnTo>
                <a:lnTo>
                  <a:pt x="112" y="1669"/>
                </a:lnTo>
                <a:lnTo>
                  <a:pt x="114" y="1679"/>
                </a:lnTo>
                <a:lnTo>
                  <a:pt x="114" y="1691"/>
                </a:lnTo>
                <a:lnTo>
                  <a:pt x="106" y="1699"/>
                </a:lnTo>
                <a:lnTo>
                  <a:pt x="96" y="1703"/>
                </a:lnTo>
                <a:lnTo>
                  <a:pt x="89" y="1701"/>
                </a:lnTo>
                <a:lnTo>
                  <a:pt x="83" y="1695"/>
                </a:lnTo>
                <a:lnTo>
                  <a:pt x="77" y="1687"/>
                </a:lnTo>
                <a:lnTo>
                  <a:pt x="69" y="1679"/>
                </a:lnTo>
                <a:lnTo>
                  <a:pt x="63" y="1673"/>
                </a:lnTo>
                <a:lnTo>
                  <a:pt x="53" y="1675"/>
                </a:lnTo>
                <a:lnTo>
                  <a:pt x="41" y="1685"/>
                </a:lnTo>
                <a:lnTo>
                  <a:pt x="26" y="1699"/>
                </a:lnTo>
                <a:lnTo>
                  <a:pt x="12" y="1708"/>
                </a:lnTo>
                <a:lnTo>
                  <a:pt x="4" y="1712"/>
                </a:lnTo>
                <a:lnTo>
                  <a:pt x="0" y="1716"/>
                </a:lnTo>
                <a:lnTo>
                  <a:pt x="6" y="1720"/>
                </a:lnTo>
                <a:lnTo>
                  <a:pt x="20" y="1724"/>
                </a:lnTo>
                <a:lnTo>
                  <a:pt x="41" y="1728"/>
                </a:lnTo>
                <a:lnTo>
                  <a:pt x="65" y="1734"/>
                </a:lnTo>
                <a:lnTo>
                  <a:pt x="89" y="1740"/>
                </a:lnTo>
                <a:lnTo>
                  <a:pt x="110" y="1746"/>
                </a:lnTo>
                <a:lnTo>
                  <a:pt x="126" y="1754"/>
                </a:lnTo>
                <a:lnTo>
                  <a:pt x="136" y="1764"/>
                </a:lnTo>
                <a:lnTo>
                  <a:pt x="140" y="1771"/>
                </a:lnTo>
                <a:lnTo>
                  <a:pt x="150" y="1779"/>
                </a:lnTo>
                <a:lnTo>
                  <a:pt x="159" y="1785"/>
                </a:lnTo>
                <a:lnTo>
                  <a:pt x="169" y="1795"/>
                </a:lnTo>
                <a:lnTo>
                  <a:pt x="177" y="1807"/>
                </a:lnTo>
                <a:lnTo>
                  <a:pt x="185" y="1825"/>
                </a:lnTo>
                <a:lnTo>
                  <a:pt x="187" y="1848"/>
                </a:lnTo>
                <a:lnTo>
                  <a:pt x="185" y="1870"/>
                </a:lnTo>
                <a:lnTo>
                  <a:pt x="179" y="1888"/>
                </a:lnTo>
                <a:lnTo>
                  <a:pt x="175" y="1905"/>
                </a:lnTo>
                <a:lnTo>
                  <a:pt x="177" y="1921"/>
                </a:lnTo>
                <a:lnTo>
                  <a:pt x="185" y="1941"/>
                </a:lnTo>
                <a:lnTo>
                  <a:pt x="195" y="1960"/>
                </a:lnTo>
                <a:lnTo>
                  <a:pt x="207" y="1978"/>
                </a:lnTo>
                <a:lnTo>
                  <a:pt x="218" y="1986"/>
                </a:lnTo>
                <a:lnTo>
                  <a:pt x="232" y="1990"/>
                </a:lnTo>
                <a:lnTo>
                  <a:pt x="246" y="1994"/>
                </a:lnTo>
                <a:lnTo>
                  <a:pt x="260" y="2002"/>
                </a:lnTo>
                <a:lnTo>
                  <a:pt x="270" y="2014"/>
                </a:lnTo>
                <a:lnTo>
                  <a:pt x="281" y="2029"/>
                </a:lnTo>
                <a:lnTo>
                  <a:pt x="299" y="2045"/>
                </a:lnTo>
                <a:lnTo>
                  <a:pt x="327" y="2057"/>
                </a:lnTo>
                <a:lnTo>
                  <a:pt x="352" y="2067"/>
                </a:lnTo>
                <a:lnTo>
                  <a:pt x="378" y="2076"/>
                </a:lnTo>
                <a:lnTo>
                  <a:pt x="402" y="2082"/>
                </a:lnTo>
                <a:lnTo>
                  <a:pt x="421" y="2086"/>
                </a:lnTo>
                <a:lnTo>
                  <a:pt x="435" y="2084"/>
                </a:lnTo>
                <a:lnTo>
                  <a:pt x="457" y="2078"/>
                </a:lnTo>
                <a:lnTo>
                  <a:pt x="484" y="2073"/>
                </a:lnTo>
                <a:lnTo>
                  <a:pt x="514" y="2065"/>
                </a:lnTo>
                <a:lnTo>
                  <a:pt x="543" y="2059"/>
                </a:lnTo>
                <a:lnTo>
                  <a:pt x="569" y="2057"/>
                </a:lnTo>
                <a:lnTo>
                  <a:pt x="589" y="2057"/>
                </a:lnTo>
                <a:lnTo>
                  <a:pt x="608" y="2065"/>
                </a:lnTo>
                <a:lnTo>
                  <a:pt x="626" y="2078"/>
                </a:lnTo>
                <a:lnTo>
                  <a:pt x="642" y="2096"/>
                </a:lnTo>
                <a:lnTo>
                  <a:pt x="661" y="2116"/>
                </a:lnTo>
                <a:lnTo>
                  <a:pt x="687" y="2134"/>
                </a:lnTo>
                <a:lnTo>
                  <a:pt x="711" y="2149"/>
                </a:lnTo>
                <a:lnTo>
                  <a:pt x="726" y="2161"/>
                </a:lnTo>
                <a:lnTo>
                  <a:pt x="738" y="2171"/>
                </a:lnTo>
                <a:lnTo>
                  <a:pt x="742" y="2177"/>
                </a:lnTo>
                <a:lnTo>
                  <a:pt x="744" y="2179"/>
                </a:lnTo>
                <a:lnTo>
                  <a:pt x="856" y="2218"/>
                </a:lnTo>
                <a:lnTo>
                  <a:pt x="892" y="2242"/>
                </a:lnTo>
                <a:lnTo>
                  <a:pt x="949" y="2236"/>
                </a:lnTo>
                <a:lnTo>
                  <a:pt x="986" y="2191"/>
                </a:lnTo>
                <a:lnTo>
                  <a:pt x="1035" y="2199"/>
                </a:lnTo>
                <a:lnTo>
                  <a:pt x="1152" y="2222"/>
                </a:lnTo>
                <a:lnTo>
                  <a:pt x="1201" y="2261"/>
                </a:lnTo>
                <a:lnTo>
                  <a:pt x="1256" y="2273"/>
                </a:lnTo>
                <a:lnTo>
                  <a:pt x="1392" y="2236"/>
                </a:lnTo>
                <a:lnTo>
                  <a:pt x="1431" y="2260"/>
                </a:lnTo>
                <a:lnTo>
                  <a:pt x="1539" y="2189"/>
                </a:lnTo>
                <a:lnTo>
                  <a:pt x="1657" y="2187"/>
                </a:lnTo>
                <a:lnTo>
                  <a:pt x="1726" y="2155"/>
                </a:lnTo>
                <a:lnTo>
                  <a:pt x="1821" y="2167"/>
                </a:lnTo>
                <a:lnTo>
                  <a:pt x="1935" y="2242"/>
                </a:lnTo>
                <a:lnTo>
                  <a:pt x="2026" y="2230"/>
                </a:lnTo>
                <a:lnTo>
                  <a:pt x="2088" y="2265"/>
                </a:lnTo>
                <a:lnTo>
                  <a:pt x="2193" y="2230"/>
                </a:lnTo>
                <a:lnTo>
                  <a:pt x="2155" y="2197"/>
                </a:lnTo>
                <a:lnTo>
                  <a:pt x="2161" y="2147"/>
                </a:lnTo>
                <a:lnTo>
                  <a:pt x="2214" y="2128"/>
                </a:lnTo>
                <a:lnTo>
                  <a:pt x="2242" y="2063"/>
                </a:lnTo>
                <a:lnTo>
                  <a:pt x="2124" y="1970"/>
                </a:lnTo>
                <a:lnTo>
                  <a:pt x="2128" y="1890"/>
                </a:lnTo>
                <a:lnTo>
                  <a:pt x="2199" y="1850"/>
                </a:lnTo>
                <a:lnTo>
                  <a:pt x="2337" y="1834"/>
                </a:lnTo>
                <a:lnTo>
                  <a:pt x="2484" y="1797"/>
                </a:lnTo>
                <a:lnTo>
                  <a:pt x="2545" y="1764"/>
                </a:lnTo>
                <a:lnTo>
                  <a:pt x="2624" y="1777"/>
                </a:lnTo>
                <a:lnTo>
                  <a:pt x="2592" y="1514"/>
                </a:lnTo>
                <a:lnTo>
                  <a:pt x="2673" y="1466"/>
                </a:lnTo>
                <a:lnTo>
                  <a:pt x="2752" y="1388"/>
                </a:lnTo>
                <a:lnTo>
                  <a:pt x="2856" y="1356"/>
                </a:lnTo>
                <a:lnTo>
                  <a:pt x="2939" y="1329"/>
                </a:lnTo>
                <a:lnTo>
                  <a:pt x="2966" y="1299"/>
                </a:lnTo>
                <a:lnTo>
                  <a:pt x="2957" y="1258"/>
                </a:lnTo>
                <a:lnTo>
                  <a:pt x="2990" y="1207"/>
                </a:lnTo>
                <a:lnTo>
                  <a:pt x="2988" y="1205"/>
                </a:lnTo>
                <a:lnTo>
                  <a:pt x="2982" y="1195"/>
                </a:lnTo>
                <a:lnTo>
                  <a:pt x="2972" y="1183"/>
                </a:lnTo>
                <a:lnTo>
                  <a:pt x="2961" y="1167"/>
                </a:lnTo>
                <a:lnTo>
                  <a:pt x="2949" y="1149"/>
                </a:lnTo>
                <a:lnTo>
                  <a:pt x="2937" y="1134"/>
                </a:lnTo>
                <a:lnTo>
                  <a:pt x="2929" y="1116"/>
                </a:lnTo>
                <a:lnTo>
                  <a:pt x="2923" y="1102"/>
                </a:lnTo>
                <a:lnTo>
                  <a:pt x="2915" y="1079"/>
                </a:lnTo>
                <a:lnTo>
                  <a:pt x="2905" y="1053"/>
                </a:lnTo>
                <a:lnTo>
                  <a:pt x="2898" y="1025"/>
                </a:lnTo>
                <a:lnTo>
                  <a:pt x="2888" y="1000"/>
                </a:lnTo>
                <a:lnTo>
                  <a:pt x="2880" y="982"/>
                </a:lnTo>
                <a:lnTo>
                  <a:pt x="2872" y="957"/>
                </a:lnTo>
                <a:lnTo>
                  <a:pt x="2870" y="941"/>
                </a:lnTo>
                <a:lnTo>
                  <a:pt x="2870" y="935"/>
                </a:lnTo>
                <a:lnTo>
                  <a:pt x="2864" y="933"/>
                </a:lnTo>
                <a:lnTo>
                  <a:pt x="2850" y="933"/>
                </a:lnTo>
                <a:lnTo>
                  <a:pt x="2829" y="929"/>
                </a:lnTo>
                <a:lnTo>
                  <a:pt x="2805" y="923"/>
                </a:lnTo>
                <a:lnTo>
                  <a:pt x="2781" y="913"/>
                </a:lnTo>
                <a:lnTo>
                  <a:pt x="2760" y="898"/>
                </a:lnTo>
                <a:lnTo>
                  <a:pt x="2734" y="874"/>
                </a:lnTo>
                <a:lnTo>
                  <a:pt x="2709" y="854"/>
                </a:lnTo>
                <a:lnTo>
                  <a:pt x="2687" y="837"/>
                </a:lnTo>
                <a:lnTo>
                  <a:pt x="2665" y="819"/>
                </a:lnTo>
                <a:lnTo>
                  <a:pt x="2648" y="809"/>
                </a:lnTo>
                <a:lnTo>
                  <a:pt x="2622" y="803"/>
                </a:lnTo>
                <a:lnTo>
                  <a:pt x="2590" y="801"/>
                </a:lnTo>
                <a:lnTo>
                  <a:pt x="2557" y="797"/>
                </a:lnTo>
                <a:lnTo>
                  <a:pt x="2524" y="795"/>
                </a:lnTo>
                <a:lnTo>
                  <a:pt x="2494" y="789"/>
                </a:lnTo>
                <a:lnTo>
                  <a:pt x="2468" y="781"/>
                </a:lnTo>
                <a:lnTo>
                  <a:pt x="2443" y="770"/>
                </a:lnTo>
                <a:lnTo>
                  <a:pt x="2417" y="760"/>
                </a:lnTo>
                <a:lnTo>
                  <a:pt x="2396" y="752"/>
                </a:lnTo>
                <a:lnTo>
                  <a:pt x="2378" y="746"/>
                </a:lnTo>
                <a:lnTo>
                  <a:pt x="2366" y="742"/>
                </a:lnTo>
                <a:lnTo>
                  <a:pt x="2360" y="740"/>
                </a:lnTo>
                <a:lnTo>
                  <a:pt x="2356" y="738"/>
                </a:lnTo>
                <a:lnTo>
                  <a:pt x="2348" y="730"/>
                </a:lnTo>
                <a:lnTo>
                  <a:pt x="2337" y="720"/>
                </a:lnTo>
                <a:lnTo>
                  <a:pt x="2325" y="709"/>
                </a:lnTo>
                <a:lnTo>
                  <a:pt x="2315" y="695"/>
                </a:lnTo>
                <a:lnTo>
                  <a:pt x="2309" y="683"/>
                </a:lnTo>
                <a:lnTo>
                  <a:pt x="2311" y="669"/>
                </a:lnTo>
                <a:lnTo>
                  <a:pt x="2321" y="655"/>
                </a:lnTo>
                <a:lnTo>
                  <a:pt x="2333" y="646"/>
                </a:lnTo>
                <a:lnTo>
                  <a:pt x="2348" y="634"/>
                </a:lnTo>
                <a:lnTo>
                  <a:pt x="2360" y="622"/>
                </a:lnTo>
                <a:lnTo>
                  <a:pt x="2372" y="610"/>
                </a:lnTo>
                <a:lnTo>
                  <a:pt x="2376" y="592"/>
                </a:lnTo>
                <a:lnTo>
                  <a:pt x="2378" y="569"/>
                </a:lnTo>
                <a:lnTo>
                  <a:pt x="2378" y="547"/>
                </a:lnTo>
                <a:lnTo>
                  <a:pt x="2380" y="528"/>
                </a:lnTo>
                <a:lnTo>
                  <a:pt x="2390" y="506"/>
                </a:lnTo>
                <a:lnTo>
                  <a:pt x="2396" y="490"/>
                </a:lnTo>
                <a:lnTo>
                  <a:pt x="2396" y="474"/>
                </a:lnTo>
                <a:lnTo>
                  <a:pt x="2390" y="459"/>
                </a:lnTo>
                <a:lnTo>
                  <a:pt x="2382" y="445"/>
                </a:lnTo>
                <a:lnTo>
                  <a:pt x="2374" y="433"/>
                </a:lnTo>
                <a:lnTo>
                  <a:pt x="2358" y="407"/>
                </a:lnTo>
                <a:lnTo>
                  <a:pt x="2342" y="378"/>
                </a:lnTo>
                <a:lnTo>
                  <a:pt x="2335" y="344"/>
                </a:lnTo>
                <a:lnTo>
                  <a:pt x="2329" y="321"/>
                </a:lnTo>
                <a:lnTo>
                  <a:pt x="2319" y="303"/>
                </a:lnTo>
                <a:lnTo>
                  <a:pt x="2307" y="287"/>
                </a:lnTo>
                <a:lnTo>
                  <a:pt x="2295" y="276"/>
                </a:lnTo>
                <a:lnTo>
                  <a:pt x="2285" y="270"/>
                </a:lnTo>
                <a:lnTo>
                  <a:pt x="2276" y="266"/>
                </a:lnTo>
                <a:lnTo>
                  <a:pt x="2264" y="266"/>
                </a:lnTo>
                <a:lnTo>
                  <a:pt x="2256" y="262"/>
                </a:lnTo>
                <a:lnTo>
                  <a:pt x="2248" y="254"/>
                </a:lnTo>
                <a:lnTo>
                  <a:pt x="2238" y="248"/>
                </a:lnTo>
                <a:lnTo>
                  <a:pt x="2224" y="246"/>
                </a:lnTo>
                <a:lnTo>
                  <a:pt x="2209" y="248"/>
                </a:lnTo>
                <a:lnTo>
                  <a:pt x="2191" y="248"/>
                </a:lnTo>
                <a:lnTo>
                  <a:pt x="2177" y="246"/>
                </a:lnTo>
                <a:lnTo>
                  <a:pt x="2169" y="238"/>
                </a:lnTo>
                <a:lnTo>
                  <a:pt x="2159" y="221"/>
                </a:lnTo>
                <a:lnTo>
                  <a:pt x="2150" y="197"/>
                </a:lnTo>
                <a:lnTo>
                  <a:pt x="2136" y="173"/>
                </a:lnTo>
                <a:lnTo>
                  <a:pt x="2120" y="156"/>
                </a:lnTo>
                <a:lnTo>
                  <a:pt x="2106" y="144"/>
                </a:lnTo>
                <a:lnTo>
                  <a:pt x="2092" y="136"/>
                </a:lnTo>
                <a:lnTo>
                  <a:pt x="2083" y="128"/>
                </a:lnTo>
                <a:lnTo>
                  <a:pt x="2077" y="118"/>
                </a:lnTo>
                <a:lnTo>
                  <a:pt x="2075" y="104"/>
                </a:lnTo>
                <a:lnTo>
                  <a:pt x="2071" y="87"/>
                </a:lnTo>
                <a:lnTo>
                  <a:pt x="2061" y="73"/>
                </a:lnTo>
                <a:lnTo>
                  <a:pt x="2053" y="63"/>
                </a:lnTo>
                <a:lnTo>
                  <a:pt x="2051" y="53"/>
                </a:lnTo>
                <a:lnTo>
                  <a:pt x="2057" y="41"/>
                </a:lnTo>
                <a:lnTo>
                  <a:pt x="2065" y="32"/>
                </a:lnTo>
                <a:lnTo>
                  <a:pt x="2071" y="20"/>
                </a:lnTo>
                <a:lnTo>
                  <a:pt x="2073" y="14"/>
                </a:lnTo>
                <a:lnTo>
                  <a:pt x="2063" y="8"/>
                </a:lnTo>
                <a:lnTo>
                  <a:pt x="2045" y="4"/>
                </a:lnTo>
                <a:lnTo>
                  <a:pt x="2020" y="2"/>
                </a:lnTo>
                <a:lnTo>
                  <a:pt x="1994" y="0"/>
                </a:lnTo>
                <a:lnTo>
                  <a:pt x="1970" y="0"/>
                </a:lnTo>
                <a:lnTo>
                  <a:pt x="1955" y="6"/>
                </a:lnTo>
                <a:lnTo>
                  <a:pt x="1945" y="14"/>
                </a:lnTo>
                <a:lnTo>
                  <a:pt x="1941" y="30"/>
                </a:lnTo>
                <a:lnTo>
                  <a:pt x="1937" y="45"/>
                </a:lnTo>
                <a:lnTo>
                  <a:pt x="1933" y="61"/>
                </a:lnTo>
                <a:lnTo>
                  <a:pt x="1927" y="75"/>
                </a:lnTo>
                <a:lnTo>
                  <a:pt x="1915" y="85"/>
                </a:lnTo>
                <a:lnTo>
                  <a:pt x="1898" y="87"/>
                </a:lnTo>
                <a:lnTo>
                  <a:pt x="1878" y="91"/>
                </a:lnTo>
                <a:lnTo>
                  <a:pt x="1858" y="93"/>
                </a:lnTo>
                <a:lnTo>
                  <a:pt x="1840" y="95"/>
                </a:lnTo>
                <a:lnTo>
                  <a:pt x="1823" y="102"/>
                </a:lnTo>
                <a:lnTo>
                  <a:pt x="1809" y="116"/>
                </a:lnTo>
                <a:lnTo>
                  <a:pt x="1797" y="140"/>
                </a:lnTo>
                <a:lnTo>
                  <a:pt x="1785" y="169"/>
                </a:lnTo>
                <a:lnTo>
                  <a:pt x="1777" y="203"/>
                </a:lnTo>
                <a:lnTo>
                  <a:pt x="1774" y="236"/>
                </a:lnTo>
                <a:lnTo>
                  <a:pt x="1770" y="262"/>
                </a:lnTo>
                <a:lnTo>
                  <a:pt x="1768" y="283"/>
                </a:lnTo>
                <a:lnTo>
                  <a:pt x="1762" y="303"/>
                </a:lnTo>
                <a:lnTo>
                  <a:pt x="1754" y="319"/>
                </a:lnTo>
                <a:lnTo>
                  <a:pt x="1740" y="329"/>
                </a:lnTo>
                <a:lnTo>
                  <a:pt x="1722" y="337"/>
                </a:lnTo>
                <a:lnTo>
                  <a:pt x="1703" y="341"/>
                </a:lnTo>
                <a:lnTo>
                  <a:pt x="1685" y="346"/>
                </a:lnTo>
                <a:lnTo>
                  <a:pt x="1669" y="350"/>
                </a:lnTo>
                <a:lnTo>
                  <a:pt x="1655" y="348"/>
                </a:lnTo>
                <a:lnTo>
                  <a:pt x="1644" y="341"/>
                </a:lnTo>
                <a:lnTo>
                  <a:pt x="1634" y="333"/>
                </a:lnTo>
                <a:lnTo>
                  <a:pt x="1618" y="331"/>
                </a:lnTo>
                <a:lnTo>
                  <a:pt x="1600" y="331"/>
                </a:lnTo>
                <a:lnTo>
                  <a:pt x="1581" y="329"/>
                </a:lnTo>
                <a:lnTo>
                  <a:pt x="1563" y="325"/>
                </a:lnTo>
                <a:lnTo>
                  <a:pt x="1549" y="315"/>
                </a:lnTo>
                <a:lnTo>
                  <a:pt x="1537" y="303"/>
                </a:lnTo>
                <a:lnTo>
                  <a:pt x="1524" y="289"/>
                </a:lnTo>
                <a:lnTo>
                  <a:pt x="1508" y="276"/>
                </a:lnTo>
                <a:lnTo>
                  <a:pt x="1494" y="266"/>
                </a:lnTo>
                <a:lnTo>
                  <a:pt x="1480" y="260"/>
                </a:lnTo>
                <a:lnTo>
                  <a:pt x="1468" y="260"/>
                </a:lnTo>
                <a:lnTo>
                  <a:pt x="1461" y="268"/>
                </a:lnTo>
                <a:lnTo>
                  <a:pt x="1449" y="287"/>
                </a:lnTo>
                <a:lnTo>
                  <a:pt x="1435" y="311"/>
                </a:lnTo>
                <a:lnTo>
                  <a:pt x="1417" y="341"/>
                </a:lnTo>
                <a:lnTo>
                  <a:pt x="1400" y="372"/>
                </a:lnTo>
                <a:lnTo>
                  <a:pt x="1382" y="407"/>
                </a:lnTo>
                <a:lnTo>
                  <a:pt x="1366" y="439"/>
                </a:lnTo>
                <a:lnTo>
                  <a:pt x="1348" y="467"/>
                </a:lnTo>
                <a:lnTo>
                  <a:pt x="1335" y="488"/>
                </a:lnTo>
                <a:lnTo>
                  <a:pt x="1327" y="506"/>
                </a:lnTo>
                <a:lnTo>
                  <a:pt x="1327" y="522"/>
                </a:lnTo>
                <a:lnTo>
                  <a:pt x="1335" y="533"/>
                </a:lnTo>
                <a:lnTo>
                  <a:pt x="1344" y="541"/>
                </a:lnTo>
                <a:lnTo>
                  <a:pt x="1358" y="549"/>
                </a:lnTo>
                <a:lnTo>
                  <a:pt x="1370" y="555"/>
                </a:lnTo>
                <a:lnTo>
                  <a:pt x="1376" y="563"/>
                </a:lnTo>
                <a:lnTo>
                  <a:pt x="1374" y="569"/>
                </a:lnTo>
                <a:lnTo>
                  <a:pt x="1362" y="575"/>
                </a:lnTo>
                <a:lnTo>
                  <a:pt x="1348" y="577"/>
                </a:lnTo>
                <a:lnTo>
                  <a:pt x="1331" y="577"/>
                </a:lnTo>
                <a:lnTo>
                  <a:pt x="1313" y="577"/>
                </a:lnTo>
                <a:lnTo>
                  <a:pt x="1297" y="577"/>
                </a:lnTo>
                <a:lnTo>
                  <a:pt x="1285" y="577"/>
                </a:lnTo>
                <a:lnTo>
                  <a:pt x="1274" y="571"/>
                </a:lnTo>
                <a:lnTo>
                  <a:pt x="1264" y="561"/>
                </a:lnTo>
                <a:lnTo>
                  <a:pt x="1252" y="551"/>
                </a:lnTo>
                <a:lnTo>
                  <a:pt x="1238" y="543"/>
                </a:lnTo>
                <a:lnTo>
                  <a:pt x="1222" y="541"/>
                </a:lnTo>
                <a:lnTo>
                  <a:pt x="1201" y="543"/>
                </a:lnTo>
                <a:lnTo>
                  <a:pt x="1177" y="547"/>
                </a:lnTo>
                <a:lnTo>
                  <a:pt x="1153" y="551"/>
                </a:lnTo>
                <a:lnTo>
                  <a:pt x="1126" y="553"/>
                </a:lnTo>
                <a:lnTo>
                  <a:pt x="1100" y="553"/>
                </a:lnTo>
                <a:lnTo>
                  <a:pt x="1079" y="551"/>
                </a:lnTo>
                <a:lnTo>
                  <a:pt x="1059" y="551"/>
                </a:lnTo>
                <a:lnTo>
                  <a:pt x="1039" y="553"/>
                </a:lnTo>
                <a:lnTo>
                  <a:pt x="1026" y="555"/>
                </a:lnTo>
                <a:lnTo>
                  <a:pt x="1014" y="561"/>
                </a:lnTo>
                <a:lnTo>
                  <a:pt x="1010" y="567"/>
                </a:lnTo>
                <a:lnTo>
                  <a:pt x="1014" y="577"/>
                </a:lnTo>
                <a:lnTo>
                  <a:pt x="1024" y="585"/>
                </a:lnTo>
                <a:lnTo>
                  <a:pt x="1035" y="589"/>
                </a:lnTo>
                <a:lnTo>
                  <a:pt x="1049" y="592"/>
                </a:lnTo>
                <a:lnTo>
                  <a:pt x="1061" y="594"/>
                </a:lnTo>
                <a:lnTo>
                  <a:pt x="1073" y="598"/>
                </a:lnTo>
                <a:lnTo>
                  <a:pt x="1081" y="604"/>
                </a:lnTo>
                <a:lnTo>
                  <a:pt x="1085" y="616"/>
                </a:lnTo>
                <a:lnTo>
                  <a:pt x="1081" y="632"/>
                </a:lnTo>
                <a:lnTo>
                  <a:pt x="1069" y="655"/>
                </a:lnTo>
                <a:lnTo>
                  <a:pt x="1057" y="677"/>
                </a:lnTo>
                <a:lnTo>
                  <a:pt x="1047" y="695"/>
                </a:lnTo>
                <a:lnTo>
                  <a:pt x="1041" y="715"/>
                </a:lnTo>
                <a:lnTo>
                  <a:pt x="1039" y="736"/>
                </a:lnTo>
                <a:lnTo>
                  <a:pt x="1045" y="762"/>
                </a:lnTo>
                <a:lnTo>
                  <a:pt x="1057" y="799"/>
                </a:lnTo>
                <a:lnTo>
                  <a:pt x="1061" y="833"/>
                </a:lnTo>
                <a:lnTo>
                  <a:pt x="1059" y="860"/>
                </a:lnTo>
                <a:lnTo>
                  <a:pt x="1051" y="882"/>
                </a:lnTo>
                <a:lnTo>
                  <a:pt x="1039" y="894"/>
                </a:lnTo>
                <a:lnTo>
                  <a:pt x="1024" y="905"/>
                </a:lnTo>
                <a:lnTo>
                  <a:pt x="1004" y="915"/>
                </a:lnTo>
                <a:lnTo>
                  <a:pt x="986" y="927"/>
                </a:lnTo>
                <a:lnTo>
                  <a:pt x="972" y="939"/>
                </a:lnTo>
                <a:lnTo>
                  <a:pt x="966" y="953"/>
                </a:lnTo>
                <a:lnTo>
                  <a:pt x="966" y="968"/>
                </a:lnTo>
                <a:lnTo>
                  <a:pt x="966" y="988"/>
                </a:lnTo>
                <a:lnTo>
                  <a:pt x="966" y="1010"/>
                </a:lnTo>
                <a:lnTo>
                  <a:pt x="965" y="1031"/>
                </a:lnTo>
                <a:lnTo>
                  <a:pt x="961" y="1049"/>
                </a:lnTo>
                <a:lnTo>
                  <a:pt x="953" y="1063"/>
                </a:lnTo>
                <a:lnTo>
                  <a:pt x="941" y="1069"/>
                </a:lnTo>
                <a:lnTo>
                  <a:pt x="921" y="1071"/>
                </a:lnTo>
                <a:lnTo>
                  <a:pt x="892" y="1075"/>
                </a:lnTo>
                <a:lnTo>
                  <a:pt x="858" y="1079"/>
                </a:lnTo>
                <a:lnTo>
                  <a:pt x="821" y="1085"/>
                </a:lnTo>
                <a:lnTo>
                  <a:pt x="783" y="1092"/>
                </a:lnTo>
                <a:lnTo>
                  <a:pt x="752" y="1100"/>
                </a:lnTo>
                <a:lnTo>
                  <a:pt x="728" y="1110"/>
                </a:lnTo>
                <a:lnTo>
                  <a:pt x="705" y="1124"/>
                </a:lnTo>
                <a:lnTo>
                  <a:pt x="685" y="1138"/>
                </a:lnTo>
                <a:lnTo>
                  <a:pt x="671" y="1151"/>
                </a:lnTo>
                <a:lnTo>
                  <a:pt x="655" y="1159"/>
                </a:lnTo>
                <a:lnTo>
                  <a:pt x="642" y="1163"/>
                </a:lnTo>
                <a:lnTo>
                  <a:pt x="628" y="1159"/>
                </a:lnTo>
                <a:lnTo>
                  <a:pt x="606" y="1153"/>
                </a:lnTo>
                <a:lnTo>
                  <a:pt x="585" y="1146"/>
                </a:lnTo>
                <a:lnTo>
                  <a:pt x="559" y="1138"/>
                </a:lnTo>
                <a:lnTo>
                  <a:pt x="535" y="1132"/>
                </a:lnTo>
                <a:lnTo>
                  <a:pt x="516" y="1130"/>
                </a:lnTo>
                <a:lnTo>
                  <a:pt x="500" y="1132"/>
                </a:lnTo>
                <a:lnTo>
                  <a:pt x="486" y="1142"/>
                </a:lnTo>
                <a:lnTo>
                  <a:pt x="470" y="1157"/>
                </a:lnTo>
                <a:lnTo>
                  <a:pt x="457" y="1177"/>
                </a:lnTo>
                <a:lnTo>
                  <a:pt x="443" y="1197"/>
                </a:lnTo>
                <a:lnTo>
                  <a:pt x="427" y="1212"/>
                </a:lnTo>
                <a:lnTo>
                  <a:pt x="413" y="1220"/>
                </a:lnTo>
                <a:lnTo>
                  <a:pt x="390" y="1220"/>
                </a:lnTo>
                <a:lnTo>
                  <a:pt x="362" y="1216"/>
                </a:lnTo>
                <a:lnTo>
                  <a:pt x="339" y="1212"/>
                </a:lnTo>
                <a:lnTo>
                  <a:pt x="319" y="1210"/>
                </a:lnTo>
                <a:lnTo>
                  <a:pt x="313" y="1207"/>
                </a:lnTo>
                <a:lnTo>
                  <a:pt x="309" y="1199"/>
                </a:lnTo>
                <a:lnTo>
                  <a:pt x="309" y="1189"/>
                </a:lnTo>
                <a:lnTo>
                  <a:pt x="313" y="1177"/>
                </a:lnTo>
                <a:lnTo>
                  <a:pt x="315" y="1167"/>
                </a:lnTo>
                <a:lnTo>
                  <a:pt x="317" y="1159"/>
                </a:lnTo>
                <a:lnTo>
                  <a:pt x="319" y="1157"/>
                </a:lnTo>
                <a:lnTo>
                  <a:pt x="315" y="1157"/>
                </a:lnTo>
                <a:lnTo>
                  <a:pt x="303" y="1159"/>
                </a:lnTo>
                <a:lnTo>
                  <a:pt x="287" y="1161"/>
                </a:lnTo>
                <a:lnTo>
                  <a:pt x="268" y="1163"/>
                </a:lnTo>
                <a:lnTo>
                  <a:pt x="250" y="1165"/>
                </a:lnTo>
                <a:lnTo>
                  <a:pt x="234" y="1165"/>
                </a:lnTo>
                <a:lnTo>
                  <a:pt x="220" y="1165"/>
                </a:lnTo>
                <a:lnTo>
                  <a:pt x="211" y="1171"/>
                </a:lnTo>
                <a:lnTo>
                  <a:pt x="201" y="1177"/>
                </a:lnTo>
                <a:lnTo>
                  <a:pt x="189" y="1185"/>
                </a:lnTo>
                <a:lnTo>
                  <a:pt x="171" y="1191"/>
                </a:lnTo>
                <a:lnTo>
                  <a:pt x="154" y="1193"/>
                </a:lnTo>
                <a:lnTo>
                  <a:pt x="136" y="1193"/>
                </a:lnTo>
                <a:lnTo>
                  <a:pt x="116" y="1191"/>
                </a:lnTo>
                <a:lnTo>
                  <a:pt x="100" y="1191"/>
                </a:lnTo>
                <a:lnTo>
                  <a:pt x="87" y="1197"/>
                </a:lnTo>
                <a:lnTo>
                  <a:pt x="77" y="1210"/>
                </a:lnTo>
                <a:lnTo>
                  <a:pt x="69" y="1228"/>
                </a:lnTo>
                <a:lnTo>
                  <a:pt x="59" y="1246"/>
                </a:lnTo>
                <a:lnTo>
                  <a:pt x="49" y="1262"/>
                </a:lnTo>
                <a:lnTo>
                  <a:pt x="39" y="1275"/>
                </a:lnTo>
                <a:lnTo>
                  <a:pt x="33" y="1285"/>
                </a:lnTo>
                <a:lnTo>
                  <a:pt x="29" y="1289"/>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6" name="Freeform 69"/>
          <p:cNvSpPr>
            <a:spLocks/>
          </p:cNvSpPr>
          <p:nvPr/>
        </p:nvSpPr>
        <p:spPr bwMode="gray">
          <a:xfrm>
            <a:off x="1476314" y="3685022"/>
            <a:ext cx="2049043" cy="1105437"/>
          </a:xfrm>
          <a:custGeom>
            <a:avLst/>
            <a:gdLst>
              <a:gd name="T0" fmla="*/ 682 w 2896"/>
              <a:gd name="T1" fmla="*/ 376 h 1563"/>
              <a:gd name="T2" fmla="*/ 665 w 2896"/>
              <a:gd name="T3" fmla="*/ 372 h 1563"/>
              <a:gd name="T4" fmla="*/ 658 w 2896"/>
              <a:gd name="T5" fmla="*/ 380 h 1563"/>
              <a:gd name="T6" fmla="*/ 653 w 2896"/>
              <a:gd name="T7" fmla="*/ 378 h 1563"/>
              <a:gd name="T8" fmla="*/ 623 w 2896"/>
              <a:gd name="T9" fmla="*/ 368 h 1563"/>
              <a:gd name="T10" fmla="*/ 626 w 2896"/>
              <a:gd name="T11" fmla="*/ 363 h 1563"/>
              <a:gd name="T12" fmla="*/ 630 w 2896"/>
              <a:gd name="T13" fmla="*/ 349 h 1563"/>
              <a:gd name="T14" fmla="*/ 616 w 2896"/>
              <a:gd name="T15" fmla="*/ 326 h 1563"/>
              <a:gd name="T16" fmla="*/ 604 w 2896"/>
              <a:gd name="T17" fmla="*/ 331 h 1563"/>
              <a:gd name="T18" fmla="*/ 589 w 2896"/>
              <a:gd name="T19" fmla="*/ 341 h 1563"/>
              <a:gd name="T20" fmla="*/ 568 w 2896"/>
              <a:gd name="T21" fmla="*/ 333 h 1563"/>
              <a:gd name="T22" fmla="*/ 557 w 2896"/>
              <a:gd name="T23" fmla="*/ 332 h 1563"/>
              <a:gd name="T24" fmla="*/ 536 w 2896"/>
              <a:gd name="T25" fmla="*/ 348 h 1563"/>
              <a:gd name="T26" fmla="*/ 511 w 2896"/>
              <a:gd name="T27" fmla="*/ 355 h 1563"/>
              <a:gd name="T28" fmla="*/ 491 w 2896"/>
              <a:gd name="T29" fmla="*/ 376 h 1563"/>
              <a:gd name="T30" fmla="*/ 459 w 2896"/>
              <a:gd name="T31" fmla="*/ 388 h 1563"/>
              <a:gd name="T32" fmla="*/ 442 w 2896"/>
              <a:gd name="T33" fmla="*/ 382 h 1563"/>
              <a:gd name="T34" fmla="*/ 431 w 2896"/>
              <a:gd name="T35" fmla="*/ 370 h 1563"/>
              <a:gd name="T36" fmla="*/ 400 w 2896"/>
              <a:gd name="T37" fmla="*/ 364 h 1563"/>
              <a:gd name="T38" fmla="*/ 389 w 2896"/>
              <a:gd name="T39" fmla="*/ 353 h 1563"/>
              <a:gd name="T40" fmla="*/ 364 w 2896"/>
              <a:gd name="T41" fmla="*/ 368 h 1563"/>
              <a:gd name="T42" fmla="*/ 348 w 2896"/>
              <a:gd name="T43" fmla="*/ 384 h 1563"/>
              <a:gd name="T44" fmla="*/ 335 w 2896"/>
              <a:gd name="T45" fmla="*/ 390 h 1563"/>
              <a:gd name="T46" fmla="*/ 339 w 2896"/>
              <a:gd name="T47" fmla="*/ 373 h 1563"/>
              <a:gd name="T48" fmla="*/ 331 w 2896"/>
              <a:gd name="T49" fmla="*/ 359 h 1563"/>
              <a:gd name="T50" fmla="*/ 302 w 2896"/>
              <a:gd name="T51" fmla="*/ 366 h 1563"/>
              <a:gd name="T52" fmla="*/ 264 w 2896"/>
              <a:gd name="T53" fmla="*/ 352 h 1563"/>
              <a:gd name="T54" fmla="*/ 246 w 2896"/>
              <a:gd name="T55" fmla="*/ 351 h 1563"/>
              <a:gd name="T56" fmla="*/ 221 w 2896"/>
              <a:gd name="T57" fmla="*/ 336 h 1563"/>
              <a:gd name="T58" fmla="*/ 200 w 2896"/>
              <a:gd name="T59" fmla="*/ 320 h 1563"/>
              <a:gd name="T60" fmla="*/ 178 w 2896"/>
              <a:gd name="T61" fmla="*/ 301 h 1563"/>
              <a:gd name="T62" fmla="*/ 171 w 2896"/>
              <a:gd name="T63" fmla="*/ 281 h 1563"/>
              <a:gd name="T64" fmla="*/ 158 w 2896"/>
              <a:gd name="T65" fmla="*/ 288 h 1563"/>
              <a:gd name="T66" fmla="*/ 142 w 2896"/>
              <a:gd name="T67" fmla="*/ 265 h 1563"/>
              <a:gd name="T68" fmla="*/ 109 w 2896"/>
              <a:gd name="T69" fmla="*/ 235 h 1563"/>
              <a:gd name="T70" fmla="*/ 89 w 2896"/>
              <a:gd name="T71" fmla="*/ 223 h 1563"/>
              <a:gd name="T72" fmla="*/ 74 w 2896"/>
              <a:gd name="T73" fmla="*/ 228 h 1563"/>
              <a:gd name="T74" fmla="*/ 46 w 2896"/>
              <a:gd name="T75" fmla="*/ 195 h 1563"/>
              <a:gd name="T76" fmla="*/ 19 w 2896"/>
              <a:gd name="T77" fmla="*/ 169 h 1563"/>
              <a:gd name="T78" fmla="*/ 10 w 2896"/>
              <a:gd name="T79" fmla="*/ 162 h 1563"/>
              <a:gd name="T80" fmla="*/ 0 w 2896"/>
              <a:gd name="T81" fmla="*/ 157 h 1563"/>
              <a:gd name="T82" fmla="*/ 3 w 2896"/>
              <a:gd name="T83" fmla="*/ 135 h 1563"/>
              <a:gd name="T84" fmla="*/ 1 w 2896"/>
              <a:gd name="T85" fmla="*/ 112 h 1563"/>
              <a:gd name="T86" fmla="*/ 11 w 2896"/>
              <a:gd name="T87" fmla="*/ 109 h 1563"/>
              <a:gd name="T88" fmla="*/ 22 w 2896"/>
              <a:gd name="T89" fmla="*/ 118 h 1563"/>
              <a:gd name="T90" fmla="*/ 38 w 2896"/>
              <a:gd name="T91" fmla="*/ 112 h 1563"/>
              <a:gd name="T92" fmla="*/ 43 w 2896"/>
              <a:gd name="T93" fmla="*/ 90 h 1563"/>
              <a:gd name="T94" fmla="*/ 25 w 2896"/>
              <a:gd name="T95" fmla="*/ 76 h 1563"/>
              <a:gd name="T96" fmla="*/ 29 w 2896"/>
              <a:gd name="T97" fmla="*/ 51 h 1563"/>
              <a:gd name="T98" fmla="*/ 39 w 2896"/>
              <a:gd name="T99" fmla="*/ 36 h 1563"/>
              <a:gd name="T100" fmla="*/ 71 w 2896"/>
              <a:gd name="T101" fmla="*/ 26 h 1563"/>
              <a:gd name="T102" fmla="*/ 148 w 2896"/>
              <a:gd name="T103" fmla="*/ 20 h 1563"/>
              <a:gd name="T104" fmla="*/ 258 w 2896"/>
              <a:gd name="T105" fmla="*/ 20 h 1563"/>
              <a:gd name="T106" fmla="*/ 365 w 2896"/>
              <a:gd name="T107" fmla="*/ 3 h 1563"/>
              <a:gd name="T108" fmla="*/ 417 w 2896"/>
              <a:gd name="T109" fmla="*/ 39 h 1563"/>
              <a:gd name="T110" fmla="*/ 399 w 2896"/>
              <a:gd name="T111" fmla="*/ 107 h 1563"/>
              <a:gd name="T112" fmla="*/ 467 w 2896"/>
              <a:gd name="T113" fmla="*/ 166 h 1563"/>
              <a:gd name="T114" fmla="*/ 552 w 2896"/>
              <a:gd name="T115" fmla="*/ 189 h 1563"/>
              <a:gd name="T116" fmla="*/ 640 w 2896"/>
              <a:gd name="T117" fmla="*/ 234 h 1563"/>
              <a:gd name="T118" fmla="*/ 685 w 2896"/>
              <a:gd name="T119" fmla="*/ 200 h 1563"/>
              <a:gd name="T120" fmla="*/ 711 w 2896"/>
              <a:gd name="T121" fmla="*/ 258 h 1563"/>
              <a:gd name="T122" fmla="*/ 713 w 2896"/>
              <a:gd name="T123" fmla="*/ 353 h 1563"/>
              <a:gd name="T124" fmla="*/ 689 w 2896"/>
              <a:gd name="T125" fmla="*/ 384 h 15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896"/>
              <a:gd name="T190" fmla="*/ 0 h 1563"/>
              <a:gd name="T191" fmla="*/ 2896 w 2896"/>
              <a:gd name="T192" fmla="*/ 1563 h 156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896" h="1563">
                <a:moveTo>
                  <a:pt x="2754" y="1539"/>
                </a:moveTo>
                <a:lnTo>
                  <a:pt x="2752" y="1535"/>
                </a:lnTo>
                <a:lnTo>
                  <a:pt x="2746" y="1528"/>
                </a:lnTo>
                <a:lnTo>
                  <a:pt x="2738" y="1516"/>
                </a:lnTo>
                <a:lnTo>
                  <a:pt x="2728" y="1504"/>
                </a:lnTo>
                <a:lnTo>
                  <a:pt x="2715" y="1496"/>
                </a:lnTo>
                <a:lnTo>
                  <a:pt x="2699" y="1490"/>
                </a:lnTo>
                <a:lnTo>
                  <a:pt x="2685" y="1486"/>
                </a:lnTo>
                <a:lnTo>
                  <a:pt x="2671" y="1486"/>
                </a:lnTo>
                <a:lnTo>
                  <a:pt x="2658" y="1490"/>
                </a:lnTo>
                <a:lnTo>
                  <a:pt x="2650" y="1500"/>
                </a:lnTo>
                <a:lnTo>
                  <a:pt x="2644" y="1510"/>
                </a:lnTo>
                <a:lnTo>
                  <a:pt x="2640" y="1516"/>
                </a:lnTo>
                <a:lnTo>
                  <a:pt x="2636" y="1520"/>
                </a:lnTo>
                <a:lnTo>
                  <a:pt x="2632" y="1522"/>
                </a:lnTo>
                <a:lnTo>
                  <a:pt x="2630" y="1524"/>
                </a:lnTo>
                <a:lnTo>
                  <a:pt x="2628" y="1524"/>
                </a:lnTo>
                <a:lnTo>
                  <a:pt x="2624" y="1522"/>
                </a:lnTo>
                <a:lnTo>
                  <a:pt x="2612" y="1514"/>
                </a:lnTo>
                <a:lnTo>
                  <a:pt x="2591" y="1504"/>
                </a:lnTo>
                <a:lnTo>
                  <a:pt x="2559" y="1492"/>
                </a:lnTo>
                <a:lnTo>
                  <a:pt x="2534" y="1486"/>
                </a:lnTo>
                <a:lnTo>
                  <a:pt x="2510" y="1480"/>
                </a:lnTo>
                <a:lnTo>
                  <a:pt x="2492" y="1474"/>
                </a:lnTo>
                <a:lnTo>
                  <a:pt x="2480" y="1472"/>
                </a:lnTo>
                <a:lnTo>
                  <a:pt x="2477" y="1472"/>
                </a:lnTo>
                <a:lnTo>
                  <a:pt x="2480" y="1468"/>
                </a:lnTo>
                <a:lnTo>
                  <a:pt x="2488" y="1463"/>
                </a:lnTo>
                <a:lnTo>
                  <a:pt x="2502" y="1453"/>
                </a:lnTo>
                <a:lnTo>
                  <a:pt x="2514" y="1443"/>
                </a:lnTo>
                <a:lnTo>
                  <a:pt x="2524" y="1431"/>
                </a:lnTo>
                <a:lnTo>
                  <a:pt x="2528" y="1421"/>
                </a:lnTo>
                <a:lnTo>
                  <a:pt x="2526" y="1411"/>
                </a:lnTo>
                <a:lnTo>
                  <a:pt x="2518" y="1396"/>
                </a:lnTo>
                <a:lnTo>
                  <a:pt x="2506" y="1376"/>
                </a:lnTo>
                <a:lnTo>
                  <a:pt x="2494" y="1356"/>
                </a:lnTo>
                <a:lnTo>
                  <a:pt x="2482" y="1337"/>
                </a:lnTo>
                <a:lnTo>
                  <a:pt x="2471" y="1319"/>
                </a:lnTo>
                <a:lnTo>
                  <a:pt x="2463" y="1307"/>
                </a:lnTo>
                <a:lnTo>
                  <a:pt x="2461" y="1303"/>
                </a:lnTo>
                <a:lnTo>
                  <a:pt x="2457" y="1305"/>
                </a:lnTo>
                <a:lnTo>
                  <a:pt x="2445" y="1309"/>
                </a:lnTo>
                <a:lnTo>
                  <a:pt x="2429" y="1317"/>
                </a:lnTo>
                <a:lnTo>
                  <a:pt x="2414" y="1325"/>
                </a:lnTo>
                <a:lnTo>
                  <a:pt x="2398" y="1333"/>
                </a:lnTo>
                <a:lnTo>
                  <a:pt x="2384" y="1341"/>
                </a:lnTo>
                <a:lnTo>
                  <a:pt x="2376" y="1348"/>
                </a:lnTo>
                <a:lnTo>
                  <a:pt x="2366" y="1358"/>
                </a:lnTo>
                <a:lnTo>
                  <a:pt x="2354" y="1366"/>
                </a:lnTo>
                <a:lnTo>
                  <a:pt x="2339" y="1366"/>
                </a:lnTo>
                <a:lnTo>
                  <a:pt x="2321" y="1362"/>
                </a:lnTo>
                <a:lnTo>
                  <a:pt x="2305" y="1354"/>
                </a:lnTo>
                <a:lnTo>
                  <a:pt x="2290" y="1344"/>
                </a:lnTo>
                <a:lnTo>
                  <a:pt x="2272" y="1335"/>
                </a:lnTo>
                <a:lnTo>
                  <a:pt x="2256" y="1327"/>
                </a:lnTo>
                <a:lnTo>
                  <a:pt x="2246" y="1321"/>
                </a:lnTo>
                <a:lnTo>
                  <a:pt x="2242" y="1319"/>
                </a:lnTo>
                <a:lnTo>
                  <a:pt x="2238" y="1323"/>
                </a:lnTo>
                <a:lnTo>
                  <a:pt x="2228" y="1331"/>
                </a:lnTo>
                <a:lnTo>
                  <a:pt x="2215" y="1342"/>
                </a:lnTo>
                <a:lnTo>
                  <a:pt x="2197" y="1354"/>
                </a:lnTo>
                <a:lnTo>
                  <a:pt x="2177" y="1370"/>
                </a:lnTo>
                <a:lnTo>
                  <a:pt x="2160" y="1382"/>
                </a:lnTo>
                <a:lnTo>
                  <a:pt x="2142" y="1394"/>
                </a:lnTo>
                <a:lnTo>
                  <a:pt x="2126" y="1402"/>
                </a:lnTo>
                <a:lnTo>
                  <a:pt x="2108" y="1405"/>
                </a:lnTo>
                <a:lnTo>
                  <a:pt x="2087" y="1411"/>
                </a:lnTo>
                <a:lnTo>
                  <a:pt x="2063" y="1415"/>
                </a:lnTo>
                <a:lnTo>
                  <a:pt x="2043" y="1423"/>
                </a:lnTo>
                <a:lnTo>
                  <a:pt x="2028" y="1431"/>
                </a:lnTo>
                <a:lnTo>
                  <a:pt x="2016" y="1445"/>
                </a:lnTo>
                <a:lnTo>
                  <a:pt x="2004" y="1465"/>
                </a:lnTo>
                <a:lnTo>
                  <a:pt x="1986" y="1486"/>
                </a:lnTo>
                <a:lnTo>
                  <a:pt x="1963" y="1506"/>
                </a:lnTo>
                <a:lnTo>
                  <a:pt x="1937" y="1522"/>
                </a:lnTo>
                <a:lnTo>
                  <a:pt x="1910" y="1531"/>
                </a:lnTo>
                <a:lnTo>
                  <a:pt x="1884" y="1539"/>
                </a:lnTo>
                <a:lnTo>
                  <a:pt x="1860" y="1547"/>
                </a:lnTo>
                <a:lnTo>
                  <a:pt x="1837" y="1555"/>
                </a:lnTo>
                <a:lnTo>
                  <a:pt x="1815" y="1561"/>
                </a:lnTo>
                <a:lnTo>
                  <a:pt x="1795" y="1561"/>
                </a:lnTo>
                <a:lnTo>
                  <a:pt x="1784" y="1553"/>
                </a:lnTo>
                <a:lnTo>
                  <a:pt x="1776" y="1541"/>
                </a:lnTo>
                <a:lnTo>
                  <a:pt x="1770" y="1528"/>
                </a:lnTo>
                <a:lnTo>
                  <a:pt x="1768" y="1514"/>
                </a:lnTo>
                <a:lnTo>
                  <a:pt x="1764" y="1502"/>
                </a:lnTo>
                <a:lnTo>
                  <a:pt x="1756" y="1492"/>
                </a:lnTo>
                <a:lnTo>
                  <a:pt x="1744" y="1484"/>
                </a:lnTo>
                <a:lnTo>
                  <a:pt x="1723" y="1480"/>
                </a:lnTo>
                <a:lnTo>
                  <a:pt x="1697" y="1478"/>
                </a:lnTo>
                <a:lnTo>
                  <a:pt x="1669" y="1476"/>
                </a:lnTo>
                <a:lnTo>
                  <a:pt x="1642" y="1472"/>
                </a:lnTo>
                <a:lnTo>
                  <a:pt x="1614" y="1466"/>
                </a:lnTo>
                <a:lnTo>
                  <a:pt x="1601" y="1459"/>
                </a:lnTo>
                <a:lnTo>
                  <a:pt x="1591" y="1449"/>
                </a:lnTo>
                <a:lnTo>
                  <a:pt x="1583" y="1439"/>
                </a:lnTo>
                <a:lnTo>
                  <a:pt x="1575" y="1429"/>
                </a:lnTo>
                <a:lnTo>
                  <a:pt x="1567" y="1419"/>
                </a:lnTo>
                <a:lnTo>
                  <a:pt x="1557" y="1415"/>
                </a:lnTo>
                <a:lnTo>
                  <a:pt x="1545" y="1415"/>
                </a:lnTo>
                <a:lnTo>
                  <a:pt x="1528" y="1421"/>
                </a:lnTo>
                <a:lnTo>
                  <a:pt x="1502" y="1437"/>
                </a:lnTo>
                <a:lnTo>
                  <a:pt x="1479" y="1455"/>
                </a:lnTo>
                <a:lnTo>
                  <a:pt x="1455" y="1472"/>
                </a:lnTo>
                <a:lnTo>
                  <a:pt x="1435" y="1492"/>
                </a:lnTo>
                <a:lnTo>
                  <a:pt x="1421" y="1508"/>
                </a:lnTo>
                <a:lnTo>
                  <a:pt x="1410" y="1520"/>
                </a:lnTo>
                <a:lnTo>
                  <a:pt x="1402" y="1528"/>
                </a:lnTo>
                <a:lnTo>
                  <a:pt x="1390" y="1537"/>
                </a:lnTo>
                <a:lnTo>
                  <a:pt x="1378" y="1547"/>
                </a:lnTo>
                <a:lnTo>
                  <a:pt x="1364" y="1555"/>
                </a:lnTo>
                <a:lnTo>
                  <a:pt x="1353" y="1561"/>
                </a:lnTo>
                <a:lnTo>
                  <a:pt x="1345" y="1563"/>
                </a:lnTo>
                <a:lnTo>
                  <a:pt x="1339" y="1561"/>
                </a:lnTo>
                <a:lnTo>
                  <a:pt x="1339" y="1553"/>
                </a:lnTo>
                <a:lnTo>
                  <a:pt x="1343" y="1541"/>
                </a:lnTo>
                <a:lnTo>
                  <a:pt x="1347" y="1528"/>
                </a:lnTo>
                <a:lnTo>
                  <a:pt x="1353" y="1510"/>
                </a:lnTo>
                <a:lnTo>
                  <a:pt x="1356" y="1492"/>
                </a:lnTo>
                <a:lnTo>
                  <a:pt x="1358" y="1476"/>
                </a:lnTo>
                <a:lnTo>
                  <a:pt x="1358" y="1461"/>
                </a:lnTo>
                <a:lnTo>
                  <a:pt x="1353" y="1449"/>
                </a:lnTo>
                <a:lnTo>
                  <a:pt x="1343" y="1441"/>
                </a:lnTo>
                <a:lnTo>
                  <a:pt x="1321" y="1437"/>
                </a:lnTo>
                <a:lnTo>
                  <a:pt x="1301" y="1441"/>
                </a:lnTo>
                <a:lnTo>
                  <a:pt x="1282" y="1449"/>
                </a:lnTo>
                <a:lnTo>
                  <a:pt x="1260" y="1457"/>
                </a:lnTo>
                <a:lnTo>
                  <a:pt x="1234" y="1463"/>
                </a:lnTo>
                <a:lnTo>
                  <a:pt x="1205" y="1465"/>
                </a:lnTo>
                <a:lnTo>
                  <a:pt x="1173" y="1459"/>
                </a:lnTo>
                <a:lnTo>
                  <a:pt x="1140" y="1449"/>
                </a:lnTo>
                <a:lnTo>
                  <a:pt x="1106" y="1435"/>
                </a:lnTo>
                <a:lnTo>
                  <a:pt x="1077" y="1421"/>
                </a:lnTo>
                <a:lnTo>
                  <a:pt x="1053" y="1409"/>
                </a:lnTo>
                <a:lnTo>
                  <a:pt x="1038" y="1402"/>
                </a:lnTo>
                <a:lnTo>
                  <a:pt x="1026" y="1398"/>
                </a:lnTo>
                <a:lnTo>
                  <a:pt x="1012" y="1400"/>
                </a:lnTo>
                <a:lnTo>
                  <a:pt x="998" y="1404"/>
                </a:lnTo>
                <a:lnTo>
                  <a:pt x="984" y="1405"/>
                </a:lnTo>
                <a:lnTo>
                  <a:pt x="969" y="1404"/>
                </a:lnTo>
                <a:lnTo>
                  <a:pt x="951" y="1396"/>
                </a:lnTo>
                <a:lnTo>
                  <a:pt x="931" y="1380"/>
                </a:lnTo>
                <a:lnTo>
                  <a:pt x="908" y="1364"/>
                </a:lnTo>
                <a:lnTo>
                  <a:pt x="884" y="1346"/>
                </a:lnTo>
                <a:lnTo>
                  <a:pt x="860" y="1331"/>
                </a:lnTo>
                <a:lnTo>
                  <a:pt x="843" y="1317"/>
                </a:lnTo>
                <a:lnTo>
                  <a:pt x="831" y="1307"/>
                </a:lnTo>
                <a:lnTo>
                  <a:pt x="817" y="1297"/>
                </a:lnTo>
                <a:lnTo>
                  <a:pt x="799" y="1283"/>
                </a:lnTo>
                <a:lnTo>
                  <a:pt x="778" y="1268"/>
                </a:lnTo>
                <a:lnTo>
                  <a:pt x="754" y="1250"/>
                </a:lnTo>
                <a:lnTo>
                  <a:pt x="734" y="1234"/>
                </a:lnTo>
                <a:lnTo>
                  <a:pt x="717" y="1219"/>
                </a:lnTo>
                <a:lnTo>
                  <a:pt x="709" y="1207"/>
                </a:lnTo>
                <a:lnTo>
                  <a:pt x="705" y="1189"/>
                </a:lnTo>
                <a:lnTo>
                  <a:pt x="701" y="1169"/>
                </a:lnTo>
                <a:lnTo>
                  <a:pt x="697" y="1150"/>
                </a:lnTo>
                <a:lnTo>
                  <a:pt x="691" y="1134"/>
                </a:lnTo>
                <a:lnTo>
                  <a:pt x="683" y="1126"/>
                </a:lnTo>
                <a:lnTo>
                  <a:pt x="675" y="1126"/>
                </a:lnTo>
                <a:lnTo>
                  <a:pt x="666" y="1132"/>
                </a:lnTo>
                <a:lnTo>
                  <a:pt x="656" y="1140"/>
                </a:lnTo>
                <a:lnTo>
                  <a:pt x="644" y="1148"/>
                </a:lnTo>
                <a:lnTo>
                  <a:pt x="632" y="1154"/>
                </a:lnTo>
                <a:lnTo>
                  <a:pt x="620" y="1156"/>
                </a:lnTo>
                <a:lnTo>
                  <a:pt x="612" y="1152"/>
                </a:lnTo>
                <a:lnTo>
                  <a:pt x="606" y="1142"/>
                </a:lnTo>
                <a:lnTo>
                  <a:pt x="591" y="1100"/>
                </a:lnTo>
                <a:lnTo>
                  <a:pt x="565" y="1063"/>
                </a:lnTo>
                <a:lnTo>
                  <a:pt x="532" y="1026"/>
                </a:lnTo>
                <a:lnTo>
                  <a:pt x="510" y="1006"/>
                </a:lnTo>
                <a:lnTo>
                  <a:pt x="484" y="984"/>
                </a:lnTo>
                <a:lnTo>
                  <a:pt x="461" y="963"/>
                </a:lnTo>
                <a:lnTo>
                  <a:pt x="437" y="943"/>
                </a:lnTo>
                <a:lnTo>
                  <a:pt x="419" y="923"/>
                </a:lnTo>
                <a:lnTo>
                  <a:pt x="406" y="908"/>
                </a:lnTo>
                <a:lnTo>
                  <a:pt x="390" y="894"/>
                </a:lnTo>
                <a:lnTo>
                  <a:pt x="374" y="890"/>
                </a:lnTo>
                <a:lnTo>
                  <a:pt x="356" y="892"/>
                </a:lnTo>
                <a:lnTo>
                  <a:pt x="343" y="900"/>
                </a:lnTo>
                <a:lnTo>
                  <a:pt x="331" y="910"/>
                </a:lnTo>
                <a:lnTo>
                  <a:pt x="321" y="919"/>
                </a:lnTo>
                <a:lnTo>
                  <a:pt x="309" y="921"/>
                </a:lnTo>
                <a:lnTo>
                  <a:pt x="295" y="913"/>
                </a:lnTo>
                <a:lnTo>
                  <a:pt x="280" y="898"/>
                </a:lnTo>
                <a:lnTo>
                  <a:pt x="266" y="870"/>
                </a:lnTo>
                <a:lnTo>
                  <a:pt x="246" y="839"/>
                </a:lnTo>
                <a:lnTo>
                  <a:pt x="217" y="809"/>
                </a:lnTo>
                <a:lnTo>
                  <a:pt x="183" y="782"/>
                </a:lnTo>
                <a:lnTo>
                  <a:pt x="152" y="756"/>
                </a:lnTo>
                <a:lnTo>
                  <a:pt x="124" y="734"/>
                </a:lnTo>
                <a:lnTo>
                  <a:pt x="105" y="717"/>
                </a:lnTo>
                <a:lnTo>
                  <a:pt x="87" y="697"/>
                </a:lnTo>
                <a:lnTo>
                  <a:pt x="73" y="677"/>
                </a:lnTo>
                <a:lnTo>
                  <a:pt x="61" y="662"/>
                </a:lnTo>
                <a:lnTo>
                  <a:pt x="53" y="652"/>
                </a:lnTo>
                <a:lnTo>
                  <a:pt x="51" y="648"/>
                </a:lnTo>
                <a:lnTo>
                  <a:pt x="47" y="648"/>
                </a:lnTo>
                <a:lnTo>
                  <a:pt x="40" y="650"/>
                </a:lnTo>
                <a:lnTo>
                  <a:pt x="30" y="650"/>
                </a:lnTo>
                <a:lnTo>
                  <a:pt x="20" y="648"/>
                </a:lnTo>
                <a:lnTo>
                  <a:pt x="8" y="646"/>
                </a:lnTo>
                <a:lnTo>
                  <a:pt x="2" y="638"/>
                </a:lnTo>
                <a:lnTo>
                  <a:pt x="0" y="628"/>
                </a:lnTo>
                <a:lnTo>
                  <a:pt x="4" y="614"/>
                </a:lnTo>
                <a:lnTo>
                  <a:pt x="10" y="593"/>
                </a:lnTo>
                <a:lnTo>
                  <a:pt x="14" y="575"/>
                </a:lnTo>
                <a:lnTo>
                  <a:pt x="14" y="559"/>
                </a:lnTo>
                <a:lnTo>
                  <a:pt x="12" y="541"/>
                </a:lnTo>
                <a:lnTo>
                  <a:pt x="10" y="524"/>
                </a:lnTo>
                <a:lnTo>
                  <a:pt x="12" y="504"/>
                </a:lnTo>
                <a:lnTo>
                  <a:pt x="12" y="482"/>
                </a:lnTo>
                <a:lnTo>
                  <a:pt x="8" y="463"/>
                </a:lnTo>
                <a:lnTo>
                  <a:pt x="6" y="449"/>
                </a:lnTo>
                <a:lnTo>
                  <a:pt x="4" y="439"/>
                </a:lnTo>
                <a:lnTo>
                  <a:pt x="10" y="431"/>
                </a:lnTo>
                <a:lnTo>
                  <a:pt x="22" y="427"/>
                </a:lnTo>
                <a:lnTo>
                  <a:pt x="34" y="429"/>
                </a:lnTo>
                <a:lnTo>
                  <a:pt x="44" y="437"/>
                </a:lnTo>
                <a:lnTo>
                  <a:pt x="51" y="449"/>
                </a:lnTo>
                <a:lnTo>
                  <a:pt x="57" y="461"/>
                </a:lnTo>
                <a:lnTo>
                  <a:pt x="65" y="471"/>
                </a:lnTo>
                <a:lnTo>
                  <a:pt x="75" y="475"/>
                </a:lnTo>
                <a:lnTo>
                  <a:pt x="87" y="473"/>
                </a:lnTo>
                <a:lnTo>
                  <a:pt x="105" y="465"/>
                </a:lnTo>
                <a:lnTo>
                  <a:pt x="118" y="463"/>
                </a:lnTo>
                <a:lnTo>
                  <a:pt x="132" y="463"/>
                </a:lnTo>
                <a:lnTo>
                  <a:pt x="144" y="459"/>
                </a:lnTo>
                <a:lnTo>
                  <a:pt x="152" y="451"/>
                </a:lnTo>
                <a:lnTo>
                  <a:pt x="158" y="435"/>
                </a:lnTo>
                <a:lnTo>
                  <a:pt x="164" y="412"/>
                </a:lnTo>
                <a:lnTo>
                  <a:pt x="169" y="394"/>
                </a:lnTo>
                <a:lnTo>
                  <a:pt x="171" y="376"/>
                </a:lnTo>
                <a:lnTo>
                  <a:pt x="169" y="360"/>
                </a:lnTo>
                <a:lnTo>
                  <a:pt x="156" y="347"/>
                </a:lnTo>
                <a:lnTo>
                  <a:pt x="140" y="335"/>
                </a:lnTo>
                <a:lnTo>
                  <a:pt x="122" y="325"/>
                </a:lnTo>
                <a:lnTo>
                  <a:pt x="108" y="315"/>
                </a:lnTo>
                <a:lnTo>
                  <a:pt x="99" y="305"/>
                </a:lnTo>
                <a:lnTo>
                  <a:pt x="97" y="293"/>
                </a:lnTo>
                <a:lnTo>
                  <a:pt x="101" y="278"/>
                </a:lnTo>
                <a:lnTo>
                  <a:pt x="108" y="254"/>
                </a:lnTo>
                <a:lnTo>
                  <a:pt x="114" y="229"/>
                </a:lnTo>
                <a:lnTo>
                  <a:pt x="118" y="205"/>
                </a:lnTo>
                <a:lnTo>
                  <a:pt x="124" y="183"/>
                </a:lnTo>
                <a:lnTo>
                  <a:pt x="132" y="168"/>
                </a:lnTo>
                <a:lnTo>
                  <a:pt x="140" y="158"/>
                </a:lnTo>
                <a:lnTo>
                  <a:pt x="148" y="150"/>
                </a:lnTo>
                <a:lnTo>
                  <a:pt x="154" y="146"/>
                </a:lnTo>
                <a:lnTo>
                  <a:pt x="158" y="142"/>
                </a:lnTo>
                <a:lnTo>
                  <a:pt x="160" y="140"/>
                </a:lnTo>
                <a:lnTo>
                  <a:pt x="162" y="138"/>
                </a:lnTo>
                <a:lnTo>
                  <a:pt x="256" y="152"/>
                </a:lnTo>
                <a:lnTo>
                  <a:pt x="284" y="105"/>
                </a:lnTo>
                <a:lnTo>
                  <a:pt x="355" y="42"/>
                </a:lnTo>
                <a:lnTo>
                  <a:pt x="384" y="24"/>
                </a:lnTo>
                <a:lnTo>
                  <a:pt x="492" y="61"/>
                </a:lnTo>
                <a:lnTo>
                  <a:pt x="530" y="87"/>
                </a:lnTo>
                <a:lnTo>
                  <a:pt x="589" y="81"/>
                </a:lnTo>
                <a:lnTo>
                  <a:pt x="626" y="36"/>
                </a:lnTo>
                <a:lnTo>
                  <a:pt x="792" y="67"/>
                </a:lnTo>
                <a:lnTo>
                  <a:pt x="841" y="106"/>
                </a:lnTo>
                <a:lnTo>
                  <a:pt x="896" y="118"/>
                </a:lnTo>
                <a:lnTo>
                  <a:pt x="1032" y="81"/>
                </a:lnTo>
                <a:lnTo>
                  <a:pt x="1071" y="105"/>
                </a:lnTo>
                <a:lnTo>
                  <a:pt x="1179" y="34"/>
                </a:lnTo>
                <a:lnTo>
                  <a:pt x="1297" y="32"/>
                </a:lnTo>
                <a:lnTo>
                  <a:pt x="1366" y="0"/>
                </a:lnTo>
                <a:lnTo>
                  <a:pt x="1461" y="12"/>
                </a:lnTo>
                <a:lnTo>
                  <a:pt x="1575" y="87"/>
                </a:lnTo>
                <a:lnTo>
                  <a:pt x="1666" y="75"/>
                </a:lnTo>
                <a:lnTo>
                  <a:pt x="1669" y="110"/>
                </a:lnTo>
                <a:lnTo>
                  <a:pt x="1628" y="138"/>
                </a:lnTo>
                <a:lnTo>
                  <a:pt x="1667" y="158"/>
                </a:lnTo>
                <a:lnTo>
                  <a:pt x="1666" y="205"/>
                </a:lnTo>
                <a:lnTo>
                  <a:pt x="1632" y="295"/>
                </a:lnTo>
                <a:lnTo>
                  <a:pt x="1634" y="347"/>
                </a:lnTo>
                <a:lnTo>
                  <a:pt x="1589" y="349"/>
                </a:lnTo>
                <a:lnTo>
                  <a:pt x="1595" y="431"/>
                </a:lnTo>
                <a:lnTo>
                  <a:pt x="1650" y="520"/>
                </a:lnTo>
                <a:lnTo>
                  <a:pt x="1701" y="632"/>
                </a:lnTo>
                <a:lnTo>
                  <a:pt x="1774" y="628"/>
                </a:lnTo>
                <a:lnTo>
                  <a:pt x="1845" y="663"/>
                </a:lnTo>
                <a:lnTo>
                  <a:pt x="1870" y="665"/>
                </a:lnTo>
                <a:lnTo>
                  <a:pt x="1902" y="683"/>
                </a:lnTo>
                <a:lnTo>
                  <a:pt x="1978" y="730"/>
                </a:lnTo>
                <a:lnTo>
                  <a:pt x="2041" y="726"/>
                </a:lnTo>
                <a:lnTo>
                  <a:pt x="2110" y="758"/>
                </a:lnTo>
                <a:lnTo>
                  <a:pt x="2207" y="756"/>
                </a:lnTo>
                <a:lnTo>
                  <a:pt x="2321" y="799"/>
                </a:lnTo>
                <a:lnTo>
                  <a:pt x="2402" y="860"/>
                </a:lnTo>
                <a:lnTo>
                  <a:pt x="2410" y="913"/>
                </a:lnTo>
                <a:lnTo>
                  <a:pt x="2486" y="923"/>
                </a:lnTo>
                <a:lnTo>
                  <a:pt x="2557" y="939"/>
                </a:lnTo>
                <a:lnTo>
                  <a:pt x="2628" y="843"/>
                </a:lnTo>
                <a:lnTo>
                  <a:pt x="2644" y="793"/>
                </a:lnTo>
                <a:lnTo>
                  <a:pt x="2634" y="758"/>
                </a:lnTo>
                <a:lnTo>
                  <a:pt x="2681" y="764"/>
                </a:lnTo>
                <a:lnTo>
                  <a:pt x="2740" y="803"/>
                </a:lnTo>
                <a:lnTo>
                  <a:pt x="2786" y="829"/>
                </a:lnTo>
                <a:lnTo>
                  <a:pt x="2817" y="925"/>
                </a:lnTo>
                <a:lnTo>
                  <a:pt x="2880" y="992"/>
                </a:lnTo>
                <a:lnTo>
                  <a:pt x="2874" y="1020"/>
                </a:lnTo>
                <a:lnTo>
                  <a:pt x="2841" y="1033"/>
                </a:lnTo>
                <a:lnTo>
                  <a:pt x="2880" y="1106"/>
                </a:lnTo>
                <a:lnTo>
                  <a:pt x="2894" y="1240"/>
                </a:lnTo>
                <a:lnTo>
                  <a:pt x="2896" y="1358"/>
                </a:lnTo>
                <a:lnTo>
                  <a:pt x="2858" y="1378"/>
                </a:lnTo>
                <a:lnTo>
                  <a:pt x="2849" y="1413"/>
                </a:lnTo>
                <a:lnTo>
                  <a:pt x="2829" y="1472"/>
                </a:lnTo>
                <a:lnTo>
                  <a:pt x="2835" y="1528"/>
                </a:lnTo>
                <a:lnTo>
                  <a:pt x="2799" y="1541"/>
                </a:lnTo>
                <a:lnTo>
                  <a:pt x="2774" y="1520"/>
                </a:lnTo>
                <a:lnTo>
                  <a:pt x="2754" y="1539"/>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7" name="Freeform 70"/>
          <p:cNvSpPr>
            <a:spLocks/>
          </p:cNvSpPr>
          <p:nvPr/>
        </p:nvSpPr>
        <p:spPr bwMode="gray">
          <a:xfrm>
            <a:off x="1476314" y="3685022"/>
            <a:ext cx="2049043" cy="1105437"/>
          </a:xfrm>
          <a:custGeom>
            <a:avLst/>
            <a:gdLst>
              <a:gd name="T0" fmla="*/ 682 w 2896"/>
              <a:gd name="T1" fmla="*/ 376 h 1563"/>
              <a:gd name="T2" fmla="*/ 665 w 2896"/>
              <a:gd name="T3" fmla="*/ 372 h 1563"/>
              <a:gd name="T4" fmla="*/ 658 w 2896"/>
              <a:gd name="T5" fmla="*/ 380 h 1563"/>
              <a:gd name="T6" fmla="*/ 653 w 2896"/>
              <a:gd name="T7" fmla="*/ 378 h 1563"/>
              <a:gd name="T8" fmla="*/ 623 w 2896"/>
              <a:gd name="T9" fmla="*/ 368 h 1563"/>
              <a:gd name="T10" fmla="*/ 626 w 2896"/>
              <a:gd name="T11" fmla="*/ 363 h 1563"/>
              <a:gd name="T12" fmla="*/ 630 w 2896"/>
              <a:gd name="T13" fmla="*/ 349 h 1563"/>
              <a:gd name="T14" fmla="*/ 616 w 2896"/>
              <a:gd name="T15" fmla="*/ 326 h 1563"/>
              <a:gd name="T16" fmla="*/ 604 w 2896"/>
              <a:gd name="T17" fmla="*/ 331 h 1563"/>
              <a:gd name="T18" fmla="*/ 589 w 2896"/>
              <a:gd name="T19" fmla="*/ 341 h 1563"/>
              <a:gd name="T20" fmla="*/ 568 w 2896"/>
              <a:gd name="T21" fmla="*/ 333 h 1563"/>
              <a:gd name="T22" fmla="*/ 557 w 2896"/>
              <a:gd name="T23" fmla="*/ 332 h 1563"/>
              <a:gd name="T24" fmla="*/ 536 w 2896"/>
              <a:gd name="T25" fmla="*/ 348 h 1563"/>
              <a:gd name="T26" fmla="*/ 511 w 2896"/>
              <a:gd name="T27" fmla="*/ 355 h 1563"/>
              <a:gd name="T28" fmla="*/ 491 w 2896"/>
              <a:gd name="T29" fmla="*/ 376 h 1563"/>
              <a:gd name="T30" fmla="*/ 459 w 2896"/>
              <a:gd name="T31" fmla="*/ 388 h 1563"/>
              <a:gd name="T32" fmla="*/ 442 w 2896"/>
              <a:gd name="T33" fmla="*/ 382 h 1563"/>
              <a:gd name="T34" fmla="*/ 431 w 2896"/>
              <a:gd name="T35" fmla="*/ 370 h 1563"/>
              <a:gd name="T36" fmla="*/ 400 w 2896"/>
              <a:gd name="T37" fmla="*/ 364 h 1563"/>
              <a:gd name="T38" fmla="*/ 389 w 2896"/>
              <a:gd name="T39" fmla="*/ 353 h 1563"/>
              <a:gd name="T40" fmla="*/ 364 w 2896"/>
              <a:gd name="T41" fmla="*/ 368 h 1563"/>
              <a:gd name="T42" fmla="*/ 348 w 2896"/>
              <a:gd name="T43" fmla="*/ 384 h 1563"/>
              <a:gd name="T44" fmla="*/ 335 w 2896"/>
              <a:gd name="T45" fmla="*/ 390 h 1563"/>
              <a:gd name="T46" fmla="*/ 339 w 2896"/>
              <a:gd name="T47" fmla="*/ 373 h 1563"/>
              <a:gd name="T48" fmla="*/ 331 w 2896"/>
              <a:gd name="T49" fmla="*/ 359 h 1563"/>
              <a:gd name="T50" fmla="*/ 302 w 2896"/>
              <a:gd name="T51" fmla="*/ 366 h 1563"/>
              <a:gd name="T52" fmla="*/ 264 w 2896"/>
              <a:gd name="T53" fmla="*/ 352 h 1563"/>
              <a:gd name="T54" fmla="*/ 246 w 2896"/>
              <a:gd name="T55" fmla="*/ 351 h 1563"/>
              <a:gd name="T56" fmla="*/ 221 w 2896"/>
              <a:gd name="T57" fmla="*/ 336 h 1563"/>
              <a:gd name="T58" fmla="*/ 200 w 2896"/>
              <a:gd name="T59" fmla="*/ 320 h 1563"/>
              <a:gd name="T60" fmla="*/ 178 w 2896"/>
              <a:gd name="T61" fmla="*/ 301 h 1563"/>
              <a:gd name="T62" fmla="*/ 171 w 2896"/>
              <a:gd name="T63" fmla="*/ 281 h 1563"/>
              <a:gd name="T64" fmla="*/ 158 w 2896"/>
              <a:gd name="T65" fmla="*/ 288 h 1563"/>
              <a:gd name="T66" fmla="*/ 142 w 2896"/>
              <a:gd name="T67" fmla="*/ 265 h 1563"/>
              <a:gd name="T68" fmla="*/ 109 w 2896"/>
              <a:gd name="T69" fmla="*/ 235 h 1563"/>
              <a:gd name="T70" fmla="*/ 89 w 2896"/>
              <a:gd name="T71" fmla="*/ 223 h 1563"/>
              <a:gd name="T72" fmla="*/ 74 w 2896"/>
              <a:gd name="T73" fmla="*/ 228 h 1563"/>
              <a:gd name="T74" fmla="*/ 46 w 2896"/>
              <a:gd name="T75" fmla="*/ 195 h 1563"/>
              <a:gd name="T76" fmla="*/ 19 w 2896"/>
              <a:gd name="T77" fmla="*/ 169 h 1563"/>
              <a:gd name="T78" fmla="*/ 10 w 2896"/>
              <a:gd name="T79" fmla="*/ 162 h 1563"/>
              <a:gd name="T80" fmla="*/ 0 w 2896"/>
              <a:gd name="T81" fmla="*/ 157 h 1563"/>
              <a:gd name="T82" fmla="*/ 3 w 2896"/>
              <a:gd name="T83" fmla="*/ 135 h 1563"/>
              <a:gd name="T84" fmla="*/ 1 w 2896"/>
              <a:gd name="T85" fmla="*/ 112 h 1563"/>
              <a:gd name="T86" fmla="*/ 11 w 2896"/>
              <a:gd name="T87" fmla="*/ 109 h 1563"/>
              <a:gd name="T88" fmla="*/ 22 w 2896"/>
              <a:gd name="T89" fmla="*/ 118 h 1563"/>
              <a:gd name="T90" fmla="*/ 38 w 2896"/>
              <a:gd name="T91" fmla="*/ 112 h 1563"/>
              <a:gd name="T92" fmla="*/ 43 w 2896"/>
              <a:gd name="T93" fmla="*/ 90 h 1563"/>
              <a:gd name="T94" fmla="*/ 25 w 2896"/>
              <a:gd name="T95" fmla="*/ 76 h 1563"/>
              <a:gd name="T96" fmla="*/ 29 w 2896"/>
              <a:gd name="T97" fmla="*/ 51 h 1563"/>
              <a:gd name="T98" fmla="*/ 39 w 2896"/>
              <a:gd name="T99" fmla="*/ 36 h 1563"/>
              <a:gd name="T100" fmla="*/ 71 w 2896"/>
              <a:gd name="T101" fmla="*/ 26 h 1563"/>
              <a:gd name="T102" fmla="*/ 148 w 2896"/>
              <a:gd name="T103" fmla="*/ 20 h 1563"/>
              <a:gd name="T104" fmla="*/ 258 w 2896"/>
              <a:gd name="T105" fmla="*/ 20 h 1563"/>
              <a:gd name="T106" fmla="*/ 365 w 2896"/>
              <a:gd name="T107" fmla="*/ 3 h 1563"/>
              <a:gd name="T108" fmla="*/ 417 w 2896"/>
              <a:gd name="T109" fmla="*/ 39 h 1563"/>
              <a:gd name="T110" fmla="*/ 399 w 2896"/>
              <a:gd name="T111" fmla="*/ 107 h 1563"/>
              <a:gd name="T112" fmla="*/ 467 w 2896"/>
              <a:gd name="T113" fmla="*/ 166 h 1563"/>
              <a:gd name="T114" fmla="*/ 552 w 2896"/>
              <a:gd name="T115" fmla="*/ 189 h 1563"/>
              <a:gd name="T116" fmla="*/ 640 w 2896"/>
              <a:gd name="T117" fmla="*/ 234 h 1563"/>
              <a:gd name="T118" fmla="*/ 685 w 2896"/>
              <a:gd name="T119" fmla="*/ 200 h 1563"/>
              <a:gd name="T120" fmla="*/ 711 w 2896"/>
              <a:gd name="T121" fmla="*/ 258 h 1563"/>
              <a:gd name="T122" fmla="*/ 713 w 2896"/>
              <a:gd name="T123" fmla="*/ 353 h 1563"/>
              <a:gd name="T124" fmla="*/ 689 w 2896"/>
              <a:gd name="T125" fmla="*/ 384 h 15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896"/>
              <a:gd name="T190" fmla="*/ 0 h 1563"/>
              <a:gd name="T191" fmla="*/ 2896 w 2896"/>
              <a:gd name="T192" fmla="*/ 1563 h 156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896" h="1563">
                <a:moveTo>
                  <a:pt x="2754" y="1539"/>
                </a:moveTo>
                <a:lnTo>
                  <a:pt x="2752" y="1535"/>
                </a:lnTo>
                <a:lnTo>
                  <a:pt x="2746" y="1528"/>
                </a:lnTo>
                <a:lnTo>
                  <a:pt x="2738" y="1516"/>
                </a:lnTo>
                <a:lnTo>
                  <a:pt x="2728" y="1504"/>
                </a:lnTo>
                <a:lnTo>
                  <a:pt x="2715" y="1496"/>
                </a:lnTo>
                <a:lnTo>
                  <a:pt x="2699" y="1490"/>
                </a:lnTo>
                <a:lnTo>
                  <a:pt x="2685" y="1486"/>
                </a:lnTo>
                <a:lnTo>
                  <a:pt x="2671" y="1486"/>
                </a:lnTo>
                <a:lnTo>
                  <a:pt x="2658" y="1490"/>
                </a:lnTo>
                <a:lnTo>
                  <a:pt x="2650" y="1500"/>
                </a:lnTo>
                <a:lnTo>
                  <a:pt x="2644" y="1510"/>
                </a:lnTo>
                <a:lnTo>
                  <a:pt x="2640" y="1516"/>
                </a:lnTo>
                <a:lnTo>
                  <a:pt x="2636" y="1520"/>
                </a:lnTo>
                <a:lnTo>
                  <a:pt x="2632" y="1522"/>
                </a:lnTo>
                <a:lnTo>
                  <a:pt x="2630" y="1524"/>
                </a:lnTo>
                <a:lnTo>
                  <a:pt x="2628" y="1524"/>
                </a:lnTo>
                <a:lnTo>
                  <a:pt x="2624" y="1522"/>
                </a:lnTo>
                <a:lnTo>
                  <a:pt x="2612" y="1514"/>
                </a:lnTo>
                <a:lnTo>
                  <a:pt x="2591" y="1504"/>
                </a:lnTo>
                <a:lnTo>
                  <a:pt x="2559" y="1492"/>
                </a:lnTo>
                <a:lnTo>
                  <a:pt x="2534" y="1486"/>
                </a:lnTo>
                <a:lnTo>
                  <a:pt x="2510" y="1480"/>
                </a:lnTo>
                <a:lnTo>
                  <a:pt x="2492" y="1474"/>
                </a:lnTo>
                <a:lnTo>
                  <a:pt x="2480" y="1472"/>
                </a:lnTo>
                <a:lnTo>
                  <a:pt x="2477" y="1472"/>
                </a:lnTo>
                <a:lnTo>
                  <a:pt x="2480" y="1468"/>
                </a:lnTo>
                <a:lnTo>
                  <a:pt x="2488" y="1463"/>
                </a:lnTo>
                <a:lnTo>
                  <a:pt x="2502" y="1453"/>
                </a:lnTo>
                <a:lnTo>
                  <a:pt x="2514" y="1443"/>
                </a:lnTo>
                <a:lnTo>
                  <a:pt x="2524" y="1431"/>
                </a:lnTo>
                <a:lnTo>
                  <a:pt x="2528" y="1421"/>
                </a:lnTo>
                <a:lnTo>
                  <a:pt x="2526" y="1411"/>
                </a:lnTo>
                <a:lnTo>
                  <a:pt x="2518" y="1396"/>
                </a:lnTo>
                <a:lnTo>
                  <a:pt x="2506" y="1376"/>
                </a:lnTo>
                <a:lnTo>
                  <a:pt x="2494" y="1356"/>
                </a:lnTo>
                <a:lnTo>
                  <a:pt x="2482" y="1337"/>
                </a:lnTo>
                <a:lnTo>
                  <a:pt x="2471" y="1319"/>
                </a:lnTo>
                <a:lnTo>
                  <a:pt x="2463" y="1307"/>
                </a:lnTo>
                <a:lnTo>
                  <a:pt x="2461" y="1303"/>
                </a:lnTo>
                <a:lnTo>
                  <a:pt x="2457" y="1305"/>
                </a:lnTo>
                <a:lnTo>
                  <a:pt x="2445" y="1309"/>
                </a:lnTo>
                <a:lnTo>
                  <a:pt x="2429" y="1317"/>
                </a:lnTo>
                <a:lnTo>
                  <a:pt x="2414" y="1325"/>
                </a:lnTo>
                <a:lnTo>
                  <a:pt x="2398" y="1333"/>
                </a:lnTo>
                <a:lnTo>
                  <a:pt x="2384" y="1341"/>
                </a:lnTo>
                <a:lnTo>
                  <a:pt x="2376" y="1348"/>
                </a:lnTo>
                <a:lnTo>
                  <a:pt x="2366" y="1358"/>
                </a:lnTo>
                <a:lnTo>
                  <a:pt x="2354" y="1366"/>
                </a:lnTo>
                <a:lnTo>
                  <a:pt x="2339" y="1366"/>
                </a:lnTo>
                <a:lnTo>
                  <a:pt x="2321" y="1362"/>
                </a:lnTo>
                <a:lnTo>
                  <a:pt x="2305" y="1354"/>
                </a:lnTo>
                <a:lnTo>
                  <a:pt x="2290" y="1344"/>
                </a:lnTo>
                <a:lnTo>
                  <a:pt x="2272" y="1335"/>
                </a:lnTo>
                <a:lnTo>
                  <a:pt x="2256" y="1327"/>
                </a:lnTo>
                <a:lnTo>
                  <a:pt x="2246" y="1321"/>
                </a:lnTo>
                <a:lnTo>
                  <a:pt x="2242" y="1319"/>
                </a:lnTo>
                <a:lnTo>
                  <a:pt x="2238" y="1323"/>
                </a:lnTo>
                <a:lnTo>
                  <a:pt x="2228" y="1331"/>
                </a:lnTo>
                <a:lnTo>
                  <a:pt x="2215" y="1342"/>
                </a:lnTo>
                <a:lnTo>
                  <a:pt x="2197" y="1354"/>
                </a:lnTo>
                <a:lnTo>
                  <a:pt x="2177" y="1370"/>
                </a:lnTo>
                <a:lnTo>
                  <a:pt x="2160" y="1382"/>
                </a:lnTo>
                <a:lnTo>
                  <a:pt x="2142" y="1394"/>
                </a:lnTo>
                <a:lnTo>
                  <a:pt x="2126" y="1402"/>
                </a:lnTo>
                <a:lnTo>
                  <a:pt x="2108" y="1405"/>
                </a:lnTo>
                <a:lnTo>
                  <a:pt x="2087" y="1411"/>
                </a:lnTo>
                <a:lnTo>
                  <a:pt x="2063" y="1415"/>
                </a:lnTo>
                <a:lnTo>
                  <a:pt x="2043" y="1423"/>
                </a:lnTo>
                <a:lnTo>
                  <a:pt x="2028" y="1431"/>
                </a:lnTo>
                <a:lnTo>
                  <a:pt x="2016" y="1445"/>
                </a:lnTo>
                <a:lnTo>
                  <a:pt x="2004" y="1465"/>
                </a:lnTo>
                <a:lnTo>
                  <a:pt x="1986" y="1486"/>
                </a:lnTo>
                <a:lnTo>
                  <a:pt x="1963" y="1506"/>
                </a:lnTo>
                <a:lnTo>
                  <a:pt x="1937" y="1522"/>
                </a:lnTo>
                <a:lnTo>
                  <a:pt x="1910" y="1531"/>
                </a:lnTo>
                <a:lnTo>
                  <a:pt x="1884" y="1539"/>
                </a:lnTo>
                <a:lnTo>
                  <a:pt x="1860" y="1547"/>
                </a:lnTo>
                <a:lnTo>
                  <a:pt x="1837" y="1555"/>
                </a:lnTo>
                <a:lnTo>
                  <a:pt x="1815" y="1561"/>
                </a:lnTo>
                <a:lnTo>
                  <a:pt x="1795" y="1561"/>
                </a:lnTo>
                <a:lnTo>
                  <a:pt x="1784" y="1553"/>
                </a:lnTo>
                <a:lnTo>
                  <a:pt x="1776" y="1541"/>
                </a:lnTo>
                <a:lnTo>
                  <a:pt x="1770" y="1528"/>
                </a:lnTo>
                <a:lnTo>
                  <a:pt x="1768" y="1514"/>
                </a:lnTo>
                <a:lnTo>
                  <a:pt x="1764" y="1502"/>
                </a:lnTo>
                <a:lnTo>
                  <a:pt x="1756" y="1492"/>
                </a:lnTo>
                <a:lnTo>
                  <a:pt x="1744" y="1484"/>
                </a:lnTo>
                <a:lnTo>
                  <a:pt x="1723" y="1480"/>
                </a:lnTo>
                <a:lnTo>
                  <a:pt x="1697" y="1478"/>
                </a:lnTo>
                <a:lnTo>
                  <a:pt x="1669" y="1476"/>
                </a:lnTo>
                <a:lnTo>
                  <a:pt x="1642" y="1472"/>
                </a:lnTo>
                <a:lnTo>
                  <a:pt x="1614" y="1466"/>
                </a:lnTo>
                <a:lnTo>
                  <a:pt x="1601" y="1459"/>
                </a:lnTo>
                <a:lnTo>
                  <a:pt x="1591" y="1449"/>
                </a:lnTo>
                <a:lnTo>
                  <a:pt x="1583" y="1439"/>
                </a:lnTo>
                <a:lnTo>
                  <a:pt x="1575" y="1429"/>
                </a:lnTo>
                <a:lnTo>
                  <a:pt x="1567" y="1419"/>
                </a:lnTo>
                <a:lnTo>
                  <a:pt x="1557" y="1415"/>
                </a:lnTo>
                <a:lnTo>
                  <a:pt x="1545" y="1415"/>
                </a:lnTo>
                <a:lnTo>
                  <a:pt x="1528" y="1421"/>
                </a:lnTo>
                <a:lnTo>
                  <a:pt x="1502" y="1437"/>
                </a:lnTo>
                <a:lnTo>
                  <a:pt x="1479" y="1455"/>
                </a:lnTo>
                <a:lnTo>
                  <a:pt x="1455" y="1472"/>
                </a:lnTo>
                <a:lnTo>
                  <a:pt x="1435" y="1492"/>
                </a:lnTo>
                <a:lnTo>
                  <a:pt x="1421" y="1508"/>
                </a:lnTo>
                <a:lnTo>
                  <a:pt x="1410" y="1520"/>
                </a:lnTo>
                <a:lnTo>
                  <a:pt x="1402" y="1528"/>
                </a:lnTo>
                <a:lnTo>
                  <a:pt x="1390" y="1537"/>
                </a:lnTo>
                <a:lnTo>
                  <a:pt x="1378" y="1547"/>
                </a:lnTo>
                <a:lnTo>
                  <a:pt x="1364" y="1555"/>
                </a:lnTo>
                <a:lnTo>
                  <a:pt x="1353" y="1561"/>
                </a:lnTo>
                <a:lnTo>
                  <a:pt x="1345" y="1563"/>
                </a:lnTo>
                <a:lnTo>
                  <a:pt x="1339" y="1561"/>
                </a:lnTo>
                <a:lnTo>
                  <a:pt x="1339" y="1553"/>
                </a:lnTo>
                <a:lnTo>
                  <a:pt x="1343" y="1541"/>
                </a:lnTo>
                <a:lnTo>
                  <a:pt x="1347" y="1528"/>
                </a:lnTo>
                <a:lnTo>
                  <a:pt x="1353" y="1510"/>
                </a:lnTo>
                <a:lnTo>
                  <a:pt x="1356" y="1492"/>
                </a:lnTo>
                <a:lnTo>
                  <a:pt x="1358" y="1476"/>
                </a:lnTo>
                <a:lnTo>
                  <a:pt x="1358" y="1461"/>
                </a:lnTo>
                <a:lnTo>
                  <a:pt x="1353" y="1449"/>
                </a:lnTo>
                <a:lnTo>
                  <a:pt x="1343" y="1441"/>
                </a:lnTo>
                <a:lnTo>
                  <a:pt x="1321" y="1437"/>
                </a:lnTo>
                <a:lnTo>
                  <a:pt x="1301" y="1441"/>
                </a:lnTo>
                <a:lnTo>
                  <a:pt x="1282" y="1449"/>
                </a:lnTo>
                <a:lnTo>
                  <a:pt x="1260" y="1457"/>
                </a:lnTo>
                <a:lnTo>
                  <a:pt x="1234" y="1463"/>
                </a:lnTo>
                <a:lnTo>
                  <a:pt x="1205" y="1465"/>
                </a:lnTo>
                <a:lnTo>
                  <a:pt x="1173" y="1459"/>
                </a:lnTo>
                <a:lnTo>
                  <a:pt x="1140" y="1449"/>
                </a:lnTo>
                <a:lnTo>
                  <a:pt x="1106" y="1435"/>
                </a:lnTo>
                <a:lnTo>
                  <a:pt x="1077" y="1421"/>
                </a:lnTo>
                <a:lnTo>
                  <a:pt x="1053" y="1409"/>
                </a:lnTo>
                <a:lnTo>
                  <a:pt x="1038" y="1402"/>
                </a:lnTo>
                <a:lnTo>
                  <a:pt x="1026" y="1398"/>
                </a:lnTo>
                <a:lnTo>
                  <a:pt x="1012" y="1400"/>
                </a:lnTo>
                <a:lnTo>
                  <a:pt x="998" y="1404"/>
                </a:lnTo>
                <a:lnTo>
                  <a:pt x="984" y="1405"/>
                </a:lnTo>
                <a:lnTo>
                  <a:pt x="969" y="1404"/>
                </a:lnTo>
                <a:lnTo>
                  <a:pt x="951" y="1396"/>
                </a:lnTo>
                <a:lnTo>
                  <a:pt x="931" y="1380"/>
                </a:lnTo>
                <a:lnTo>
                  <a:pt x="908" y="1364"/>
                </a:lnTo>
                <a:lnTo>
                  <a:pt x="884" y="1346"/>
                </a:lnTo>
                <a:lnTo>
                  <a:pt x="860" y="1331"/>
                </a:lnTo>
                <a:lnTo>
                  <a:pt x="843" y="1317"/>
                </a:lnTo>
                <a:lnTo>
                  <a:pt x="831" y="1307"/>
                </a:lnTo>
                <a:lnTo>
                  <a:pt x="817" y="1297"/>
                </a:lnTo>
                <a:lnTo>
                  <a:pt x="799" y="1283"/>
                </a:lnTo>
                <a:lnTo>
                  <a:pt x="778" y="1268"/>
                </a:lnTo>
                <a:lnTo>
                  <a:pt x="754" y="1250"/>
                </a:lnTo>
                <a:lnTo>
                  <a:pt x="734" y="1234"/>
                </a:lnTo>
                <a:lnTo>
                  <a:pt x="717" y="1219"/>
                </a:lnTo>
                <a:lnTo>
                  <a:pt x="709" y="1207"/>
                </a:lnTo>
                <a:lnTo>
                  <a:pt x="705" y="1189"/>
                </a:lnTo>
                <a:lnTo>
                  <a:pt x="701" y="1169"/>
                </a:lnTo>
                <a:lnTo>
                  <a:pt x="697" y="1150"/>
                </a:lnTo>
                <a:lnTo>
                  <a:pt x="691" y="1134"/>
                </a:lnTo>
                <a:lnTo>
                  <a:pt x="683" y="1126"/>
                </a:lnTo>
                <a:lnTo>
                  <a:pt x="675" y="1126"/>
                </a:lnTo>
                <a:lnTo>
                  <a:pt x="666" y="1132"/>
                </a:lnTo>
                <a:lnTo>
                  <a:pt x="656" y="1140"/>
                </a:lnTo>
                <a:lnTo>
                  <a:pt x="644" y="1148"/>
                </a:lnTo>
                <a:lnTo>
                  <a:pt x="632" y="1154"/>
                </a:lnTo>
                <a:lnTo>
                  <a:pt x="620" y="1156"/>
                </a:lnTo>
                <a:lnTo>
                  <a:pt x="612" y="1152"/>
                </a:lnTo>
                <a:lnTo>
                  <a:pt x="606" y="1142"/>
                </a:lnTo>
                <a:lnTo>
                  <a:pt x="591" y="1100"/>
                </a:lnTo>
                <a:lnTo>
                  <a:pt x="565" y="1063"/>
                </a:lnTo>
                <a:lnTo>
                  <a:pt x="532" y="1026"/>
                </a:lnTo>
                <a:lnTo>
                  <a:pt x="510" y="1006"/>
                </a:lnTo>
                <a:lnTo>
                  <a:pt x="484" y="984"/>
                </a:lnTo>
                <a:lnTo>
                  <a:pt x="461" y="963"/>
                </a:lnTo>
                <a:lnTo>
                  <a:pt x="437" y="943"/>
                </a:lnTo>
                <a:lnTo>
                  <a:pt x="419" y="923"/>
                </a:lnTo>
                <a:lnTo>
                  <a:pt x="406" y="908"/>
                </a:lnTo>
                <a:lnTo>
                  <a:pt x="390" y="894"/>
                </a:lnTo>
                <a:lnTo>
                  <a:pt x="374" y="890"/>
                </a:lnTo>
                <a:lnTo>
                  <a:pt x="356" y="892"/>
                </a:lnTo>
                <a:lnTo>
                  <a:pt x="343" y="900"/>
                </a:lnTo>
                <a:lnTo>
                  <a:pt x="331" y="910"/>
                </a:lnTo>
                <a:lnTo>
                  <a:pt x="321" y="919"/>
                </a:lnTo>
                <a:lnTo>
                  <a:pt x="309" y="921"/>
                </a:lnTo>
                <a:lnTo>
                  <a:pt x="295" y="913"/>
                </a:lnTo>
                <a:lnTo>
                  <a:pt x="280" y="898"/>
                </a:lnTo>
                <a:lnTo>
                  <a:pt x="266" y="870"/>
                </a:lnTo>
                <a:lnTo>
                  <a:pt x="246" y="839"/>
                </a:lnTo>
                <a:lnTo>
                  <a:pt x="217" y="809"/>
                </a:lnTo>
                <a:lnTo>
                  <a:pt x="183" y="782"/>
                </a:lnTo>
                <a:lnTo>
                  <a:pt x="152" y="756"/>
                </a:lnTo>
                <a:lnTo>
                  <a:pt x="124" y="734"/>
                </a:lnTo>
                <a:lnTo>
                  <a:pt x="105" y="717"/>
                </a:lnTo>
                <a:lnTo>
                  <a:pt x="87" y="697"/>
                </a:lnTo>
                <a:lnTo>
                  <a:pt x="73" y="677"/>
                </a:lnTo>
                <a:lnTo>
                  <a:pt x="61" y="662"/>
                </a:lnTo>
                <a:lnTo>
                  <a:pt x="53" y="652"/>
                </a:lnTo>
                <a:lnTo>
                  <a:pt x="51" y="648"/>
                </a:lnTo>
                <a:lnTo>
                  <a:pt x="47" y="648"/>
                </a:lnTo>
                <a:lnTo>
                  <a:pt x="40" y="650"/>
                </a:lnTo>
                <a:lnTo>
                  <a:pt x="30" y="650"/>
                </a:lnTo>
                <a:lnTo>
                  <a:pt x="20" y="648"/>
                </a:lnTo>
                <a:lnTo>
                  <a:pt x="8" y="646"/>
                </a:lnTo>
                <a:lnTo>
                  <a:pt x="2" y="638"/>
                </a:lnTo>
                <a:lnTo>
                  <a:pt x="0" y="628"/>
                </a:lnTo>
                <a:lnTo>
                  <a:pt x="4" y="614"/>
                </a:lnTo>
                <a:lnTo>
                  <a:pt x="10" y="593"/>
                </a:lnTo>
                <a:lnTo>
                  <a:pt x="14" y="575"/>
                </a:lnTo>
                <a:lnTo>
                  <a:pt x="14" y="559"/>
                </a:lnTo>
                <a:lnTo>
                  <a:pt x="12" y="541"/>
                </a:lnTo>
                <a:lnTo>
                  <a:pt x="10" y="524"/>
                </a:lnTo>
                <a:lnTo>
                  <a:pt x="12" y="504"/>
                </a:lnTo>
                <a:lnTo>
                  <a:pt x="12" y="482"/>
                </a:lnTo>
                <a:lnTo>
                  <a:pt x="8" y="463"/>
                </a:lnTo>
                <a:lnTo>
                  <a:pt x="6" y="449"/>
                </a:lnTo>
                <a:lnTo>
                  <a:pt x="4" y="439"/>
                </a:lnTo>
                <a:lnTo>
                  <a:pt x="10" y="431"/>
                </a:lnTo>
                <a:lnTo>
                  <a:pt x="22" y="427"/>
                </a:lnTo>
                <a:lnTo>
                  <a:pt x="34" y="429"/>
                </a:lnTo>
                <a:lnTo>
                  <a:pt x="44" y="437"/>
                </a:lnTo>
                <a:lnTo>
                  <a:pt x="51" y="449"/>
                </a:lnTo>
                <a:lnTo>
                  <a:pt x="57" y="461"/>
                </a:lnTo>
                <a:lnTo>
                  <a:pt x="65" y="471"/>
                </a:lnTo>
                <a:lnTo>
                  <a:pt x="75" y="475"/>
                </a:lnTo>
                <a:lnTo>
                  <a:pt x="87" y="473"/>
                </a:lnTo>
                <a:lnTo>
                  <a:pt x="105" y="465"/>
                </a:lnTo>
                <a:lnTo>
                  <a:pt x="118" y="463"/>
                </a:lnTo>
                <a:lnTo>
                  <a:pt x="132" y="463"/>
                </a:lnTo>
                <a:lnTo>
                  <a:pt x="144" y="459"/>
                </a:lnTo>
                <a:lnTo>
                  <a:pt x="152" y="451"/>
                </a:lnTo>
                <a:lnTo>
                  <a:pt x="158" y="435"/>
                </a:lnTo>
                <a:lnTo>
                  <a:pt x="164" y="412"/>
                </a:lnTo>
                <a:lnTo>
                  <a:pt x="169" y="394"/>
                </a:lnTo>
                <a:lnTo>
                  <a:pt x="171" y="376"/>
                </a:lnTo>
                <a:lnTo>
                  <a:pt x="169" y="360"/>
                </a:lnTo>
                <a:lnTo>
                  <a:pt x="156" y="347"/>
                </a:lnTo>
                <a:lnTo>
                  <a:pt x="140" y="335"/>
                </a:lnTo>
                <a:lnTo>
                  <a:pt x="122" y="325"/>
                </a:lnTo>
                <a:lnTo>
                  <a:pt x="108" y="315"/>
                </a:lnTo>
                <a:lnTo>
                  <a:pt x="99" y="305"/>
                </a:lnTo>
                <a:lnTo>
                  <a:pt x="97" y="293"/>
                </a:lnTo>
                <a:lnTo>
                  <a:pt x="101" y="278"/>
                </a:lnTo>
                <a:lnTo>
                  <a:pt x="108" y="254"/>
                </a:lnTo>
                <a:lnTo>
                  <a:pt x="114" y="229"/>
                </a:lnTo>
                <a:lnTo>
                  <a:pt x="118" y="205"/>
                </a:lnTo>
                <a:lnTo>
                  <a:pt x="124" y="183"/>
                </a:lnTo>
                <a:lnTo>
                  <a:pt x="132" y="168"/>
                </a:lnTo>
                <a:lnTo>
                  <a:pt x="140" y="158"/>
                </a:lnTo>
                <a:lnTo>
                  <a:pt x="148" y="150"/>
                </a:lnTo>
                <a:lnTo>
                  <a:pt x="154" y="146"/>
                </a:lnTo>
                <a:lnTo>
                  <a:pt x="158" y="142"/>
                </a:lnTo>
                <a:lnTo>
                  <a:pt x="160" y="140"/>
                </a:lnTo>
                <a:lnTo>
                  <a:pt x="162" y="138"/>
                </a:lnTo>
                <a:lnTo>
                  <a:pt x="256" y="152"/>
                </a:lnTo>
                <a:lnTo>
                  <a:pt x="284" y="105"/>
                </a:lnTo>
                <a:lnTo>
                  <a:pt x="355" y="42"/>
                </a:lnTo>
                <a:lnTo>
                  <a:pt x="384" y="24"/>
                </a:lnTo>
                <a:lnTo>
                  <a:pt x="492" y="61"/>
                </a:lnTo>
                <a:lnTo>
                  <a:pt x="530" y="87"/>
                </a:lnTo>
                <a:lnTo>
                  <a:pt x="589" y="81"/>
                </a:lnTo>
                <a:lnTo>
                  <a:pt x="626" y="36"/>
                </a:lnTo>
                <a:lnTo>
                  <a:pt x="792" y="67"/>
                </a:lnTo>
                <a:lnTo>
                  <a:pt x="841" y="106"/>
                </a:lnTo>
                <a:lnTo>
                  <a:pt x="896" y="118"/>
                </a:lnTo>
                <a:lnTo>
                  <a:pt x="1032" y="81"/>
                </a:lnTo>
                <a:lnTo>
                  <a:pt x="1071" y="105"/>
                </a:lnTo>
                <a:lnTo>
                  <a:pt x="1179" y="34"/>
                </a:lnTo>
                <a:lnTo>
                  <a:pt x="1297" y="32"/>
                </a:lnTo>
                <a:lnTo>
                  <a:pt x="1366" y="0"/>
                </a:lnTo>
                <a:lnTo>
                  <a:pt x="1461" y="12"/>
                </a:lnTo>
                <a:lnTo>
                  <a:pt x="1575" y="87"/>
                </a:lnTo>
                <a:lnTo>
                  <a:pt x="1666" y="75"/>
                </a:lnTo>
                <a:lnTo>
                  <a:pt x="1669" y="110"/>
                </a:lnTo>
                <a:lnTo>
                  <a:pt x="1628" y="138"/>
                </a:lnTo>
                <a:lnTo>
                  <a:pt x="1667" y="158"/>
                </a:lnTo>
                <a:lnTo>
                  <a:pt x="1666" y="205"/>
                </a:lnTo>
                <a:lnTo>
                  <a:pt x="1632" y="295"/>
                </a:lnTo>
                <a:lnTo>
                  <a:pt x="1634" y="347"/>
                </a:lnTo>
                <a:lnTo>
                  <a:pt x="1589" y="349"/>
                </a:lnTo>
                <a:lnTo>
                  <a:pt x="1595" y="431"/>
                </a:lnTo>
                <a:lnTo>
                  <a:pt x="1650" y="520"/>
                </a:lnTo>
                <a:lnTo>
                  <a:pt x="1701" y="632"/>
                </a:lnTo>
                <a:lnTo>
                  <a:pt x="1774" y="628"/>
                </a:lnTo>
                <a:lnTo>
                  <a:pt x="1845" y="663"/>
                </a:lnTo>
                <a:lnTo>
                  <a:pt x="1870" y="665"/>
                </a:lnTo>
                <a:lnTo>
                  <a:pt x="1902" y="683"/>
                </a:lnTo>
                <a:lnTo>
                  <a:pt x="1978" y="730"/>
                </a:lnTo>
                <a:lnTo>
                  <a:pt x="2041" y="726"/>
                </a:lnTo>
                <a:lnTo>
                  <a:pt x="2110" y="758"/>
                </a:lnTo>
                <a:lnTo>
                  <a:pt x="2207" y="756"/>
                </a:lnTo>
                <a:lnTo>
                  <a:pt x="2321" y="799"/>
                </a:lnTo>
                <a:lnTo>
                  <a:pt x="2402" y="860"/>
                </a:lnTo>
                <a:lnTo>
                  <a:pt x="2410" y="913"/>
                </a:lnTo>
                <a:lnTo>
                  <a:pt x="2486" y="923"/>
                </a:lnTo>
                <a:lnTo>
                  <a:pt x="2557" y="939"/>
                </a:lnTo>
                <a:lnTo>
                  <a:pt x="2628" y="843"/>
                </a:lnTo>
                <a:lnTo>
                  <a:pt x="2644" y="793"/>
                </a:lnTo>
                <a:lnTo>
                  <a:pt x="2634" y="758"/>
                </a:lnTo>
                <a:lnTo>
                  <a:pt x="2681" y="764"/>
                </a:lnTo>
                <a:lnTo>
                  <a:pt x="2740" y="803"/>
                </a:lnTo>
                <a:lnTo>
                  <a:pt x="2786" y="829"/>
                </a:lnTo>
                <a:lnTo>
                  <a:pt x="2817" y="925"/>
                </a:lnTo>
                <a:lnTo>
                  <a:pt x="2880" y="992"/>
                </a:lnTo>
                <a:lnTo>
                  <a:pt x="2874" y="1020"/>
                </a:lnTo>
                <a:lnTo>
                  <a:pt x="2841" y="1033"/>
                </a:lnTo>
                <a:lnTo>
                  <a:pt x="2880" y="1106"/>
                </a:lnTo>
                <a:lnTo>
                  <a:pt x="2894" y="1240"/>
                </a:lnTo>
                <a:lnTo>
                  <a:pt x="2896" y="1358"/>
                </a:lnTo>
                <a:lnTo>
                  <a:pt x="2858" y="1378"/>
                </a:lnTo>
                <a:lnTo>
                  <a:pt x="2849" y="1413"/>
                </a:lnTo>
                <a:lnTo>
                  <a:pt x="2829" y="1472"/>
                </a:lnTo>
                <a:lnTo>
                  <a:pt x="2835" y="1528"/>
                </a:lnTo>
                <a:lnTo>
                  <a:pt x="2799" y="1541"/>
                </a:lnTo>
                <a:lnTo>
                  <a:pt x="2774" y="1520"/>
                </a:lnTo>
                <a:lnTo>
                  <a:pt x="2754" y="1539"/>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8" name="Freeform 71"/>
          <p:cNvSpPr>
            <a:spLocks/>
          </p:cNvSpPr>
          <p:nvPr/>
        </p:nvSpPr>
        <p:spPr bwMode="gray">
          <a:xfrm>
            <a:off x="3337151" y="4646087"/>
            <a:ext cx="956597" cy="982296"/>
          </a:xfrm>
          <a:custGeom>
            <a:avLst/>
            <a:gdLst>
              <a:gd name="T0" fmla="*/ 297 w 1352"/>
              <a:gd name="T1" fmla="*/ 258 h 1388"/>
              <a:gd name="T2" fmla="*/ 288 w 1352"/>
              <a:gd name="T3" fmla="*/ 267 h 1388"/>
              <a:gd name="T4" fmla="*/ 280 w 1352"/>
              <a:gd name="T5" fmla="*/ 277 h 1388"/>
              <a:gd name="T6" fmla="*/ 265 w 1352"/>
              <a:gd name="T7" fmla="*/ 279 h 1388"/>
              <a:gd name="T8" fmla="*/ 258 w 1352"/>
              <a:gd name="T9" fmla="*/ 281 h 1388"/>
              <a:gd name="T10" fmla="*/ 248 w 1352"/>
              <a:gd name="T11" fmla="*/ 285 h 1388"/>
              <a:gd name="T12" fmla="*/ 240 w 1352"/>
              <a:gd name="T13" fmla="*/ 279 h 1388"/>
              <a:gd name="T14" fmla="*/ 237 w 1352"/>
              <a:gd name="T15" fmla="*/ 285 h 1388"/>
              <a:gd name="T16" fmla="*/ 231 w 1352"/>
              <a:gd name="T17" fmla="*/ 284 h 1388"/>
              <a:gd name="T18" fmla="*/ 228 w 1352"/>
              <a:gd name="T19" fmla="*/ 281 h 1388"/>
              <a:gd name="T20" fmla="*/ 218 w 1352"/>
              <a:gd name="T21" fmla="*/ 290 h 1388"/>
              <a:gd name="T22" fmla="*/ 202 w 1352"/>
              <a:gd name="T23" fmla="*/ 282 h 1388"/>
              <a:gd name="T24" fmla="*/ 188 w 1352"/>
              <a:gd name="T25" fmla="*/ 290 h 1388"/>
              <a:gd name="T26" fmla="*/ 174 w 1352"/>
              <a:gd name="T27" fmla="*/ 293 h 1388"/>
              <a:gd name="T28" fmla="*/ 162 w 1352"/>
              <a:gd name="T29" fmla="*/ 303 h 1388"/>
              <a:gd name="T30" fmla="*/ 169 w 1352"/>
              <a:gd name="T31" fmla="*/ 330 h 1388"/>
              <a:gd name="T32" fmla="*/ 165 w 1352"/>
              <a:gd name="T33" fmla="*/ 346 h 1388"/>
              <a:gd name="T34" fmla="*/ 146 w 1352"/>
              <a:gd name="T35" fmla="*/ 341 h 1388"/>
              <a:gd name="T36" fmla="*/ 142 w 1352"/>
              <a:gd name="T37" fmla="*/ 322 h 1388"/>
              <a:gd name="T38" fmla="*/ 130 w 1352"/>
              <a:gd name="T39" fmla="*/ 330 h 1388"/>
              <a:gd name="T40" fmla="*/ 113 w 1352"/>
              <a:gd name="T41" fmla="*/ 336 h 1388"/>
              <a:gd name="T42" fmla="*/ 98 w 1352"/>
              <a:gd name="T43" fmla="*/ 327 h 1388"/>
              <a:gd name="T44" fmla="*/ 94 w 1352"/>
              <a:gd name="T45" fmla="*/ 310 h 1388"/>
              <a:gd name="T46" fmla="*/ 76 w 1352"/>
              <a:gd name="T47" fmla="*/ 308 h 1388"/>
              <a:gd name="T48" fmla="*/ 67 w 1352"/>
              <a:gd name="T49" fmla="*/ 301 h 1388"/>
              <a:gd name="T50" fmla="*/ 72 w 1352"/>
              <a:gd name="T51" fmla="*/ 280 h 1388"/>
              <a:gd name="T52" fmla="*/ 79 w 1352"/>
              <a:gd name="T53" fmla="*/ 267 h 1388"/>
              <a:gd name="T54" fmla="*/ 63 w 1352"/>
              <a:gd name="T55" fmla="*/ 263 h 1388"/>
              <a:gd name="T56" fmla="*/ 53 w 1352"/>
              <a:gd name="T57" fmla="*/ 245 h 1388"/>
              <a:gd name="T58" fmla="*/ 47 w 1352"/>
              <a:gd name="T59" fmla="*/ 227 h 1388"/>
              <a:gd name="T60" fmla="*/ 51 w 1352"/>
              <a:gd name="T61" fmla="*/ 218 h 1388"/>
              <a:gd name="T62" fmla="*/ 48 w 1352"/>
              <a:gd name="T63" fmla="*/ 217 h 1388"/>
              <a:gd name="T64" fmla="*/ 24 w 1352"/>
              <a:gd name="T65" fmla="*/ 220 h 1388"/>
              <a:gd name="T66" fmla="*/ 9 w 1352"/>
              <a:gd name="T67" fmla="*/ 229 h 1388"/>
              <a:gd name="T68" fmla="*/ 3 w 1352"/>
              <a:gd name="T69" fmla="*/ 224 h 1388"/>
              <a:gd name="T70" fmla="*/ 8 w 1352"/>
              <a:gd name="T71" fmla="*/ 215 h 1388"/>
              <a:gd name="T72" fmla="*/ 3 w 1352"/>
              <a:gd name="T73" fmla="*/ 206 h 1388"/>
              <a:gd name="T74" fmla="*/ 5 w 1352"/>
              <a:gd name="T75" fmla="*/ 189 h 1388"/>
              <a:gd name="T76" fmla="*/ 15 w 1352"/>
              <a:gd name="T77" fmla="*/ 172 h 1388"/>
              <a:gd name="T78" fmla="*/ 28 w 1352"/>
              <a:gd name="T79" fmla="*/ 162 h 1388"/>
              <a:gd name="T80" fmla="*/ 38 w 1352"/>
              <a:gd name="T81" fmla="*/ 150 h 1388"/>
              <a:gd name="T82" fmla="*/ 49 w 1352"/>
              <a:gd name="T83" fmla="*/ 131 h 1388"/>
              <a:gd name="T84" fmla="*/ 53 w 1352"/>
              <a:gd name="T85" fmla="*/ 89 h 1388"/>
              <a:gd name="T86" fmla="*/ 47 w 1352"/>
              <a:gd name="T87" fmla="*/ 72 h 1388"/>
              <a:gd name="T88" fmla="*/ 31 w 1352"/>
              <a:gd name="T89" fmla="*/ 60 h 1388"/>
              <a:gd name="T90" fmla="*/ 51 w 1352"/>
              <a:gd name="T91" fmla="*/ 42 h 1388"/>
              <a:gd name="T92" fmla="*/ 78 w 1352"/>
              <a:gd name="T93" fmla="*/ 44 h 1388"/>
              <a:gd name="T94" fmla="*/ 112 w 1352"/>
              <a:gd name="T95" fmla="*/ 60 h 1388"/>
              <a:gd name="T96" fmla="*/ 170 w 1352"/>
              <a:gd name="T97" fmla="*/ 138 h 1388"/>
              <a:gd name="T98" fmla="*/ 214 w 1352"/>
              <a:gd name="T99" fmla="*/ 109 h 1388"/>
              <a:gd name="T100" fmla="*/ 229 w 1352"/>
              <a:gd name="T101" fmla="*/ 50 h 1388"/>
              <a:gd name="T102" fmla="*/ 248 w 1352"/>
              <a:gd name="T103" fmla="*/ 26 h 1388"/>
              <a:gd name="T104" fmla="*/ 289 w 1352"/>
              <a:gd name="T105" fmla="*/ 47 h 1388"/>
              <a:gd name="T106" fmla="*/ 266 w 1352"/>
              <a:gd name="T107" fmla="*/ 82 h 1388"/>
              <a:gd name="T108" fmla="*/ 240 w 1352"/>
              <a:gd name="T109" fmla="*/ 101 h 1388"/>
              <a:gd name="T110" fmla="*/ 276 w 1352"/>
              <a:gd name="T111" fmla="*/ 122 h 1388"/>
              <a:gd name="T112" fmla="*/ 280 w 1352"/>
              <a:gd name="T113" fmla="*/ 183 h 1388"/>
              <a:gd name="T114" fmla="*/ 300 w 1352"/>
              <a:gd name="T115" fmla="*/ 216 h 1388"/>
              <a:gd name="T116" fmla="*/ 338 w 1352"/>
              <a:gd name="T117" fmla="*/ 225 h 138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352"/>
              <a:gd name="T178" fmla="*/ 0 h 1388"/>
              <a:gd name="T179" fmla="*/ 1352 w 1352"/>
              <a:gd name="T180" fmla="*/ 1388 h 138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352" h="1388">
                <a:moveTo>
                  <a:pt x="1262" y="1026"/>
                </a:moveTo>
                <a:lnTo>
                  <a:pt x="1230" y="998"/>
                </a:lnTo>
                <a:lnTo>
                  <a:pt x="1203" y="1026"/>
                </a:lnTo>
                <a:lnTo>
                  <a:pt x="1197" y="1028"/>
                </a:lnTo>
                <a:lnTo>
                  <a:pt x="1185" y="1032"/>
                </a:lnTo>
                <a:lnTo>
                  <a:pt x="1171" y="1039"/>
                </a:lnTo>
                <a:lnTo>
                  <a:pt x="1159" y="1045"/>
                </a:lnTo>
                <a:lnTo>
                  <a:pt x="1154" y="1049"/>
                </a:lnTo>
                <a:lnTo>
                  <a:pt x="1152" y="1055"/>
                </a:lnTo>
                <a:lnTo>
                  <a:pt x="1150" y="1067"/>
                </a:lnTo>
                <a:lnTo>
                  <a:pt x="1148" y="1081"/>
                </a:lnTo>
                <a:lnTo>
                  <a:pt x="1144" y="1093"/>
                </a:lnTo>
                <a:lnTo>
                  <a:pt x="1138" y="1098"/>
                </a:lnTo>
                <a:lnTo>
                  <a:pt x="1130" y="1102"/>
                </a:lnTo>
                <a:lnTo>
                  <a:pt x="1118" y="1106"/>
                </a:lnTo>
                <a:lnTo>
                  <a:pt x="1104" y="1114"/>
                </a:lnTo>
                <a:lnTo>
                  <a:pt x="1091" y="1118"/>
                </a:lnTo>
                <a:lnTo>
                  <a:pt x="1079" y="1122"/>
                </a:lnTo>
                <a:lnTo>
                  <a:pt x="1069" y="1120"/>
                </a:lnTo>
                <a:lnTo>
                  <a:pt x="1059" y="1114"/>
                </a:lnTo>
                <a:lnTo>
                  <a:pt x="1047" y="1112"/>
                </a:lnTo>
                <a:lnTo>
                  <a:pt x="1035" y="1112"/>
                </a:lnTo>
                <a:lnTo>
                  <a:pt x="1032" y="1112"/>
                </a:lnTo>
                <a:lnTo>
                  <a:pt x="1032" y="1116"/>
                </a:lnTo>
                <a:lnTo>
                  <a:pt x="1030" y="1124"/>
                </a:lnTo>
                <a:lnTo>
                  <a:pt x="1026" y="1136"/>
                </a:lnTo>
                <a:lnTo>
                  <a:pt x="1020" y="1144"/>
                </a:lnTo>
                <a:lnTo>
                  <a:pt x="1012" y="1148"/>
                </a:lnTo>
                <a:lnTo>
                  <a:pt x="1004" y="1146"/>
                </a:lnTo>
                <a:lnTo>
                  <a:pt x="992" y="1140"/>
                </a:lnTo>
                <a:lnTo>
                  <a:pt x="980" y="1130"/>
                </a:lnTo>
                <a:lnTo>
                  <a:pt x="969" y="1122"/>
                </a:lnTo>
                <a:lnTo>
                  <a:pt x="963" y="1116"/>
                </a:lnTo>
                <a:lnTo>
                  <a:pt x="959" y="1114"/>
                </a:lnTo>
                <a:lnTo>
                  <a:pt x="959" y="1116"/>
                </a:lnTo>
                <a:lnTo>
                  <a:pt x="959" y="1118"/>
                </a:lnTo>
                <a:lnTo>
                  <a:pt x="957" y="1124"/>
                </a:lnTo>
                <a:lnTo>
                  <a:pt x="955" y="1130"/>
                </a:lnTo>
                <a:lnTo>
                  <a:pt x="951" y="1134"/>
                </a:lnTo>
                <a:lnTo>
                  <a:pt x="949" y="1140"/>
                </a:lnTo>
                <a:lnTo>
                  <a:pt x="945" y="1142"/>
                </a:lnTo>
                <a:lnTo>
                  <a:pt x="939" y="1144"/>
                </a:lnTo>
                <a:lnTo>
                  <a:pt x="935" y="1142"/>
                </a:lnTo>
                <a:lnTo>
                  <a:pt x="931" y="1140"/>
                </a:lnTo>
                <a:lnTo>
                  <a:pt x="925" y="1136"/>
                </a:lnTo>
                <a:lnTo>
                  <a:pt x="921" y="1132"/>
                </a:lnTo>
                <a:lnTo>
                  <a:pt x="919" y="1128"/>
                </a:lnTo>
                <a:lnTo>
                  <a:pt x="917" y="1126"/>
                </a:lnTo>
                <a:lnTo>
                  <a:pt x="915" y="1122"/>
                </a:lnTo>
                <a:lnTo>
                  <a:pt x="913" y="1122"/>
                </a:lnTo>
                <a:lnTo>
                  <a:pt x="911" y="1126"/>
                </a:lnTo>
                <a:lnTo>
                  <a:pt x="906" y="1132"/>
                </a:lnTo>
                <a:lnTo>
                  <a:pt x="896" y="1144"/>
                </a:lnTo>
                <a:lnTo>
                  <a:pt x="886" y="1154"/>
                </a:lnTo>
                <a:lnTo>
                  <a:pt x="874" y="1159"/>
                </a:lnTo>
                <a:lnTo>
                  <a:pt x="864" y="1163"/>
                </a:lnTo>
                <a:lnTo>
                  <a:pt x="852" y="1159"/>
                </a:lnTo>
                <a:lnTo>
                  <a:pt x="839" y="1150"/>
                </a:lnTo>
                <a:lnTo>
                  <a:pt x="825" y="1138"/>
                </a:lnTo>
                <a:lnTo>
                  <a:pt x="809" y="1128"/>
                </a:lnTo>
                <a:lnTo>
                  <a:pt x="797" y="1122"/>
                </a:lnTo>
                <a:lnTo>
                  <a:pt x="787" y="1120"/>
                </a:lnTo>
                <a:lnTo>
                  <a:pt x="778" y="1130"/>
                </a:lnTo>
                <a:lnTo>
                  <a:pt x="766" y="1144"/>
                </a:lnTo>
                <a:lnTo>
                  <a:pt x="754" y="1159"/>
                </a:lnTo>
                <a:lnTo>
                  <a:pt x="742" y="1171"/>
                </a:lnTo>
                <a:lnTo>
                  <a:pt x="734" y="1179"/>
                </a:lnTo>
                <a:lnTo>
                  <a:pt x="724" y="1177"/>
                </a:lnTo>
                <a:lnTo>
                  <a:pt x="711" y="1175"/>
                </a:lnTo>
                <a:lnTo>
                  <a:pt x="695" y="1169"/>
                </a:lnTo>
                <a:lnTo>
                  <a:pt x="679" y="1165"/>
                </a:lnTo>
                <a:lnTo>
                  <a:pt x="667" y="1165"/>
                </a:lnTo>
                <a:lnTo>
                  <a:pt x="659" y="1167"/>
                </a:lnTo>
                <a:lnTo>
                  <a:pt x="650" y="1183"/>
                </a:lnTo>
                <a:lnTo>
                  <a:pt x="646" y="1209"/>
                </a:lnTo>
                <a:lnTo>
                  <a:pt x="648" y="1234"/>
                </a:lnTo>
                <a:lnTo>
                  <a:pt x="656" y="1254"/>
                </a:lnTo>
                <a:lnTo>
                  <a:pt x="665" y="1278"/>
                </a:lnTo>
                <a:lnTo>
                  <a:pt x="673" y="1299"/>
                </a:lnTo>
                <a:lnTo>
                  <a:pt x="675" y="1317"/>
                </a:lnTo>
                <a:lnTo>
                  <a:pt x="673" y="1331"/>
                </a:lnTo>
                <a:lnTo>
                  <a:pt x="673" y="1346"/>
                </a:lnTo>
                <a:lnTo>
                  <a:pt x="673" y="1362"/>
                </a:lnTo>
                <a:lnTo>
                  <a:pt x="667" y="1374"/>
                </a:lnTo>
                <a:lnTo>
                  <a:pt x="658" y="1382"/>
                </a:lnTo>
                <a:lnTo>
                  <a:pt x="638" y="1386"/>
                </a:lnTo>
                <a:lnTo>
                  <a:pt x="620" y="1388"/>
                </a:lnTo>
                <a:lnTo>
                  <a:pt x="604" y="1386"/>
                </a:lnTo>
                <a:lnTo>
                  <a:pt x="591" y="1380"/>
                </a:lnTo>
                <a:lnTo>
                  <a:pt x="581" y="1362"/>
                </a:lnTo>
                <a:lnTo>
                  <a:pt x="573" y="1343"/>
                </a:lnTo>
                <a:lnTo>
                  <a:pt x="571" y="1321"/>
                </a:lnTo>
                <a:lnTo>
                  <a:pt x="569" y="1309"/>
                </a:lnTo>
                <a:lnTo>
                  <a:pt x="567" y="1297"/>
                </a:lnTo>
                <a:lnTo>
                  <a:pt x="565" y="1287"/>
                </a:lnTo>
                <a:lnTo>
                  <a:pt x="559" y="1282"/>
                </a:lnTo>
                <a:lnTo>
                  <a:pt x="553" y="1283"/>
                </a:lnTo>
                <a:lnTo>
                  <a:pt x="545" y="1291"/>
                </a:lnTo>
                <a:lnTo>
                  <a:pt x="534" y="1303"/>
                </a:lnTo>
                <a:lnTo>
                  <a:pt x="518" y="1317"/>
                </a:lnTo>
                <a:lnTo>
                  <a:pt x="504" y="1331"/>
                </a:lnTo>
                <a:lnTo>
                  <a:pt x="488" y="1341"/>
                </a:lnTo>
                <a:lnTo>
                  <a:pt x="476" y="1343"/>
                </a:lnTo>
                <a:lnTo>
                  <a:pt x="465" y="1343"/>
                </a:lnTo>
                <a:lnTo>
                  <a:pt x="451" y="1343"/>
                </a:lnTo>
                <a:lnTo>
                  <a:pt x="437" y="1345"/>
                </a:lnTo>
                <a:lnTo>
                  <a:pt x="425" y="1343"/>
                </a:lnTo>
                <a:lnTo>
                  <a:pt x="415" y="1337"/>
                </a:lnTo>
                <a:lnTo>
                  <a:pt x="404" y="1323"/>
                </a:lnTo>
                <a:lnTo>
                  <a:pt x="394" y="1307"/>
                </a:lnTo>
                <a:lnTo>
                  <a:pt x="388" y="1287"/>
                </a:lnTo>
                <a:lnTo>
                  <a:pt x="386" y="1272"/>
                </a:lnTo>
                <a:lnTo>
                  <a:pt x="382" y="1256"/>
                </a:lnTo>
                <a:lnTo>
                  <a:pt x="378" y="1244"/>
                </a:lnTo>
                <a:lnTo>
                  <a:pt x="378" y="1240"/>
                </a:lnTo>
                <a:lnTo>
                  <a:pt x="372" y="1240"/>
                </a:lnTo>
                <a:lnTo>
                  <a:pt x="358" y="1240"/>
                </a:lnTo>
                <a:lnTo>
                  <a:pt x="341" y="1238"/>
                </a:lnTo>
                <a:lnTo>
                  <a:pt x="321" y="1236"/>
                </a:lnTo>
                <a:lnTo>
                  <a:pt x="303" y="1232"/>
                </a:lnTo>
                <a:lnTo>
                  <a:pt x="291" y="1224"/>
                </a:lnTo>
                <a:lnTo>
                  <a:pt x="282" y="1219"/>
                </a:lnTo>
                <a:lnTo>
                  <a:pt x="276" y="1213"/>
                </a:lnTo>
                <a:lnTo>
                  <a:pt x="270" y="1209"/>
                </a:lnTo>
                <a:lnTo>
                  <a:pt x="268" y="1201"/>
                </a:lnTo>
                <a:lnTo>
                  <a:pt x="268" y="1189"/>
                </a:lnTo>
                <a:lnTo>
                  <a:pt x="274" y="1171"/>
                </a:lnTo>
                <a:lnTo>
                  <a:pt x="280" y="1150"/>
                </a:lnTo>
                <a:lnTo>
                  <a:pt x="284" y="1134"/>
                </a:lnTo>
                <a:lnTo>
                  <a:pt x="285" y="1120"/>
                </a:lnTo>
                <a:lnTo>
                  <a:pt x="287" y="1110"/>
                </a:lnTo>
                <a:lnTo>
                  <a:pt x="291" y="1100"/>
                </a:lnTo>
                <a:lnTo>
                  <a:pt x="299" y="1087"/>
                </a:lnTo>
                <a:lnTo>
                  <a:pt x="309" y="1075"/>
                </a:lnTo>
                <a:lnTo>
                  <a:pt x="315" y="1065"/>
                </a:lnTo>
                <a:lnTo>
                  <a:pt x="311" y="1057"/>
                </a:lnTo>
                <a:lnTo>
                  <a:pt x="303" y="1053"/>
                </a:lnTo>
                <a:lnTo>
                  <a:pt x="289" y="1053"/>
                </a:lnTo>
                <a:lnTo>
                  <a:pt x="272" y="1053"/>
                </a:lnTo>
                <a:lnTo>
                  <a:pt x="254" y="1051"/>
                </a:lnTo>
                <a:lnTo>
                  <a:pt x="240" y="1047"/>
                </a:lnTo>
                <a:lnTo>
                  <a:pt x="230" y="1039"/>
                </a:lnTo>
                <a:lnTo>
                  <a:pt x="221" y="1020"/>
                </a:lnTo>
                <a:lnTo>
                  <a:pt x="217" y="1000"/>
                </a:lnTo>
                <a:lnTo>
                  <a:pt x="211" y="980"/>
                </a:lnTo>
                <a:lnTo>
                  <a:pt x="207" y="959"/>
                </a:lnTo>
                <a:lnTo>
                  <a:pt x="205" y="943"/>
                </a:lnTo>
                <a:lnTo>
                  <a:pt x="199" y="931"/>
                </a:lnTo>
                <a:lnTo>
                  <a:pt x="191" y="919"/>
                </a:lnTo>
                <a:lnTo>
                  <a:pt x="187" y="908"/>
                </a:lnTo>
                <a:lnTo>
                  <a:pt x="189" y="894"/>
                </a:lnTo>
                <a:lnTo>
                  <a:pt x="191" y="888"/>
                </a:lnTo>
                <a:lnTo>
                  <a:pt x="197" y="884"/>
                </a:lnTo>
                <a:lnTo>
                  <a:pt x="201" y="878"/>
                </a:lnTo>
                <a:lnTo>
                  <a:pt x="205" y="874"/>
                </a:lnTo>
                <a:lnTo>
                  <a:pt x="209" y="870"/>
                </a:lnTo>
                <a:lnTo>
                  <a:pt x="211" y="868"/>
                </a:lnTo>
                <a:lnTo>
                  <a:pt x="213" y="868"/>
                </a:lnTo>
                <a:lnTo>
                  <a:pt x="207" y="868"/>
                </a:lnTo>
                <a:lnTo>
                  <a:pt x="193" y="868"/>
                </a:lnTo>
                <a:lnTo>
                  <a:pt x="173" y="870"/>
                </a:lnTo>
                <a:lnTo>
                  <a:pt x="152" y="870"/>
                </a:lnTo>
                <a:lnTo>
                  <a:pt x="130" y="872"/>
                </a:lnTo>
                <a:lnTo>
                  <a:pt x="112" y="876"/>
                </a:lnTo>
                <a:lnTo>
                  <a:pt x="97" y="882"/>
                </a:lnTo>
                <a:lnTo>
                  <a:pt x="81" y="892"/>
                </a:lnTo>
                <a:lnTo>
                  <a:pt x="67" y="902"/>
                </a:lnTo>
                <a:lnTo>
                  <a:pt x="53" y="912"/>
                </a:lnTo>
                <a:lnTo>
                  <a:pt x="43" y="915"/>
                </a:lnTo>
                <a:lnTo>
                  <a:pt x="34" y="915"/>
                </a:lnTo>
                <a:lnTo>
                  <a:pt x="28" y="912"/>
                </a:lnTo>
                <a:lnTo>
                  <a:pt x="22" y="908"/>
                </a:lnTo>
                <a:lnTo>
                  <a:pt x="18" y="906"/>
                </a:lnTo>
                <a:lnTo>
                  <a:pt x="14" y="902"/>
                </a:lnTo>
                <a:lnTo>
                  <a:pt x="10" y="896"/>
                </a:lnTo>
                <a:lnTo>
                  <a:pt x="10" y="892"/>
                </a:lnTo>
                <a:lnTo>
                  <a:pt x="10" y="884"/>
                </a:lnTo>
                <a:lnTo>
                  <a:pt x="16" y="876"/>
                </a:lnTo>
                <a:lnTo>
                  <a:pt x="24" y="868"/>
                </a:lnTo>
                <a:lnTo>
                  <a:pt x="32" y="862"/>
                </a:lnTo>
                <a:lnTo>
                  <a:pt x="37" y="854"/>
                </a:lnTo>
                <a:lnTo>
                  <a:pt x="37" y="843"/>
                </a:lnTo>
                <a:lnTo>
                  <a:pt x="34" y="835"/>
                </a:lnTo>
                <a:lnTo>
                  <a:pt x="24" y="829"/>
                </a:lnTo>
                <a:lnTo>
                  <a:pt x="14" y="823"/>
                </a:lnTo>
                <a:lnTo>
                  <a:pt x="6" y="817"/>
                </a:lnTo>
                <a:lnTo>
                  <a:pt x="0" y="811"/>
                </a:lnTo>
                <a:lnTo>
                  <a:pt x="2" y="799"/>
                </a:lnTo>
                <a:lnTo>
                  <a:pt x="12" y="776"/>
                </a:lnTo>
                <a:lnTo>
                  <a:pt x="22" y="758"/>
                </a:lnTo>
                <a:lnTo>
                  <a:pt x="34" y="744"/>
                </a:lnTo>
                <a:lnTo>
                  <a:pt x="41" y="734"/>
                </a:lnTo>
                <a:lnTo>
                  <a:pt x="47" y="719"/>
                </a:lnTo>
                <a:lnTo>
                  <a:pt x="55" y="701"/>
                </a:lnTo>
                <a:lnTo>
                  <a:pt x="61" y="685"/>
                </a:lnTo>
                <a:lnTo>
                  <a:pt x="67" y="675"/>
                </a:lnTo>
                <a:lnTo>
                  <a:pt x="75" y="669"/>
                </a:lnTo>
                <a:lnTo>
                  <a:pt x="89" y="665"/>
                </a:lnTo>
                <a:lnTo>
                  <a:pt x="102" y="660"/>
                </a:lnTo>
                <a:lnTo>
                  <a:pt x="114" y="646"/>
                </a:lnTo>
                <a:lnTo>
                  <a:pt x="122" y="632"/>
                </a:lnTo>
                <a:lnTo>
                  <a:pt x="126" y="620"/>
                </a:lnTo>
                <a:lnTo>
                  <a:pt x="130" y="614"/>
                </a:lnTo>
                <a:lnTo>
                  <a:pt x="142" y="604"/>
                </a:lnTo>
                <a:lnTo>
                  <a:pt x="152" y="599"/>
                </a:lnTo>
                <a:lnTo>
                  <a:pt x="161" y="595"/>
                </a:lnTo>
                <a:lnTo>
                  <a:pt x="167" y="591"/>
                </a:lnTo>
                <a:lnTo>
                  <a:pt x="175" y="581"/>
                </a:lnTo>
                <a:lnTo>
                  <a:pt x="187" y="553"/>
                </a:lnTo>
                <a:lnTo>
                  <a:pt x="197" y="522"/>
                </a:lnTo>
                <a:lnTo>
                  <a:pt x="205" y="488"/>
                </a:lnTo>
                <a:lnTo>
                  <a:pt x="213" y="445"/>
                </a:lnTo>
                <a:lnTo>
                  <a:pt x="215" y="404"/>
                </a:lnTo>
                <a:lnTo>
                  <a:pt x="213" y="384"/>
                </a:lnTo>
                <a:lnTo>
                  <a:pt x="213" y="358"/>
                </a:lnTo>
                <a:lnTo>
                  <a:pt x="213" y="333"/>
                </a:lnTo>
                <a:lnTo>
                  <a:pt x="211" y="309"/>
                </a:lnTo>
                <a:lnTo>
                  <a:pt x="209" y="295"/>
                </a:lnTo>
                <a:lnTo>
                  <a:pt x="201" y="288"/>
                </a:lnTo>
                <a:lnTo>
                  <a:pt x="189" y="286"/>
                </a:lnTo>
                <a:lnTo>
                  <a:pt x="173" y="284"/>
                </a:lnTo>
                <a:lnTo>
                  <a:pt x="159" y="280"/>
                </a:lnTo>
                <a:lnTo>
                  <a:pt x="146" y="274"/>
                </a:lnTo>
                <a:lnTo>
                  <a:pt x="134" y="260"/>
                </a:lnTo>
                <a:lnTo>
                  <a:pt x="126" y="242"/>
                </a:lnTo>
                <a:lnTo>
                  <a:pt x="122" y="225"/>
                </a:lnTo>
                <a:lnTo>
                  <a:pt x="124" y="181"/>
                </a:lnTo>
                <a:lnTo>
                  <a:pt x="144" y="162"/>
                </a:lnTo>
                <a:lnTo>
                  <a:pt x="169" y="183"/>
                </a:lnTo>
                <a:lnTo>
                  <a:pt x="203" y="168"/>
                </a:lnTo>
                <a:lnTo>
                  <a:pt x="199" y="114"/>
                </a:lnTo>
                <a:lnTo>
                  <a:pt x="228" y="20"/>
                </a:lnTo>
                <a:lnTo>
                  <a:pt x="266" y="0"/>
                </a:lnTo>
                <a:lnTo>
                  <a:pt x="278" y="116"/>
                </a:lnTo>
                <a:lnTo>
                  <a:pt x="311" y="177"/>
                </a:lnTo>
                <a:lnTo>
                  <a:pt x="354" y="170"/>
                </a:lnTo>
                <a:lnTo>
                  <a:pt x="400" y="118"/>
                </a:lnTo>
                <a:lnTo>
                  <a:pt x="429" y="156"/>
                </a:lnTo>
                <a:lnTo>
                  <a:pt x="411" y="191"/>
                </a:lnTo>
                <a:lnTo>
                  <a:pt x="447" y="242"/>
                </a:lnTo>
                <a:lnTo>
                  <a:pt x="496" y="244"/>
                </a:lnTo>
                <a:lnTo>
                  <a:pt x="551" y="329"/>
                </a:lnTo>
                <a:lnTo>
                  <a:pt x="614" y="439"/>
                </a:lnTo>
                <a:lnTo>
                  <a:pt x="646" y="516"/>
                </a:lnTo>
                <a:lnTo>
                  <a:pt x="681" y="551"/>
                </a:lnTo>
                <a:lnTo>
                  <a:pt x="721" y="543"/>
                </a:lnTo>
                <a:lnTo>
                  <a:pt x="793" y="494"/>
                </a:lnTo>
                <a:lnTo>
                  <a:pt x="803" y="518"/>
                </a:lnTo>
                <a:lnTo>
                  <a:pt x="852" y="492"/>
                </a:lnTo>
                <a:lnTo>
                  <a:pt x="856" y="435"/>
                </a:lnTo>
                <a:lnTo>
                  <a:pt x="831" y="402"/>
                </a:lnTo>
                <a:lnTo>
                  <a:pt x="831" y="335"/>
                </a:lnTo>
                <a:lnTo>
                  <a:pt x="868" y="315"/>
                </a:lnTo>
                <a:lnTo>
                  <a:pt x="925" y="244"/>
                </a:lnTo>
                <a:lnTo>
                  <a:pt x="917" y="199"/>
                </a:lnTo>
                <a:lnTo>
                  <a:pt x="941" y="171"/>
                </a:lnTo>
                <a:lnTo>
                  <a:pt x="976" y="171"/>
                </a:lnTo>
                <a:lnTo>
                  <a:pt x="980" y="148"/>
                </a:lnTo>
                <a:lnTo>
                  <a:pt x="967" y="120"/>
                </a:lnTo>
                <a:lnTo>
                  <a:pt x="994" y="103"/>
                </a:lnTo>
                <a:lnTo>
                  <a:pt x="1043" y="108"/>
                </a:lnTo>
                <a:lnTo>
                  <a:pt x="1043" y="162"/>
                </a:lnTo>
                <a:lnTo>
                  <a:pt x="1065" y="232"/>
                </a:lnTo>
                <a:lnTo>
                  <a:pt x="1128" y="227"/>
                </a:lnTo>
                <a:lnTo>
                  <a:pt x="1154" y="189"/>
                </a:lnTo>
                <a:lnTo>
                  <a:pt x="1187" y="211"/>
                </a:lnTo>
                <a:lnTo>
                  <a:pt x="1193" y="252"/>
                </a:lnTo>
                <a:lnTo>
                  <a:pt x="1177" y="315"/>
                </a:lnTo>
                <a:lnTo>
                  <a:pt x="1126" y="329"/>
                </a:lnTo>
                <a:lnTo>
                  <a:pt x="1061" y="327"/>
                </a:lnTo>
                <a:lnTo>
                  <a:pt x="1047" y="311"/>
                </a:lnTo>
                <a:lnTo>
                  <a:pt x="1024" y="337"/>
                </a:lnTo>
                <a:lnTo>
                  <a:pt x="994" y="315"/>
                </a:lnTo>
                <a:lnTo>
                  <a:pt x="939" y="376"/>
                </a:lnTo>
                <a:lnTo>
                  <a:pt x="961" y="404"/>
                </a:lnTo>
                <a:lnTo>
                  <a:pt x="965" y="459"/>
                </a:lnTo>
                <a:lnTo>
                  <a:pt x="1006" y="471"/>
                </a:lnTo>
                <a:lnTo>
                  <a:pt x="1051" y="449"/>
                </a:lnTo>
                <a:lnTo>
                  <a:pt x="1069" y="445"/>
                </a:lnTo>
                <a:lnTo>
                  <a:pt x="1104" y="490"/>
                </a:lnTo>
                <a:lnTo>
                  <a:pt x="1075" y="561"/>
                </a:lnTo>
                <a:lnTo>
                  <a:pt x="1053" y="614"/>
                </a:lnTo>
                <a:lnTo>
                  <a:pt x="1075" y="658"/>
                </a:lnTo>
                <a:lnTo>
                  <a:pt x="1116" y="677"/>
                </a:lnTo>
                <a:lnTo>
                  <a:pt x="1118" y="732"/>
                </a:lnTo>
                <a:lnTo>
                  <a:pt x="1081" y="782"/>
                </a:lnTo>
                <a:lnTo>
                  <a:pt x="1112" y="837"/>
                </a:lnTo>
                <a:lnTo>
                  <a:pt x="1138" y="819"/>
                </a:lnTo>
                <a:lnTo>
                  <a:pt x="1187" y="823"/>
                </a:lnTo>
                <a:lnTo>
                  <a:pt x="1197" y="864"/>
                </a:lnTo>
                <a:lnTo>
                  <a:pt x="1228" y="884"/>
                </a:lnTo>
                <a:lnTo>
                  <a:pt x="1262" y="864"/>
                </a:lnTo>
                <a:lnTo>
                  <a:pt x="1293" y="888"/>
                </a:lnTo>
                <a:lnTo>
                  <a:pt x="1329" y="872"/>
                </a:lnTo>
                <a:lnTo>
                  <a:pt x="1352" y="900"/>
                </a:lnTo>
                <a:lnTo>
                  <a:pt x="1343" y="973"/>
                </a:lnTo>
                <a:lnTo>
                  <a:pt x="1291" y="986"/>
                </a:lnTo>
                <a:lnTo>
                  <a:pt x="1262" y="1026"/>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9" name="Freeform 72"/>
          <p:cNvSpPr>
            <a:spLocks/>
          </p:cNvSpPr>
          <p:nvPr/>
        </p:nvSpPr>
        <p:spPr bwMode="gray">
          <a:xfrm>
            <a:off x="3337151" y="4646087"/>
            <a:ext cx="956597" cy="982296"/>
          </a:xfrm>
          <a:custGeom>
            <a:avLst/>
            <a:gdLst>
              <a:gd name="T0" fmla="*/ 297 w 1352"/>
              <a:gd name="T1" fmla="*/ 258 h 1388"/>
              <a:gd name="T2" fmla="*/ 288 w 1352"/>
              <a:gd name="T3" fmla="*/ 267 h 1388"/>
              <a:gd name="T4" fmla="*/ 280 w 1352"/>
              <a:gd name="T5" fmla="*/ 277 h 1388"/>
              <a:gd name="T6" fmla="*/ 265 w 1352"/>
              <a:gd name="T7" fmla="*/ 279 h 1388"/>
              <a:gd name="T8" fmla="*/ 258 w 1352"/>
              <a:gd name="T9" fmla="*/ 281 h 1388"/>
              <a:gd name="T10" fmla="*/ 248 w 1352"/>
              <a:gd name="T11" fmla="*/ 285 h 1388"/>
              <a:gd name="T12" fmla="*/ 240 w 1352"/>
              <a:gd name="T13" fmla="*/ 279 h 1388"/>
              <a:gd name="T14" fmla="*/ 237 w 1352"/>
              <a:gd name="T15" fmla="*/ 285 h 1388"/>
              <a:gd name="T16" fmla="*/ 231 w 1352"/>
              <a:gd name="T17" fmla="*/ 284 h 1388"/>
              <a:gd name="T18" fmla="*/ 228 w 1352"/>
              <a:gd name="T19" fmla="*/ 281 h 1388"/>
              <a:gd name="T20" fmla="*/ 218 w 1352"/>
              <a:gd name="T21" fmla="*/ 290 h 1388"/>
              <a:gd name="T22" fmla="*/ 202 w 1352"/>
              <a:gd name="T23" fmla="*/ 282 h 1388"/>
              <a:gd name="T24" fmla="*/ 188 w 1352"/>
              <a:gd name="T25" fmla="*/ 290 h 1388"/>
              <a:gd name="T26" fmla="*/ 174 w 1352"/>
              <a:gd name="T27" fmla="*/ 293 h 1388"/>
              <a:gd name="T28" fmla="*/ 162 w 1352"/>
              <a:gd name="T29" fmla="*/ 303 h 1388"/>
              <a:gd name="T30" fmla="*/ 169 w 1352"/>
              <a:gd name="T31" fmla="*/ 330 h 1388"/>
              <a:gd name="T32" fmla="*/ 165 w 1352"/>
              <a:gd name="T33" fmla="*/ 346 h 1388"/>
              <a:gd name="T34" fmla="*/ 146 w 1352"/>
              <a:gd name="T35" fmla="*/ 341 h 1388"/>
              <a:gd name="T36" fmla="*/ 142 w 1352"/>
              <a:gd name="T37" fmla="*/ 322 h 1388"/>
              <a:gd name="T38" fmla="*/ 130 w 1352"/>
              <a:gd name="T39" fmla="*/ 330 h 1388"/>
              <a:gd name="T40" fmla="*/ 113 w 1352"/>
              <a:gd name="T41" fmla="*/ 336 h 1388"/>
              <a:gd name="T42" fmla="*/ 98 w 1352"/>
              <a:gd name="T43" fmla="*/ 327 h 1388"/>
              <a:gd name="T44" fmla="*/ 94 w 1352"/>
              <a:gd name="T45" fmla="*/ 310 h 1388"/>
              <a:gd name="T46" fmla="*/ 76 w 1352"/>
              <a:gd name="T47" fmla="*/ 308 h 1388"/>
              <a:gd name="T48" fmla="*/ 67 w 1352"/>
              <a:gd name="T49" fmla="*/ 301 h 1388"/>
              <a:gd name="T50" fmla="*/ 72 w 1352"/>
              <a:gd name="T51" fmla="*/ 280 h 1388"/>
              <a:gd name="T52" fmla="*/ 79 w 1352"/>
              <a:gd name="T53" fmla="*/ 267 h 1388"/>
              <a:gd name="T54" fmla="*/ 63 w 1352"/>
              <a:gd name="T55" fmla="*/ 263 h 1388"/>
              <a:gd name="T56" fmla="*/ 53 w 1352"/>
              <a:gd name="T57" fmla="*/ 245 h 1388"/>
              <a:gd name="T58" fmla="*/ 47 w 1352"/>
              <a:gd name="T59" fmla="*/ 227 h 1388"/>
              <a:gd name="T60" fmla="*/ 51 w 1352"/>
              <a:gd name="T61" fmla="*/ 218 h 1388"/>
              <a:gd name="T62" fmla="*/ 48 w 1352"/>
              <a:gd name="T63" fmla="*/ 217 h 1388"/>
              <a:gd name="T64" fmla="*/ 24 w 1352"/>
              <a:gd name="T65" fmla="*/ 220 h 1388"/>
              <a:gd name="T66" fmla="*/ 9 w 1352"/>
              <a:gd name="T67" fmla="*/ 229 h 1388"/>
              <a:gd name="T68" fmla="*/ 3 w 1352"/>
              <a:gd name="T69" fmla="*/ 224 h 1388"/>
              <a:gd name="T70" fmla="*/ 8 w 1352"/>
              <a:gd name="T71" fmla="*/ 215 h 1388"/>
              <a:gd name="T72" fmla="*/ 3 w 1352"/>
              <a:gd name="T73" fmla="*/ 206 h 1388"/>
              <a:gd name="T74" fmla="*/ 5 w 1352"/>
              <a:gd name="T75" fmla="*/ 189 h 1388"/>
              <a:gd name="T76" fmla="*/ 15 w 1352"/>
              <a:gd name="T77" fmla="*/ 172 h 1388"/>
              <a:gd name="T78" fmla="*/ 28 w 1352"/>
              <a:gd name="T79" fmla="*/ 162 h 1388"/>
              <a:gd name="T80" fmla="*/ 38 w 1352"/>
              <a:gd name="T81" fmla="*/ 150 h 1388"/>
              <a:gd name="T82" fmla="*/ 49 w 1352"/>
              <a:gd name="T83" fmla="*/ 131 h 1388"/>
              <a:gd name="T84" fmla="*/ 53 w 1352"/>
              <a:gd name="T85" fmla="*/ 89 h 1388"/>
              <a:gd name="T86" fmla="*/ 47 w 1352"/>
              <a:gd name="T87" fmla="*/ 72 h 1388"/>
              <a:gd name="T88" fmla="*/ 31 w 1352"/>
              <a:gd name="T89" fmla="*/ 60 h 1388"/>
              <a:gd name="T90" fmla="*/ 51 w 1352"/>
              <a:gd name="T91" fmla="*/ 42 h 1388"/>
              <a:gd name="T92" fmla="*/ 78 w 1352"/>
              <a:gd name="T93" fmla="*/ 44 h 1388"/>
              <a:gd name="T94" fmla="*/ 112 w 1352"/>
              <a:gd name="T95" fmla="*/ 60 h 1388"/>
              <a:gd name="T96" fmla="*/ 170 w 1352"/>
              <a:gd name="T97" fmla="*/ 138 h 1388"/>
              <a:gd name="T98" fmla="*/ 214 w 1352"/>
              <a:gd name="T99" fmla="*/ 109 h 1388"/>
              <a:gd name="T100" fmla="*/ 229 w 1352"/>
              <a:gd name="T101" fmla="*/ 50 h 1388"/>
              <a:gd name="T102" fmla="*/ 248 w 1352"/>
              <a:gd name="T103" fmla="*/ 26 h 1388"/>
              <a:gd name="T104" fmla="*/ 289 w 1352"/>
              <a:gd name="T105" fmla="*/ 47 h 1388"/>
              <a:gd name="T106" fmla="*/ 266 w 1352"/>
              <a:gd name="T107" fmla="*/ 82 h 1388"/>
              <a:gd name="T108" fmla="*/ 240 w 1352"/>
              <a:gd name="T109" fmla="*/ 101 h 1388"/>
              <a:gd name="T110" fmla="*/ 276 w 1352"/>
              <a:gd name="T111" fmla="*/ 122 h 1388"/>
              <a:gd name="T112" fmla="*/ 280 w 1352"/>
              <a:gd name="T113" fmla="*/ 183 h 1388"/>
              <a:gd name="T114" fmla="*/ 300 w 1352"/>
              <a:gd name="T115" fmla="*/ 216 h 1388"/>
              <a:gd name="T116" fmla="*/ 338 w 1352"/>
              <a:gd name="T117" fmla="*/ 225 h 138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352"/>
              <a:gd name="T178" fmla="*/ 0 h 1388"/>
              <a:gd name="T179" fmla="*/ 1352 w 1352"/>
              <a:gd name="T180" fmla="*/ 1388 h 138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352" h="1388">
                <a:moveTo>
                  <a:pt x="1262" y="1026"/>
                </a:moveTo>
                <a:lnTo>
                  <a:pt x="1230" y="998"/>
                </a:lnTo>
                <a:lnTo>
                  <a:pt x="1203" y="1026"/>
                </a:lnTo>
                <a:lnTo>
                  <a:pt x="1197" y="1028"/>
                </a:lnTo>
                <a:lnTo>
                  <a:pt x="1185" y="1032"/>
                </a:lnTo>
                <a:lnTo>
                  <a:pt x="1171" y="1039"/>
                </a:lnTo>
                <a:lnTo>
                  <a:pt x="1159" y="1045"/>
                </a:lnTo>
                <a:lnTo>
                  <a:pt x="1154" y="1049"/>
                </a:lnTo>
                <a:lnTo>
                  <a:pt x="1152" y="1055"/>
                </a:lnTo>
                <a:lnTo>
                  <a:pt x="1150" y="1067"/>
                </a:lnTo>
                <a:lnTo>
                  <a:pt x="1148" y="1081"/>
                </a:lnTo>
                <a:lnTo>
                  <a:pt x="1144" y="1093"/>
                </a:lnTo>
                <a:lnTo>
                  <a:pt x="1138" y="1098"/>
                </a:lnTo>
                <a:lnTo>
                  <a:pt x="1130" y="1102"/>
                </a:lnTo>
                <a:lnTo>
                  <a:pt x="1118" y="1106"/>
                </a:lnTo>
                <a:lnTo>
                  <a:pt x="1104" y="1114"/>
                </a:lnTo>
                <a:lnTo>
                  <a:pt x="1091" y="1118"/>
                </a:lnTo>
                <a:lnTo>
                  <a:pt x="1079" y="1122"/>
                </a:lnTo>
                <a:lnTo>
                  <a:pt x="1069" y="1120"/>
                </a:lnTo>
                <a:lnTo>
                  <a:pt x="1059" y="1114"/>
                </a:lnTo>
                <a:lnTo>
                  <a:pt x="1047" y="1112"/>
                </a:lnTo>
                <a:lnTo>
                  <a:pt x="1035" y="1112"/>
                </a:lnTo>
                <a:lnTo>
                  <a:pt x="1032" y="1112"/>
                </a:lnTo>
                <a:lnTo>
                  <a:pt x="1032" y="1116"/>
                </a:lnTo>
                <a:lnTo>
                  <a:pt x="1030" y="1124"/>
                </a:lnTo>
                <a:lnTo>
                  <a:pt x="1026" y="1136"/>
                </a:lnTo>
                <a:lnTo>
                  <a:pt x="1020" y="1144"/>
                </a:lnTo>
                <a:lnTo>
                  <a:pt x="1012" y="1148"/>
                </a:lnTo>
                <a:lnTo>
                  <a:pt x="1004" y="1146"/>
                </a:lnTo>
                <a:lnTo>
                  <a:pt x="992" y="1140"/>
                </a:lnTo>
                <a:lnTo>
                  <a:pt x="980" y="1130"/>
                </a:lnTo>
                <a:lnTo>
                  <a:pt x="969" y="1122"/>
                </a:lnTo>
                <a:lnTo>
                  <a:pt x="963" y="1116"/>
                </a:lnTo>
                <a:lnTo>
                  <a:pt x="959" y="1114"/>
                </a:lnTo>
                <a:lnTo>
                  <a:pt x="959" y="1116"/>
                </a:lnTo>
                <a:lnTo>
                  <a:pt x="959" y="1118"/>
                </a:lnTo>
                <a:lnTo>
                  <a:pt x="957" y="1124"/>
                </a:lnTo>
                <a:lnTo>
                  <a:pt x="955" y="1130"/>
                </a:lnTo>
                <a:lnTo>
                  <a:pt x="951" y="1134"/>
                </a:lnTo>
                <a:lnTo>
                  <a:pt x="949" y="1140"/>
                </a:lnTo>
                <a:lnTo>
                  <a:pt x="945" y="1142"/>
                </a:lnTo>
                <a:lnTo>
                  <a:pt x="939" y="1144"/>
                </a:lnTo>
                <a:lnTo>
                  <a:pt x="935" y="1142"/>
                </a:lnTo>
                <a:lnTo>
                  <a:pt x="931" y="1140"/>
                </a:lnTo>
                <a:lnTo>
                  <a:pt x="925" y="1136"/>
                </a:lnTo>
                <a:lnTo>
                  <a:pt x="921" y="1132"/>
                </a:lnTo>
                <a:lnTo>
                  <a:pt x="919" y="1128"/>
                </a:lnTo>
                <a:lnTo>
                  <a:pt x="917" y="1126"/>
                </a:lnTo>
                <a:lnTo>
                  <a:pt x="915" y="1122"/>
                </a:lnTo>
                <a:lnTo>
                  <a:pt x="913" y="1122"/>
                </a:lnTo>
                <a:lnTo>
                  <a:pt x="911" y="1126"/>
                </a:lnTo>
                <a:lnTo>
                  <a:pt x="906" y="1132"/>
                </a:lnTo>
                <a:lnTo>
                  <a:pt x="896" y="1144"/>
                </a:lnTo>
                <a:lnTo>
                  <a:pt x="886" y="1154"/>
                </a:lnTo>
                <a:lnTo>
                  <a:pt x="874" y="1159"/>
                </a:lnTo>
                <a:lnTo>
                  <a:pt x="864" y="1163"/>
                </a:lnTo>
                <a:lnTo>
                  <a:pt x="852" y="1159"/>
                </a:lnTo>
                <a:lnTo>
                  <a:pt x="839" y="1150"/>
                </a:lnTo>
                <a:lnTo>
                  <a:pt x="825" y="1138"/>
                </a:lnTo>
                <a:lnTo>
                  <a:pt x="809" y="1128"/>
                </a:lnTo>
                <a:lnTo>
                  <a:pt x="797" y="1122"/>
                </a:lnTo>
                <a:lnTo>
                  <a:pt x="787" y="1120"/>
                </a:lnTo>
                <a:lnTo>
                  <a:pt x="778" y="1130"/>
                </a:lnTo>
                <a:lnTo>
                  <a:pt x="766" y="1144"/>
                </a:lnTo>
                <a:lnTo>
                  <a:pt x="754" y="1159"/>
                </a:lnTo>
                <a:lnTo>
                  <a:pt x="742" y="1171"/>
                </a:lnTo>
                <a:lnTo>
                  <a:pt x="734" y="1179"/>
                </a:lnTo>
                <a:lnTo>
                  <a:pt x="724" y="1177"/>
                </a:lnTo>
                <a:lnTo>
                  <a:pt x="711" y="1175"/>
                </a:lnTo>
                <a:lnTo>
                  <a:pt x="695" y="1169"/>
                </a:lnTo>
                <a:lnTo>
                  <a:pt x="679" y="1165"/>
                </a:lnTo>
                <a:lnTo>
                  <a:pt x="667" y="1165"/>
                </a:lnTo>
                <a:lnTo>
                  <a:pt x="659" y="1167"/>
                </a:lnTo>
                <a:lnTo>
                  <a:pt x="650" y="1183"/>
                </a:lnTo>
                <a:lnTo>
                  <a:pt x="646" y="1209"/>
                </a:lnTo>
                <a:lnTo>
                  <a:pt x="648" y="1234"/>
                </a:lnTo>
                <a:lnTo>
                  <a:pt x="656" y="1254"/>
                </a:lnTo>
                <a:lnTo>
                  <a:pt x="665" y="1278"/>
                </a:lnTo>
                <a:lnTo>
                  <a:pt x="673" y="1299"/>
                </a:lnTo>
                <a:lnTo>
                  <a:pt x="675" y="1317"/>
                </a:lnTo>
                <a:lnTo>
                  <a:pt x="673" y="1331"/>
                </a:lnTo>
                <a:lnTo>
                  <a:pt x="673" y="1346"/>
                </a:lnTo>
                <a:lnTo>
                  <a:pt x="673" y="1362"/>
                </a:lnTo>
                <a:lnTo>
                  <a:pt x="667" y="1374"/>
                </a:lnTo>
                <a:lnTo>
                  <a:pt x="658" y="1382"/>
                </a:lnTo>
                <a:lnTo>
                  <a:pt x="638" y="1386"/>
                </a:lnTo>
                <a:lnTo>
                  <a:pt x="620" y="1388"/>
                </a:lnTo>
                <a:lnTo>
                  <a:pt x="604" y="1386"/>
                </a:lnTo>
                <a:lnTo>
                  <a:pt x="591" y="1380"/>
                </a:lnTo>
                <a:lnTo>
                  <a:pt x="581" y="1362"/>
                </a:lnTo>
                <a:lnTo>
                  <a:pt x="573" y="1343"/>
                </a:lnTo>
                <a:lnTo>
                  <a:pt x="571" y="1321"/>
                </a:lnTo>
                <a:lnTo>
                  <a:pt x="569" y="1309"/>
                </a:lnTo>
                <a:lnTo>
                  <a:pt x="567" y="1297"/>
                </a:lnTo>
                <a:lnTo>
                  <a:pt x="565" y="1287"/>
                </a:lnTo>
                <a:lnTo>
                  <a:pt x="559" y="1282"/>
                </a:lnTo>
                <a:lnTo>
                  <a:pt x="553" y="1283"/>
                </a:lnTo>
                <a:lnTo>
                  <a:pt x="545" y="1291"/>
                </a:lnTo>
                <a:lnTo>
                  <a:pt x="534" y="1303"/>
                </a:lnTo>
                <a:lnTo>
                  <a:pt x="518" y="1317"/>
                </a:lnTo>
                <a:lnTo>
                  <a:pt x="504" y="1331"/>
                </a:lnTo>
                <a:lnTo>
                  <a:pt x="488" y="1341"/>
                </a:lnTo>
                <a:lnTo>
                  <a:pt x="476" y="1343"/>
                </a:lnTo>
                <a:lnTo>
                  <a:pt x="465" y="1343"/>
                </a:lnTo>
                <a:lnTo>
                  <a:pt x="451" y="1343"/>
                </a:lnTo>
                <a:lnTo>
                  <a:pt x="437" y="1345"/>
                </a:lnTo>
                <a:lnTo>
                  <a:pt x="425" y="1343"/>
                </a:lnTo>
                <a:lnTo>
                  <a:pt x="415" y="1337"/>
                </a:lnTo>
                <a:lnTo>
                  <a:pt x="404" y="1323"/>
                </a:lnTo>
                <a:lnTo>
                  <a:pt x="394" y="1307"/>
                </a:lnTo>
                <a:lnTo>
                  <a:pt x="388" y="1287"/>
                </a:lnTo>
                <a:lnTo>
                  <a:pt x="386" y="1272"/>
                </a:lnTo>
                <a:lnTo>
                  <a:pt x="382" y="1256"/>
                </a:lnTo>
                <a:lnTo>
                  <a:pt x="378" y="1244"/>
                </a:lnTo>
                <a:lnTo>
                  <a:pt x="378" y="1240"/>
                </a:lnTo>
                <a:lnTo>
                  <a:pt x="372" y="1240"/>
                </a:lnTo>
                <a:lnTo>
                  <a:pt x="358" y="1240"/>
                </a:lnTo>
                <a:lnTo>
                  <a:pt x="341" y="1238"/>
                </a:lnTo>
                <a:lnTo>
                  <a:pt x="321" y="1236"/>
                </a:lnTo>
                <a:lnTo>
                  <a:pt x="303" y="1232"/>
                </a:lnTo>
                <a:lnTo>
                  <a:pt x="291" y="1224"/>
                </a:lnTo>
                <a:lnTo>
                  <a:pt x="282" y="1219"/>
                </a:lnTo>
                <a:lnTo>
                  <a:pt x="276" y="1213"/>
                </a:lnTo>
                <a:lnTo>
                  <a:pt x="270" y="1209"/>
                </a:lnTo>
                <a:lnTo>
                  <a:pt x="268" y="1201"/>
                </a:lnTo>
                <a:lnTo>
                  <a:pt x="268" y="1189"/>
                </a:lnTo>
                <a:lnTo>
                  <a:pt x="274" y="1171"/>
                </a:lnTo>
                <a:lnTo>
                  <a:pt x="280" y="1150"/>
                </a:lnTo>
                <a:lnTo>
                  <a:pt x="284" y="1134"/>
                </a:lnTo>
                <a:lnTo>
                  <a:pt x="285" y="1120"/>
                </a:lnTo>
                <a:lnTo>
                  <a:pt x="287" y="1110"/>
                </a:lnTo>
                <a:lnTo>
                  <a:pt x="291" y="1100"/>
                </a:lnTo>
                <a:lnTo>
                  <a:pt x="299" y="1087"/>
                </a:lnTo>
                <a:lnTo>
                  <a:pt x="309" y="1075"/>
                </a:lnTo>
                <a:lnTo>
                  <a:pt x="315" y="1065"/>
                </a:lnTo>
                <a:lnTo>
                  <a:pt x="311" y="1057"/>
                </a:lnTo>
                <a:lnTo>
                  <a:pt x="303" y="1053"/>
                </a:lnTo>
                <a:lnTo>
                  <a:pt x="289" y="1053"/>
                </a:lnTo>
                <a:lnTo>
                  <a:pt x="272" y="1053"/>
                </a:lnTo>
                <a:lnTo>
                  <a:pt x="254" y="1051"/>
                </a:lnTo>
                <a:lnTo>
                  <a:pt x="240" y="1047"/>
                </a:lnTo>
                <a:lnTo>
                  <a:pt x="230" y="1039"/>
                </a:lnTo>
                <a:lnTo>
                  <a:pt x="221" y="1020"/>
                </a:lnTo>
                <a:lnTo>
                  <a:pt x="217" y="1000"/>
                </a:lnTo>
                <a:lnTo>
                  <a:pt x="211" y="980"/>
                </a:lnTo>
                <a:lnTo>
                  <a:pt x="207" y="959"/>
                </a:lnTo>
                <a:lnTo>
                  <a:pt x="205" y="943"/>
                </a:lnTo>
                <a:lnTo>
                  <a:pt x="199" y="931"/>
                </a:lnTo>
                <a:lnTo>
                  <a:pt x="191" y="919"/>
                </a:lnTo>
                <a:lnTo>
                  <a:pt x="187" y="908"/>
                </a:lnTo>
                <a:lnTo>
                  <a:pt x="189" y="894"/>
                </a:lnTo>
                <a:lnTo>
                  <a:pt x="191" y="888"/>
                </a:lnTo>
                <a:lnTo>
                  <a:pt x="197" y="884"/>
                </a:lnTo>
                <a:lnTo>
                  <a:pt x="201" y="878"/>
                </a:lnTo>
                <a:lnTo>
                  <a:pt x="205" y="874"/>
                </a:lnTo>
                <a:lnTo>
                  <a:pt x="209" y="870"/>
                </a:lnTo>
                <a:lnTo>
                  <a:pt x="211" y="868"/>
                </a:lnTo>
                <a:lnTo>
                  <a:pt x="213" y="868"/>
                </a:lnTo>
                <a:lnTo>
                  <a:pt x="207" y="868"/>
                </a:lnTo>
                <a:lnTo>
                  <a:pt x="193" y="868"/>
                </a:lnTo>
                <a:lnTo>
                  <a:pt x="173" y="870"/>
                </a:lnTo>
                <a:lnTo>
                  <a:pt x="152" y="870"/>
                </a:lnTo>
                <a:lnTo>
                  <a:pt x="130" y="872"/>
                </a:lnTo>
                <a:lnTo>
                  <a:pt x="112" y="876"/>
                </a:lnTo>
                <a:lnTo>
                  <a:pt x="97" y="882"/>
                </a:lnTo>
                <a:lnTo>
                  <a:pt x="81" y="892"/>
                </a:lnTo>
                <a:lnTo>
                  <a:pt x="67" y="902"/>
                </a:lnTo>
                <a:lnTo>
                  <a:pt x="53" y="912"/>
                </a:lnTo>
                <a:lnTo>
                  <a:pt x="43" y="915"/>
                </a:lnTo>
                <a:lnTo>
                  <a:pt x="34" y="915"/>
                </a:lnTo>
                <a:lnTo>
                  <a:pt x="28" y="912"/>
                </a:lnTo>
                <a:lnTo>
                  <a:pt x="22" y="908"/>
                </a:lnTo>
                <a:lnTo>
                  <a:pt x="18" y="906"/>
                </a:lnTo>
                <a:lnTo>
                  <a:pt x="14" y="902"/>
                </a:lnTo>
                <a:lnTo>
                  <a:pt x="10" y="896"/>
                </a:lnTo>
                <a:lnTo>
                  <a:pt x="10" y="892"/>
                </a:lnTo>
                <a:lnTo>
                  <a:pt x="10" y="884"/>
                </a:lnTo>
                <a:lnTo>
                  <a:pt x="16" y="876"/>
                </a:lnTo>
                <a:lnTo>
                  <a:pt x="24" y="868"/>
                </a:lnTo>
                <a:lnTo>
                  <a:pt x="32" y="862"/>
                </a:lnTo>
                <a:lnTo>
                  <a:pt x="37" y="854"/>
                </a:lnTo>
                <a:lnTo>
                  <a:pt x="37" y="843"/>
                </a:lnTo>
                <a:lnTo>
                  <a:pt x="34" y="835"/>
                </a:lnTo>
                <a:lnTo>
                  <a:pt x="24" y="829"/>
                </a:lnTo>
                <a:lnTo>
                  <a:pt x="14" y="823"/>
                </a:lnTo>
                <a:lnTo>
                  <a:pt x="6" y="817"/>
                </a:lnTo>
                <a:lnTo>
                  <a:pt x="0" y="811"/>
                </a:lnTo>
                <a:lnTo>
                  <a:pt x="2" y="799"/>
                </a:lnTo>
                <a:lnTo>
                  <a:pt x="12" y="776"/>
                </a:lnTo>
                <a:lnTo>
                  <a:pt x="22" y="758"/>
                </a:lnTo>
                <a:lnTo>
                  <a:pt x="34" y="744"/>
                </a:lnTo>
                <a:lnTo>
                  <a:pt x="41" y="734"/>
                </a:lnTo>
                <a:lnTo>
                  <a:pt x="47" y="719"/>
                </a:lnTo>
                <a:lnTo>
                  <a:pt x="55" y="701"/>
                </a:lnTo>
                <a:lnTo>
                  <a:pt x="61" y="685"/>
                </a:lnTo>
                <a:lnTo>
                  <a:pt x="67" y="675"/>
                </a:lnTo>
                <a:lnTo>
                  <a:pt x="75" y="669"/>
                </a:lnTo>
                <a:lnTo>
                  <a:pt x="89" y="665"/>
                </a:lnTo>
                <a:lnTo>
                  <a:pt x="102" y="660"/>
                </a:lnTo>
                <a:lnTo>
                  <a:pt x="114" y="646"/>
                </a:lnTo>
                <a:lnTo>
                  <a:pt x="122" y="632"/>
                </a:lnTo>
                <a:lnTo>
                  <a:pt x="126" y="620"/>
                </a:lnTo>
                <a:lnTo>
                  <a:pt x="130" y="614"/>
                </a:lnTo>
                <a:lnTo>
                  <a:pt x="142" y="604"/>
                </a:lnTo>
                <a:lnTo>
                  <a:pt x="152" y="599"/>
                </a:lnTo>
                <a:lnTo>
                  <a:pt x="161" y="595"/>
                </a:lnTo>
                <a:lnTo>
                  <a:pt x="167" y="591"/>
                </a:lnTo>
                <a:lnTo>
                  <a:pt x="175" y="581"/>
                </a:lnTo>
                <a:lnTo>
                  <a:pt x="187" y="553"/>
                </a:lnTo>
                <a:lnTo>
                  <a:pt x="197" y="522"/>
                </a:lnTo>
                <a:lnTo>
                  <a:pt x="205" y="488"/>
                </a:lnTo>
                <a:lnTo>
                  <a:pt x="213" y="445"/>
                </a:lnTo>
                <a:lnTo>
                  <a:pt x="215" y="404"/>
                </a:lnTo>
                <a:lnTo>
                  <a:pt x="213" y="384"/>
                </a:lnTo>
                <a:lnTo>
                  <a:pt x="213" y="358"/>
                </a:lnTo>
                <a:lnTo>
                  <a:pt x="213" y="333"/>
                </a:lnTo>
                <a:lnTo>
                  <a:pt x="211" y="309"/>
                </a:lnTo>
                <a:lnTo>
                  <a:pt x="209" y="295"/>
                </a:lnTo>
                <a:lnTo>
                  <a:pt x="201" y="288"/>
                </a:lnTo>
                <a:lnTo>
                  <a:pt x="189" y="286"/>
                </a:lnTo>
                <a:lnTo>
                  <a:pt x="173" y="284"/>
                </a:lnTo>
                <a:lnTo>
                  <a:pt x="159" y="280"/>
                </a:lnTo>
                <a:lnTo>
                  <a:pt x="146" y="274"/>
                </a:lnTo>
                <a:lnTo>
                  <a:pt x="134" y="260"/>
                </a:lnTo>
                <a:lnTo>
                  <a:pt x="126" y="242"/>
                </a:lnTo>
                <a:lnTo>
                  <a:pt x="122" y="225"/>
                </a:lnTo>
                <a:lnTo>
                  <a:pt x="124" y="181"/>
                </a:lnTo>
                <a:lnTo>
                  <a:pt x="144" y="162"/>
                </a:lnTo>
                <a:lnTo>
                  <a:pt x="169" y="183"/>
                </a:lnTo>
                <a:lnTo>
                  <a:pt x="203" y="168"/>
                </a:lnTo>
                <a:lnTo>
                  <a:pt x="199" y="114"/>
                </a:lnTo>
                <a:lnTo>
                  <a:pt x="228" y="20"/>
                </a:lnTo>
                <a:lnTo>
                  <a:pt x="266" y="0"/>
                </a:lnTo>
                <a:lnTo>
                  <a:pt x="278" y="116"/>
                </a:lnTo>
                <a:lnTo>
                  <a:pt x="311" y="177"/>
                </a:lnTo>
                <a:lnTo>
                  <a:pt x="354" y="170"/>
                </a:lnTo>
                <a:lnTo>
                  <a:pt x="400" y="118"/>
                </a:lnTo>
                <a:lnTo>
                  <a:pt x="429" y="156"/>
                </a:lnTo>
                <a:lnTo>
                  <a:pt x="411" y="191"/>
                </a:lnTo>
                <a:lnTo>
                  <a:pt x="447" y="242"/>
                </a:lnTo>
                <a:lnTo>
                  <a:pt x="496" y="244"/>
                </a:lnTo>
                <a:lnTo>
                  <a:pt x="551" y="329"/>
                </a:lnTo>
                <a:lnTo>
                  <a:pt x="614" y="439"/>
                </a:lnTo>
                <a:lnTo>
                  <a:pt x="646" y="516"/>
                </a:lnTo>
                <a:lnTo>
                  <a:pt x="681" y="551"/>
                </a:lnTo>
                <a:lnTo>
                  <a:pt x="721" y="543"/>
                </a:lnTo>
                <a:lnTo>
                  <a:pt x="793" y="494"/>
                </a:lnTo>
                <a:lnTo>
                  <a:pt x="803" y="518"/>
                </a:lnTo>
                <a:lnTo>
                  <a:pt x="852" y="492"/>
                </a:lnTo>
                <a:lnTo>
                  <a:pt x="856" y="435"/>
                </a:lnTo>
                <a:lnTo>
                  <a:pt x="831" y="402"/>
                </a:lnTo>
                <a:lnTo>
                  <a:pt x="831" y="335"/>
                </a:lnTo>
                <a:lnTo>
                  <a:pt x="868" y="315"/>
                </a:lnTo>
                <a:lnTo>
                  <a:pt x="925" y="244"/>
                </a:lnTo>
                <a:lnTo>
                  <a:pt x="917" y="199"/>
                </a:lnTo>
                <a:lnTo>
                  <a:pt x="941" y="171"/>
                </a:lnTo>
                <a:lnTo>
                  <a:pt x="976" y="171"/>
                </a:lnTo>
                <a:lnTo>
                  <a:pt x="980" y="148"/>
                </a:lnTo>
                <a:lnTo>
                  <a:pt x="967" y="120"/>
                </a:lnTo>
                <a:lnTo>
                  <a:pt x="994" y="103"/>
                </a:lnTo>
                <a:lnTo>
                  <a:pt x="1043" y="108"/>
                </a:lnTo>
                <a:lnTo>
                  <a:pt x="1043" y="162"/>
                </a:lnTo>
                <a:lnTo>
                  <a:pt x="1065" y="232"/>
                </a:lnTo>
                <a:lnTo>
                  <a:pt x="1128" y="227"/>
                </a:lnTo>
                <a:lnTo>
                  <a:pt x="1154" y="189"/>
                </a:lnTo>
                <a:lnTo>
                  <a:pt x="1187" y="211"/>
                </a:lnTo>
                <a:lnTo>
                  <a:pt x="1193" y="252"/>
                </a:lnTo>
                <a:lnTo>
                  <a:pt x="1177" y="315"/>
                </a:lnTo>
                <a:lnTo>
                  <a:pt x="1126" y="329"/>
                </a:lnTo>
                <a:lnTo>
                  <a:pt x="1061" y="327"/>
                </a:lnTo>
                <a:lnTo>
                  <a:pt x="1047" y="311"/>
                </a:lnTo>
                <a:lnTo>
                  <a:pt x="1024" y="337"/>
                </a:lnTo>
                <a:lnTo>
                  <a:pt x="994" y="315"/>
                </a:lnTo>
                <a:lnTo>
                  <a:pt x="939" y="376"/>
                </a:lnTo>
                <a:lnTo>
                  <a:pt x="961" y="404"/>
                </a:lnTo>
                <a:lnTo>
                  <a:pt x="965" y="459"/>
                </a:lnTo>
                <a:lnTo>
                  <a:pt x="1006" y="471"/>
                </a:lnTo>
                <a:lnTo>
                  <a:pt x="1051" y="449"/>
                </a:lnTo>
                <a:lnTo>
                  <a:pt x="1069" y="445"/>
                </a:lnTo>
                <a:lnTo>
                  <a:pt x="1104" y="490"/>
                </a:lnTo>
                <a:lnTo>
                  <a:pt x="1075" y="561"/>
                </a:lnTo>
                <a:lnTo>
                  <a:pt x="1053" y="614"/>
                </a:lnTo>
                <a:lnTo>
                  <a:pt x="1075" y="658"/>
                </a:lnTo>
                <a:lnTo>
                  <a:pt x="1116" y="677"/>
                </a:lnTo>
                <a:lnTo>
                  <a:pt x="1118" y="732"/>
                </a:lnTo>
                <a:lnTo>
                  <a:pt x="1081" y="782"/>
                </a:lnTo>
                <a:lnTo>
                  <a:pt x="1112" y="837"/>
                </a:lnTo>
                <a:lnTo>
                  <a:pt x="1138" y="819"/>
                </a:lnTo>
                <a:lnTo>
                  <a:pt x="1187" y="823"/>
                </a:lnTo>
                <a:lnTo>
                  <a:pt x="1197" y="864"/>
                </a:lnTo>
                <a:lnTo>
                  <a:pt x="1228" y="884"/>
                </a:lnTo>
                <a:lnTo>
                  <a:pt x="1262" y="864"/>
                </a:lnTo>
                <a:lnTo>
                  <a:pt x="1293" y="888"/>
                </a:lnTo>
                <a:lnTo>
                  <a:pt x="1329" y="872"/>
                </a:lnTo>
                <a:lnTo>
                  <a:pt x="1352" y="900"/>
                </a:lnTo>
                <a:lnTo>
                  <a:pt x="1343" y="973"/>
                </a:lnTo>
                <a:lnTo>
                  <a:pt x="1291" y="986"/>
                </a:lnTo>
                <a:lnTo>
                  <a:pt x="1262" y="1026"/>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10" name="Freeform 73"/>
          <p:cNvSpPr>
            <a:spLocks/>
          </p:cNvSpPr>
          <p:nvPr/>
        </p:nvSpPr>
        <p:spPr bwMode="gray">
          <a:xfrm>
            <a:off x="4101297" y="4953232"/>
            <a:ext cx="843391" cy="611458"/>
          </a:xfrm>
          <a:custGeom>
            <a:avLst/>
            <a:gdLst>
              <a:gd name="T0" fmla="*/ 209 w 1191"/>
              <a:gd name="T1" fmla="*/ 213 h 864"/>
              <a:gd name="T2" fmla="*/ 202 w 1191"/>
              <a:gd name="T3" fmla="*/ 215 h 864"/>
              <a:gd name="T4" fmla="*/ 195 w 1191"/>
              <a:gd name="T5" fmla="*/ 214 h 864"/>
              <a:gd name="T6" fmla="*/ 186 w 1191"/>
              <a:gd name="T7" fmla="*/ 210 h 864"/>
              <a:gd name="T8" fmla="*/ 180 w 1191"/>
              <a:gd name="T9" fmla="*/ 210 h 864"/>
              <a:gd name="T10" fmla="*/ 174 w 1191"/>
              <a:gd name="T11" fmla="*/ 203 h 864"/>
              <a:gd name="T12" fmla="*/ 169 w 1191"/>
              <a:gd name="T13" fmla="*/ 200 h 864"/>
              <a:gd name="T14" fmla="*/ 163 w 1191"/>
              <a:gd name="T15" fmla="*/ 210 h 864"/>
              <a:gd name="T16" fmla="*/ 155 w 1191"/>
              <a:gd name="T17" fmla="*/ 214 h 864"/>
              <a:gd name="T18" fmla="*/ 146 w 1191"/>
              <a:gd name="T19" fmla="*/ 216 h 864"/>
              <a:gd name="T20" fmla="*/ 140 w 1191"/>
              <a:gd name="T21" fmla="*/ 211 h 864"/>
              <a:gd name="T22" fmla="*/ 133 w 1191"/>
              <a:gd name="T23" fmla="*/ 213 h 864"/>
              <a:gd name="T24" fmla="*/ 123 w 1191"/>
              <a:gd name="T25" fmla="*/ 213 h 864"/>
              <a:gd name="T26" fmla="*/ 112 w 1191"/>
              <a:gd name="T27" fmla="*/ 206 h 864"/>
              <a:gd name="T28" fmla="*/ 101 w 1191"/>
              <a:gd name="T29" fmla="*/ 198 h 864"/>
              <a:gd name="T30" fmla="*/ 93 w 1191"/>
              <a:gd name="T31" fmla="*/ 189 h 864"/>
              <a:gd name="T32" fmla="*/ 88 w 1191"/>
              <a:gd name="T33" fmla="*/ 176 h 864"/>
              <a:gd name="T34" fmla="*/ 91 w 1191"/>
              <a:gd name="T35" fmla="*/ 171 h 864"/>
              <a:gd name="T36" fmla="*/ 94 w 1191"/>
              <a:gd name="T37" fmla="*/ 170 h 864"/>
              <a:gd name="T38" fmla="*/ 96 w 1191"/>
              <a:gd name="T39" fmla="*/ 167 h 864"/>
              <a:gd name="T40" fmla="*/ 87 w 1191"/>
              <a:gd name="T41" fmla="*/ 160 h 864"/>
              <a:gd name="T42" fmla="*/ 79 w 1191"/>
              <a:gd name="T43" fmla="*/ 161 h 864"/>
              <a:gd name="T44" fmla="*/ 74 w 1191"/>
              <a:gd name="T45" fmla="*/ 163 h 864"/>
              <a:gd name="T46" fmla="*/ 66 w 1191"/>
              <a:gd name="T47" fmla="*/ 158 h 864"/>
              <a:gd name="T48" fmla="*/ 60 w 1191"/>
              <a:gd name="T49" fmla="*/ 161 h 864"/>
              <a:gd name="T50" fmla="*/ 52 w 1191"/>
              <a:gd name="T51" fmla="*/ 156 h 864"/>
              <a:gd name="T52" fmla="*/ 46 w 1191"/>
              <a:gd name="T53" fmla="*/ 152 h 864"/>
              <a:gd name="T54" fmla="*/ 66 w 1191"/>
              <a:gd name="T55" fmla="*/ 135 h 864"/>
              <a:gd name="T56" fmla="*/ 53 w 1191"/>
              <a:gd name="T57" fmla="*/ 114 h 864"/>
              <a:gd name="T58" fmla="*/ 29 w 1191"/>
              <a:gd name="T59" fmla="*/ 108 h 864"/>
              <a:gd name="T60" fmla="*/ 8 w 1191"/>
              <a:gd name="T61" fmla="*/ 101 h 864"/>
              <a:gd name="T62" fmla="*/ 26 w 1191"/>
              <a:gd name="T63" fmla="*/ 74 h 864"/>
              <a:gd name="T64" fmla="*/ 63 w 1191"/>
              <a:gd name="T65" fmla="*/ 84 h 864"/>
              <a:gd name="T66" fmla="*/ 77 w 1191"/>
              <a:gd name="T67" fmla="*/ 70 h 864"/>
              <a:gd name="T68" fmla="*/ 100 w 1191"/>
              <a:gd name="T69" fmla="*/ 52 h 864"/>
              <a:gd name="T70" fmla="*/ 124 w 1191"/>
              <a:gd name="T71" fmla="*/ 56 h 864"/>
              <a:gd name="T72" fmla="*/ 144 w 1191"/>
              <a:gd name="T73" fmla="*/ 48 h 864"/>
              <a:gd name="T74" fmla="*/ 165 w 1191"/>
              <a:gd name="T75" fmla="*/ 40 h 864"/>
              <a:gd name="T76" fmla="*/ 182 w 1191"/>
              <a:gd name="T77" fmla="*/ 27 h 864"/>
              <a:gd name="T78" fmla="*/ 200 w 1191"/>
              <a:gd name="T79" fmla="*/ 19 h 864"/>
              <a:gd name="T80" fmla="*/ 217 w 1191"/>
              <a:gd name="T81" fmla="*/ 9 h 864"/>
              <a:gd name="T82" fmla="*/ 244 w 1191"/>
              <a:gd name="T83" fmla="*/ 5 h 864"/>
              <a:gd name="T84" fmla="*/ 260 w 1191"/>
              <a:gd name="T85" fmla="*/ 18 h 864"/>
              <a:gd name="T86" fmla="*/ 252 w 1191"/>
              <a:gd name="T87" fmla="*/ 54 h 864"/>
              <a:gd name="T88" fmla="*/ 274 w 1191"/>
              <a:gd name="T89" fmla="*/ 71 h 864"/>
              <a:gd name="T90" fmla="*/ 298 w 1191"/>
              <a:gd name="T91" fmla="*/ 81 h 864"/>
              <a:gd name="T92" fmla="*/ 282 w 1191"/>
              <a:gd name="T93" fmla="*/ 108 h 864"/>
              <a:gd name="T94" fmla="*/ 260 w 1191"/>
              <a:gd name="T95" fmla="*/ 161 h 864"/>
              <a:gd name="T96" fmla="*/ 248 w 1191"/>
              <a:gd name="T97" fmla="*/ 182 h 864"/>
              <a:gd name="T98" fmla="*/ 225 w 1191"/>
              <a:gd name="T99" fmla="*/ 197 h 86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91"/>
              <a:gd name="T151" fmla="*/ 0 h 864"/>
              <a:gd name="T152" fmla="*/ 1191 w 1191"/>
              <a:gd name="T153" fmla="*/ 864 h 86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91" h="864">
                <a:moveTo>
                  <a:pt x="866" y="835"/>
                </a:moveTo>
                <a:lnTo>
                  <a:pt x="834" y="815"/>
                </a:lnTo>
                <a:lnTo>
                  <a:pt x="836" y="852"/>
                </a:lnTo>
                <a:lnTo>
                  <a:pt x="832" y="852"/>
                </a:lnTo>
                <a:lnTo>
                  <a:pt x="821" y="856"/>
                </a:lnTo>
                <a:lnTo>
                  <a:pt x="807" y="860"/>
                </a:lnTo>
                <a:lnTo>
                  <a:pt x="793" y="864"/>
                </a:lnTo>
                <a:lnTo>
                  <a:pt x="783" y="862"/>
                </a:lnTo>
                <a:lnTo>
                  <a:pt x="777" y="856"/>
                </a:lnTo>
                <a:lnTo>
                  <a:pt x="767" y="849"/>
                </a:lnTo>
                <a:lnTo>
                  <a:pt x="758" y="841"/>
                </a:lnTo>
                <a:lnTo>
                  <a:pt x="744" y="837"/>
                </a:lnTo>
                <a:lnTo>
                  <a:pt x="734" y="837"/>
                </a:lnTo>
                <a:lnTo>
                  <a:pt x="726" y="837"/>
                </a:lnTo>
                <a:lnTo>
                  <a:pt x="718" y="837"/>
                </a:lnTo>
                <a:lnTo>
                  <a:pt x="708" y="831"/>
                </a:lnTo>
                <a:lnTo>
                  <a:pt x="701" y="821"/>
                </a:lnTo>
                <a:lnTo>
                  <a:pt x="693" y="811"/>
                </a:lnTo>
                <a:lnTo>
                  <a:pt x="687" y="801"/>
                </a:lnTo>
                <a:lnTo>
                  <a:pt x="681" y="797"/>
                </a:lnTo>
                <a:lnTo>
                  <a:pt x="673" y="799"/>
                </a:lnTo>
                <a:lnTo>
                  <a:pt x="665" y="811"/>
                </a:lnTo>
                <a:lnTo>
                  <a:pt x="657" y="825"/>
                </a:lnTo>
                <a:lnTo>
                  <a:pt x="651" y="839"/>
                </a:lnTo>
                <a:lnTo>
                  <a:pt x="641" y="847"/>
                </a:lnTo>
                <a:lnTo>
                  <a:pt x="632" y="850"/>
                </a:lnTo>
                <a:lnTo>
                  <a:pt x="620" y="856"/>
                </a:lnTo>
                <a:lnTo>
                  <a:pt x="606" y="860"/>
                </a:lnTo>
                <a:lnTo>
                  <a:pt x="592" y="862"/>
                </a:lnTo>
                <a:lnTo>
                  <a:pt x="582" y="862"/>
                </a:lnTo>
                <a:lnTo>
                  <a:pt x="575" y="854"/>
                </a:lnTo>
                <a:lnTo>
                  <a:pt x="569" y="849"/>
                </a:lnTo>
                <a:lnTo>
                  <a:pt x="559" y="843"/>
                </a:lnTo>
                <a:lnTo>
                  <a:pt x="549" y="843"/>
                </a:lnTo>
                <a:lnTo>
                  <a:pt x="539" y="845"/>
                </a:lnTo>
                <a:lnTo>
                  <a:pt x="529" y="850"/>
                </a:lnTo>
                <a:lnTo>
                  <a:pt x="519" y="854"/>
                </a:lnTo>
                <a:lnTo>
                  <a:pt x="508" y="854"/>
                </a:lnTo>
                <a:lnTo>
                  <a:pt x="492" y="849"/>
                </a:lnTo>
                <a:lnTo>
                  <a:pt x="474" y="837"/>
                </a:lnTo>
                <a:lnTo>
                  <a:pt x="458" y="829"/>
                </a:lnTo>
                <a:lnTo>
                  <a:pt x="445" y="821"/>
                </a:lnTo>
                <a:lnTo>
                  <a:pt x="431" y="811"/>
                </a:lnTo>
                <a:lnTo>
                  <a:pt x="417" y="799"/>
                </a:lnTo>
                <a:lnTo>
                  <a:pt x="403" y="791"/>
                </a:lnTo>
                <a:lnTo>
                  <a:pt x="389" y="784"/>
                </a:lnTo>
                <a:lnTo>
                  <a:pt x="382" y="776"/>
                </a:lnTo>
                <a:lnTo>
                  <a:pt x="370" y="754"/>
                </a:lnTo>
                <a:lnTo>
                  <a:pt x="358" y="732"/>
                </a:lnTo>
                <a:lnTo>
                  <a:pt x="352" y="717"/>
                </a:lnTo>
                <a:lnTo>
                  <a:pt x="350" y="703"/>
                </a:lnTo>
                <a:lnTo>
                  <a:pt x="354" y="691"/>
                </a:lnTo>
                <a:lnTo>
                  <a:pt x="358" y="685"/>
                </a:lnTo>
                <a:lnTo>
                  <a:pt x="364" y="683"/>
                </a:lnTo>
                <a:lnTo>
                  <a:pt x="368" y="681"/>
                </a:lnTo>
                <a:lnTo>
                  <a:pt x="372" y="679"/>
                </a:lnTo>
                <a:lnTo>
                  <a:pt x="376" y="677"/>
                </a:lnTo>
                <a:lnTo>
                  <a:pt x="380" y="673"/>
                </a:lnTo>
                <a:lnTo>
                  <a:pt x="382" y="671"/>
                </a:lnTo>
                <a:lnTo>
                  <a:pt x="382" y="665"/>
                </a:lnTo>
                <a:lnTo>
                  <a:pt x="376" y="654"/>
                </a:lnTo>
                <a:lnTo>
                  <a:pt x="364" y="646"/>
                </a:lnTo>
                <a:lnTo>
                  <a:pt x="348" y="638"/>
                </a:lnTo>
                <a:lnTo>
                  <a:pt x="332" y="636"/>
                </a:lnTo>
                <a:lnTo>
                  <a:pt x="323" y="638"/>
                </a:lnTo>
                <a:lnTo>
                  <a:pt x="315" y="644"/>
                </a:lnTo>
                <a:lnTo>
                  <a:pt x="307" y="650"/>
                </a:lnTo>
                <a:lnTo>
                  <a:pt x="301" y="652"/>
                </a:lnTo>
                <a:lnTo>
                  <a:pt x="295" y="650"/>
                </a:lnTo>
                <a:lnTo>
                  <a:pt x="283" y="636"/>
                </a:lnTo>
                <a:lnTo>
                  <a:pt x="273" y="630"/>
                </a:lnTo>
                <a:lnTo>
                  <a:pt x="262" y="630"/>
                </a:lnTo>
                <a:lnTo>
                  <a:pt x="254" y="636"/>
                </a:lnTo>
                <a:lnTo>
                  <a:pt x="246" y="642"/>
                </a:lnTo>
                <a:lnTo>
                  <a:pt x="238" y="644"/>
                </a:lnTo>
                <a:lnTo>
                  <a:pt x="230" y="640"/>
                </a:lnTo>
                <a:lnTo>
                  <a:pt x="220" y="632"/>
                </a:lnTo>
                <a:lnTo>
                  <a:pt x="208" y="624"/>
                </a:lnTo>
                <a:lnTo>
                  <a:pt x="195" y="614"/>
                </a:lnTo>
                <a:lnTo>
                  <a:pt x="185" y="608"/>
                </a:lnTo>
                <a:lnTo>
                  <a:pt x="181" y="606"/>
                </a:lnTo>
                <a:lnTo>
                  <a:pt x="181" y="593"/>
                </a:lnTo>
                <a:lnTo>
                  <a:pt x="210" y="553"/>
                </a:lnTo>
                <a:lnTo>
                  <a:pt x="262" y="540"/>
                </a:lnTo>
                <a:lnTo>
                  <a:pt x="271" y="467"/>
                </a:lnTo>
                <a:lnTo>
                  <a:pt x="248" y="439"/>
                </a:lnTo>
                <a:lnTo>
                  <a:pt x="212" y="455"/>
                </a:lnTo>
                <a:lnTo>
                  <a:pt x="179" y="435"/>
                </a:lnTo>
                <a:lnTo>
                  <a:pt x="147" y="451"/>
                </a:lnTo>
                <a:lnTo>
                  <a:pt x="116" y="431"/>
                </a:lnTo>
                <a:lnTo>
                  <a:pt x="106" y="390"/>
                </a:lnTo>
                <a:lnTo>
                  <a:pt x="57" y="386"/>
                </a:lnTo>
                <a:lnTo>
                  <a:pt x="31" y="404"/>
                </a:lnTo>
                <a:lnTo>
                  <a:pt x="0" y="349"/>
                </a:lnTo>
                <a:lnTo>
                  <a:pt x="51" y="347"/>
                </a:lnTo>
                <a:lnTo>
                  <a:pt x="104" y="295"/>
                </a:lnTo>
                <a:lnTo>
                  <a:pt x="139" y="292"/>
                </a:lnTo>
                <a:lnTo>
                  <a:pt x="195" y="327"/>
                </a:lnTo>
                <a:lnTo>
                  <a:pt x="250" y="335"/>
                </a:lnTo>
                <a:lnTo>
                  <a:pt x="275" y="309"/>
                </a:lnTo>
                <a:lnTo>
                  <a:pt x="279" y="288"/>
                </a:lnTo>
                <a:lnTo>
                  <a:pt x="307" y="278"/>
                </a:lnTo>
                <a:lnTo>
                  <a:pt x="338" y="248"/>
                </a:lnTo>
                <a:lnTo>
                  <a:pt x="386" y="238"/>
                </a:lnTo>
                <a:lnTo>
                  <a:pt x="397" y="207"/>
                </a:lnTo>
                <a:lnTo>
                  <a:pt x="437" y="181"/>
                </a:lnTo>
                <a:lnTo>
                  <a:pt x="458" y="223"/>
                </a:lnTo>
                <a:lnTo>
                  <a:pt x="496" y="225"/>
                </a:lnTo>
                <a:lnTo>
                  <a:pt x="521" y="248"/>
                </a:lnTo>
                <a:lnTo>
                  <a:pt x="567" y="227"/>
                </a:lnTo>
                <a:lnTo>
                  <a:pt x="575" y="189"/>
                </a:lnTo>
                <a:lnTo>
                  <a:pt x="604" y="173"/>
                </a:lnTo>
                <a:lnTo>
                  <a:pt x="641" y="193"/>
                </a:lnTo>
                <a:lnTo>
                  <a:pt x="659" y="160"/>
                </a:lnTo>
                <a:lnTo>
                  <a:pt x="695" y="160"/>
                </a:lnTo>
                <a:lnTo>
                  <a:pt x="693" y="120"/>
                </a:lnTo>
                <a:lnTo>
                  <a:pt x="728" y="108"/>
                </a:lnTo>
                <a:lnTo>
                  <a:pt x="740" y="122"/>
                </a:lnTo>
                <a:lnTo>
                  <a:pt x="765" y="71"/>
                </a:lnTo>
                <a:lnTo>
                  <a:pt x="797" y="73"/>
                </a:lnTo>
                <a:lnTo>
                  <a:pt x="825" y="77"/>
                </a:lnTo>
                <a:lnTo>
                  <a:pt x="840" y="30"/>
                </a:lnTo>
                <a:lnTo>
                  <a:pt x="868" y="36"/>
                </a:lnTo>
                <a:lnTo>
                  <a:pt x="891" y="63"/>
                </a:lnTo>
                <a:lnTo>
                  <a:pt x="933" y="6"/>
                </a:lnTo>
                <a:lnTo>
                  <a:pt x="974" y="18"/>
                </a:lnTo>
                <a:lnTo>
                  <a:pt x="1006" y="0"/>
                </a:lnTo>
                <a:lnTo>
                  <a:pt x="1039" y="10"/>
                </a:lnTo>
                <a:lnTo>
                  <a:pt x="1039" y="69"/>
                </a:lnTo>
                <a:lnTo>
                  <a:pt x="1065" y="89"/>
                </a:lnTo>
                <a:lnTo>
                  <a:pt x="1059" y="154"/>
                </a:lnTo>
                <a:lnTo>
                  <a:pt x="1006" y="215"/>
                </a:lnTo>
                <a:lnTo>
                  <a:pt x="1080" y="209"/>
                </a:lnTo>
                <a:lnTo>
                  <a:pt x="1096" y="234"/>
                </a:lnTo>
                <a:lnTo>
                  <a:pt x="1096" y="284"/>
                </a:lnTo>
                <a:lnTo>
                  <a:pt x="1134" y="258"/>
                </a:lnTo>
                <a:lnTo>
                  <a:pt x="1169" y="258"/>
                </a:lnTo>
                <a:lnTo>
                  <a:pt x="1191" y="321"/>
                </a:lnTo>
                <a:lnTo>
                  <a:pt x="1163" y="351"/>
                </a:lnTo>
                <a:lnTo>
                  <a:pt x="1167" y="408"/>
                </a:lnTo>
                <a:lnTo>
                  <a:pt x="1128" y="431"/>
                </a:lnTo>
                <a:lnTo>
                  <a:pt x="1104" y="504"/>
                </a:lnTo>
                <a:lnTo>
                  <a:pt x="1110" y="579"/>
                </a:lnTo>
                <a:lnTo>
                  <a:pt x="1039" y="642"/>
                </a:lnTo>
                <a:lnTo>
                  <a:pt x="1013" y="654"/>
                </a:lnTo>
                <a:lnTo>
                  <a:pt x="1013" y="713"/>
                </a:lnTo>
                <a:lnTo>
                  <a:pt x="990" y="728"/>
                </a:lnTo>
                <a:lnTo>
                  <a:pt x="943" y="738"/>
                </a:lnTo>
                <a:lnTo>
                  <a:pt x="937" y="776"/>
                </a:lnTo>
                <a:lnTo>
                  <a:pt x="899" y="788"/>
                </a:lnTo>
                <a:lnTo>
                  <a:pt x="866" y="835"/>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11" name="Freeform 74"/>
          <p:cNvSpPr>
            <a:spLocks/>
          </p:cNvSpPr>
          <p:nvPr/>
        </p:nvSpPr>
        <p:spPr bwMode="gray">
          <a:xfrm>
            <a:off x="4101297" y="4953232"/>
            <a:ext cx="843391" cy="611458"/>
          </a:xfrm>
          <a:custGeom>
            <a:avLst/>
            <a:gdLst>
              <a:gd name="T0" fmla="*/ 209 w 1191"/>
              <a:gd name="T1" fmla="*/ 213 h 864"/>
              <a:gd name="T2" fmla="*/ 202 w 1191"/>
              <a:gd name="T3" fmla="*/ 215 h 864"/>
              <a:gd name="T4" fmla="*/ 195 w 1191"/>
              <a:gd name="T5" fmla="*/ 214 h 864"/>
              <a:gd name="T6" fmla="*/ 186 w 1191"/>
              <a:gd name="T7" fmla="*/ 210 h 864"/>
              <a:gd name="T8" fmla="*/ 180 w 1191"/>
              <a:gd name="T9" fmla="*/ 210 h 864"/>
              <a:gd name="T10" fmla="*/ 174 w 1191"/>
              <a:gd name="T11" fmla="*/ 203 h 864"/>
              <a:gd name="T12" fmla="*/ 169 w 1191"/>
              <a:gd name="T13" fmla="*/ 200 h 864"/>
              <a:gd name="T14" fmla="*/ 163 w 1191"/>
              <a:gd name="T15" fmla="*/ 210 h 864"/>
              <a:gd name="T16" fmla="*/ 155 w 1191"/>
              <a:gd name="T17" fmla="*/ 214 h 864"/>
              <a:gd name="T18" fmla="*/ 146 w 1191"/>
              <a:gd name="T19" fmla="*/ 216 h 864"/>
              <a:gd name="T20" fmla="*/ 140 w 1191"/>
              <a:gd name="T21" fmla="*/ 211 h 864"/>
              <a:gd name="T22" fmla="*/ 133 w 1191"/>
              <a:gd name="T23" fmla="*/ 213 h 864"/>
              <a:gd name="T24" fmla="*/ 123 w 1191"/>
              <a:gd name="T25" fmla="*/ 213 h 864"/>
              <a:gd name="T26" fmla="*/ 112 w 1191"/>
              <a:gd name="T27" fmla="*/ 206 h 864"/>
              <a:gd name="T28" fmla="*/ 101 w 1191"/>
              <a:gd name="T29" fmla="*/ 198 h 864"/>
              <a:gd name="T30" fmla="*/ 93 w 1191"/>
              <a:gd name="T31" fmla="*/ 189 h 864"/>
              <a:gd name="T32" fmla="*/ 88 w 1191"/>
              <a:gd name="T33" fmla="*/ 176 h 864"/>
              <a:gd name="T34" fmla="*/ 91 w 1191"/>
              <a:gd name="T35" fmla="*/ 171 h 864"/>
              <a:gd name="T36" fmla="*/ 94 w 1191"/>
              <a:gd name="T37" fmla="*/ 170 h 864"/>
              <a:gd name="T38" fmla="*/ 96 w 1191"/>
              <a:gd name="T39" fmla="*/ 167 h 864"/>
              <a:gd name="T40" fmla="*/ 87 w 1191"/>
              <a:gd name="T41" fmla="*/ 160 h 864"/>
              <a:gd name="T42" fmla="*/ 79 w 1191"/>
              <a:gd name="T43" fmla="*/ 161 h 864"/>
              <a:gd name="T44" fmla="*/ 74 w 1191"/>
              <a:gd name="T45" fmla="*/ 163 h 864"/>
              <a:gd name="T46" fmla="*/ 66 w 1191"/>
              <a:gd name="T47" fmla="*/ 158 h 864"/>
              <a:gd name="T48" fmla="*/ 60 w 1191"/>
              <a:gd name="T49" fmla="*/ 161 h 864"/>
              <a:gd name="T50" fmla="*/ 52 w 1191"/>
              <a:gd name="T51" fmla="*/ 156 h 864"/>
              <a:gd name="T52" fmla="*/ 46 w 1191"/>
              <a:gd name="T53" fmla="*/ 152 h 864"/>
              <a:gd name="T54" fmla="*/ 66 w 1191"/>
              <a:gd name="T55" fmla="*/ 135 h 864"/>
              <a:gd name="T56" fmla="*/ 53 w 1191"/>
              <a:gd name="T57" fmla="*/ 114 h 864"/>
              <a:gd name="T58" fmla="*/ 29 w 1191"/>
              <a:gd name="T59" fmla="*/ 108 h 864"/>
              <a:gd name="T60" fmla="*/ 8 w 1191"/>
              <a:gd name="T61" fmla="*/ 101 h 864"/>
              <a:gd name="T62" fmla="*/ 26 w 1191"/>
              <a:gd name="T63" fmla="*/ 74 h 864"/>
              <a:gd name="T64" fmla="*/ 63 w 1191"/>
              <a:gd name="T65" fmla="*/ 84 h 864"/>
              <a:gd name="T66" fmla="*/ 77 w 1191"/>
              <a:gd name="T67" fmla="*/ 70 h 864"/>
              <a:gd name="T68" fmla="*/ 100 w 1191"/>
              <a:gd name="T69" fmla="*/ 52 h 864"/>
              <a:gd name="T70" fmla="*/ 124 w 1191"/>
              <a:gd name="T71" fmla="*/ 56 h 864"/>
              <a:gd name="T72" fmla="*/ 144 w 1191"/>
              <a:gd name="T73" fmla="*/ 48 h 864"/>
              <a:gd name="T74" fmla="*/ 165 w 1191"/>
              <a:gd name="T75" fmla="*/ 40 h 864"/>
              <a:gd name="T76" fmla="*/ 182 w 1191"/>
              <a:gd name="T77" fmla="*/ 27 h 864"/>
              <a:gd name="T78" fmla="*/ 200 w 1191"/>
              <a:gd name="T79" fmla="*/ 19 h 864"/>
              <a:gd name="T80" fmla="*/ 217 w 1191"/>
              <a:gd name="T81" fmla="*/ 9 h 864"/>
              <a:gd name="T82" fmla="*/ 244 w 1191"/>
              <a:gd name="T83" fmla="*/ 5 h 864"/>
              <a:gd name="T84" fmla="*/ 260 w 1191"/>
              <a:gd name="T85" fmla="*/ 18 h 864"/>
              <a:gd name="T86" fmla="*/ 252 w 1191"/>
              <a:gd name="T87" fmla="*/ 54 h 864"/>
              <a:gd name="T88" fmla="*/ 274 w 1191"/>
              <a:gd name="T89" fmla="*/ 71 h 864"/>
              <a:gd name="T90" fmla="*/ 298 w 1191"/>
              <a:gd name="T91" fmla="*/ 81 h 864"/>
              <a:gd name="T92" fmla="*/ 282 w 1191"/>
              <a:gd name="T93" fmla="*/ 108 h 864"/>
              <a:gd name="T94" fmla="*/ 260 w 1191"/>
              <a:gd name="T95" fmla="*/ 161 h 864"/>
              <a:gd name="T96" fmla="*/ 248 w 1191"/>
              <a:gd name="T97" fmla="*/ 182 h 864"/>
              <a:gd name="T98" fmla="*/ 225 w 1191"/>
              <a:gd name="T99" fmla="*/ 197 h 86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91"/>
              <a:gd name="T151" fmla="*/ 0 h 864"/>
              <a:gd name="T152" fmla="*/ 1191 w 1191"/>
              <a:gd name="T153" fmla="*/ 864 h 86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91" h="864">
                <a:moveTo>
                  <a:pt x="866" y="835"/>
                </a:moveTo>
                <a:lnTo>
                  <a:pt x="834" y="815"/>
                </a:lnTo>
                <a:lnTo>
                  <a:pt x="836" y="852"/>
                </a:lnTo>
                <a:lnTo>
                  <a:pt x="832" y="852"/>
                </a:lnTo>
                <a:lnTo>
                  <a:pt x="821" y="856"/>
                </a:lnTo>
                <a:lnTo>
                  <a:pt x="807" y="860"/>
                </a:lnTo>
                <a:lnTo>
                  <a:pt x="793" y="864"/>
                </a:lnTo>
                <a:lnTo>
                  <a:pt x="783" y="862"/>
                </a:lnTo>
                <a:lnTo>
                  <a:pt x="777" y="856"/>
                </a:lnTo>
                <a:lnTo>
                  <a:pt x="767" y="849"/>
                </a:lnTo>
                <a:lnTo>
                  <a:pt x="758" y="841"/>
                </a:lnTo>
                <a:lnTo>
                  <a:pt x="744" y="837"/>
                </a:lnTo>
                <a:lnTo>
                  <a:pt x="734" y="837"/>
                </a:lnTo>
                <a:lnTo>
                  <a:pt x="726" y="837"/>
                </a:lnTo>
                <a:lnTo>
                  <a:pt x="718" y="837"/>
                </a:lnTo>
                <a:lnTo>
                  <a:pt x="708" y="831"/>
                </a:lnTo>
                <a:lnTo>
                  <a:pt x="701" y="821"/>
                </a:lnTo>
                <a:lnTo>
                  <a:pt x="693" y="811"/>
                </a:lnTo>
                <a:lnTo>
                  <a:pt x="687" y="801"/>
                </a:lnTo>
                <a:lnTo>
                  <a:pt x="681" y="797"/>
                </a:lnTo>
                <a:lnTo>
                  <a:pt x="673" y="799"/>
                </a:lnTo>
                <a:lnTo>
                  <a:pt x="665" y="811"/>
                </a:lnTo>
                <a:lnTo>
                  <a:pt x="657" y="825"/>
                </a:lnTo>
                <a:lnTo>
                  <a:pt x="651" y="839"/>
                </a:lnTo>
                <a:lnTo>
                  <a:pt x="641" y="847"/>
                </a:lnTo>
                <a:lnTo>
                  <a:pt x="632" y="850"/>
                </a:lnTo>
                <a:lnTo>
                  <a:pt x="620" y="856"/>
                </a:lnTo>
                <a:lnTo>
                  <a:pt x="606" y="860"/>
                </a:lnTo>
                <a:lnTo>
                  <a:pt x="592" y="862"/>
                </a:lnTo>
                <a:lnTo>
                  <a:pt x="582" y="862"/>
                </a:lnTo>
                <a:lnTo>
                  <a:pt x="575" y="854"/>
                </a:lnTo>
                <a:lnTo>
                  <a:pt x="569" y="849"/>
                </a:lnTo>
                <a:lnTo>
                  <a:pt x="559" y="843"/>
                </a:lnTo>
                <a:lnTo>
                  <a:pt x="549" y="843"/>
                </a:lnTo>
                <a:lnTo>
                  <a:pt x="539" y="845"/>
                </a:lnTo>
                <a:lnTo>
                  <a:pt x="529" y="850"/>
                </a:lnTo>
                <a:lnTo>
                  <a:pt x="519" y="854"/>
                </a:lnTo>
                <a:lnTo>
                  <a:pt x="508" y="854"/>
                </a:lnTo>
                <a:lnTo>
                  <a:pt x="492" y="849"/>
                </a:lnTo>
                <a:lnTo>
                  <a:pt x="474" y="837"/>
                </a:lnTo>
                <a:lnTo>
                  <a:pt x="458" y="829"/>
                </a:lnTo>
                <a:lnTo>
                  <a:pt x="445" y="821"/>
                </a:lnTo>
                <a:lnTo>
                  <a:pt x="431" y="811"/>
                </a:lnTo>
                <a:lnTo>
                  <a:pt x="417" y="799"/>
                </a:lnTo>
                <a:lnTo>
                  <a:pt x="403" y="791"/>
                </a:lnTo>
                <a:lnTo>
                  <a:pt x="389" y="784"/>
                </a:lnTo>
                <a:lnTo>
                  <a:pt x="382" y="776"/>
                </a:lnTo>
                <a:lnTo>
                  <a:pt x="370" y="754"/>
                </a:lnTo>
                <a:lnTo>
                  <a:pt x="358" y="732"/>
                </a:lnTo>
                <a:lnTo>
                  <a:pt x="352" y="717"/>
                </a:lnTo>
                <a:lnTo>
                  <a:pt x="350" y="703"/>
                </a:lnTo>
                <a:lnTo>
                  <a:pt x="354" y="691"/>
                </a:lnTo>
                <a:lnTo>
                  <a:pt x="358" y="685"/>
                </a:lnTo>
                <a:lnTo>
                  <a:pt x="364" y="683"/>
                </a:lnTo>
                <a:lnTo>
                  <a:pt x="368" y="681"/>
                </a:lnTo>
                <a:lnTo>
                  <a:pt x="372" y="679"/>
                </a:lnTo>
                <a:lnTo>
                  <a:pt x="376" y="677"/>
                </a:lnTo>
                <a:lnTo>
                  <a:pt x="380" y="673"/>
                </a:lnTo>
                <a:lnTo>
                  <a:pt x="382" y="671"/>
                </a:lnTo>
                <a:lnTo>
                  <a:pt x="382" y="665"/>
                </a:lnTo>
                <a:lnTo>
                  <a:pt x="376" y="654"/>
                </a:lnTo>
                <a:lnTo>
                  <a:pt x="364" y="646"/>
                </a:lnTo>
                <a:lnTo>
                  <a:pt x="348" y="638"/>
                </a:lnTo>
                <a:lnTo>
                  <a:pt x="332" y="636"/>
                </a:lnTo>
                <a:lnTo>
                  <a:pt x="323" y="638"/>
                </a:lnTo>
                <a:lnTo>
                  <a:pt x="315" y="644"/>
                </a:lnTo>
                <a:lnTo>
                  <a:pt x="307" y="650"/>
                </a:lnTo>
                <a:lnTo>
                  <a:pt x="301" y="652"/>
                </a:lnTo>
                <a:lnTo>
                  <a:pt x="295" y="650"/>
                </a:lnTo>
                <a:lnTo>
                  <a:pt x="283" y="636"/>
                </a:lnTo>
                <a:lnTo>
                  <a:pt x="273" y="630"/>
                </a:lnTo>
                <a:lnTo>
                  <a:pt x="262" y="630"/>
                </a:lnTo>
                <a:lnTo>
                  <a:pt x="254" y="636"/>
                </a:lnTo>
                <a:lnTo>
                  <a:pt x="246" y="642"/>
                </a:lnTo>
                <a:lnTo>
                  <a:pt x="238" y="644"/>
                </a:lnTo>
                <a:lnTo>
                  <a:pt x="230" y="640"/>
                </a:lnTo>
                <a:lnTo>
                  <a:pt x="220" y="632"/>
                </a:lnTo>
                <a:lnTo>
                  <a:pt x="208" y="624"/>
                </a:lnTo>
                <a:lnTo>
                  <a:pt x="195" y="614"/>
                </a:lnTo>
                <a:lnTo>
                  <a:pt x="185" y="608"/>
                </a:lnTo>
                <a:lnTo>
                  <a:pt x="181" y="606"/>
                </a:lnTo>
                <a:lnTo>
                  <a:pt x="181" y="593"/>
                </a:lnTo>
                <a:lnTo>
                  <a:pt x="210" y="553"/>
                </a:lnTo>
                <a:lnTo>
                  <a:pt x="262" y="540"/>
                </a:lnTo>
                <a:lnTo>
                  <a:pt x="271" y="467"/>
                </a:lnTo>
                <a:lnTo>
                  <a:pt x="248" y="439"/>
                </a:lnTo>
                <a:lnTo>
                  <a:pt x="212" y="455"/>
                </a:lnTo>
                <a:lnTo>
                  <a:pt x="179" y="435"/>
                </a:lnTo>
                <a:lnTo>
                  <a:pt x="147" y="451"/>
                </a:lnTo>
                <a:lnTo>
                  <a:pt x="116" y="431"/>
                </a:lnTo>
                <a:lnTo>
                  <a:pt x="106" y="390"/>
                </a:lnTo>
                <a:lnTo>
                  <a:pt x="57" y="386"/>
                </a:lnTo>
                <a:lnTo>
                  <a:pt x="31" y="404"/>
                </a:lnTo>
                <a:lnTo>
                  <a:pt x="0" y="349"/>
                </a:lnTo>
                <a:lnTo>
                  <a:pt x="51" y="347"/>
                </a:lnTo>
                <a:lnTo>
                  <a:pt x="104" y="295"/>
                </a:lnTo>
                <a:lnTo>
                  <a:pt x="139" y="292"/>
                </a:lnTo>
                <a:lnTo>
                  <a:pt x="195" y="327"/>
                </a:lnTo>
                <a:lnTo>
                  <a:pt x="250" y="335"/>
                </a:lnTo>
                <a:lnTo>
                  <a:pt x="275" y="309"/>
                </a:lnTo>
                <a:lnTo>
                  <a:pt x="279" y="288"/>
                </a:lnTo>
                <a:lnTo>
                  <a:pt x="307" y="278"/>
                </a:lnTo>
                <a:lnTo>
                  <a:pt x="338" y="248"/>
                </a:lnTo>
                <a:lnTo>
                  <a:pt x="386" y="238"/>
                </a:lnTo>
                <a:lnTo>
                  <a:pt x="397" y="207"/>
                </a:lnTo>
                <a:lnTo>
                  <a:pt x="437" y="181"/>
                </a:lnTo>
                <a:lnTo>
                  <a:pt x="458" y="223"/>
                </a:lnTo>
                <a:lnTo>
                  <a:pt x="496" y="225"/>
                </a:lnTo>
                <a:lnTo>
                  <a:pt x="521" y="248"/>
                </a:lnTo>
                <a:lnTo>
                  <a:pt x="567" y="227"/>
                </a:lnTo>
                <a:lnTo>
                  <a:pt x="575" y="189"/>
                </a:lnTo>
                <a:lnTo>
                  <a:pt x="604" y="173"/>
                </a:lnTo>
                <a:lnTo>
                  <a:pt x="641" y="193"/>
                </a:lnTo>
                <a:lnTo>
                  <a:pt x="659" y="160"/>
                </a:lnTo>
                <a:lnTo>
                  <a:pt x="695" y="160"/>
                </a:lnTo>
                <a:lnTo>
                  <a:pt x="693" y="120"/>
                </a:lnTo>
                <a:lnTo>
                  <a:pt x="728" y="108"/>
                </a:lnTo>
                <a:lnTo>
                  <a:pt x="740" y="122"/>
                </a:lnTo>
                <a:lnTo>
                  <a:pt x="765" y="71"/>
                </a:lnTo>
                <a:lnTo>
                  <a:pt x="797" y="73"/>
                </a:lnTo>
                <a:lnTo>
                  <a:pt x="825" y="77"/>
                </a:lnTo>
                <a:lnTo>
                  <a:pt x="840" y="30"/>
                </a:lnTo>
                <a:lnTo>
                  <a:pt x="868" y="36"/>
                </a:lnTo>
                <a:lnTo>
                  <a:pt x="891" y="63"/>
                </a:lnTo>
                <a:lnTo>
                  <a:pt x="933" y="6"/>
                </a:lnTo>
                <a:lnTo>
                  <a:pt x="974" y="18"/>
                </a:lnTo>
                <a:lnTo>
                  <a:pt x="1006" y="0"/>
                </a:lnTo>
                <a:lnTo>
                  <a:pt x="1039" y="10"/>
                </a:lnTo>
                <a:lnTo>
                  <a:pt x="1039" y="69"/>
                </a:lnTo>
                <a:lnTo>
                  <a:pt x="1065" y="89"/>
                </a:lnTo>
                <a:lnTo>
                  <a:pt x="1059" y="154"/>
                </a:lnTo>
                <a:lnTo>
                  <a:pt x="1006" y="215"/>
                </a:lnTo>
                <a:lnTo>
                  <a:pt x="1080" y="209"/>
                </a:lnTo>
                <a:lnTo>
                  <a:pt x="1096" y="234"/>
                </a:lnTo>
                <a:lnTo>
                  <a:pt x="1096" y="284"/>
                </a:lnTo>
                <a:lnTo>
                  <a:pt x="1134" y="258"/>
                </a:lnTo>
                <a:lnTo>
                  <a:pt x="1169" y="258"/>
                </a:lnTo>
                <a:lnTo>
                  <a:pt x="1191" y="321"/>
                </a:lnTo>
                <a:lnTo>
                  <a:pt x="1163" y="351"/>
                </a:lnTo>
                <a:lnTo>
                  <a:pt x="1167" y="408"/>
                </a:lnTo>
                <a:lnTo>
                  <a:pt x="1128" y="431"/>
                </a:lnTo>
                <a:lnTo>
                  <a:pt x="1104" y="504"/>
                </a:lnTo>
                <a:lnTo>
                  <a:pt x="1110" y="579"/>
                </a:lnTo>
                <a:lnTo>
                  <a:pt x="1039" y="642"/>
                </a:lnTo>
                <a:lnTo>
                  <a:pt x="1013" y="654"/>
                </a:lnTo>
                <a:lnTo>
                  <a:pt x="1013" y="713"/>
                </a:lnTo>
                <a:lnTo>
                  <a:pt x="990" y="728"/>
                </a:lnTo>
                <a:lnTo>
                  <a:pt x="943" y="738"/>
                </a:lnTo>
                <a:lnTo>
                  <a:pt x="937" y="776"/>
                </a:lnTo>
                <a:lnTo>
                  <a:pt x="899" y="788"/>
                </a:lnTo>
                <a:lnTo>
                  <a:pt x="866" y="835"/>
                </a:lnTo>
              </a:path>
            </a:pathLst>
          </a:custGeom>
          <a:no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12" name="Freeform 75"/>
          <p:cNvSpPr>
            <a:spLocks/>
          </p:cNvSpPr>
          <p:nvPr/>
        </p:nvSpPr>
        <p:spPr bwMode="gray">
          <a:xfrm>
            <a:off x="4612143" y="5723216"/>
            <a:ext cx="275942" cy="243451"/>
          </a:xfrm>
          <a:custGeom>
            <a:avLst/>
            <a:gdLst>
              <a:gd name="T0" fmla="*/ 20 w 392"/>
              <a:gd name="T1" fmla="*/ 19 h 344"/>
              <a:gd name="T2" fmla="*/ 17 w 392"/>
              <a:gd name="T3" fmla="*/ 21 h 344"/>
              <a:gd name="T4" fmla="*/ 11 w 392"/>
              <a:gd name="T5" fmla="*/ 27 h 344"/>
              <a:gd name="T6" fmla="*/ 5 w 392"/>
              <a:gd name="T7" fmla="*/ 35 h 344"/>
              <a:gd name="T8" fmla="*/ 1 w 392"/>
              <a:gd name="T9" fmla="*/ 40 h 344"/>
              <a:gd name="T10" fmla="*/ 0 w 392"/>
              <a:gd name="T11" fmla="*/ 50 h 344"/>
              <a:gd name="T12" fmla="*/ 1 w 392"/>
              <a:gd name="T13" fmla="*/ 63 h 344"/>
              <a:gd name="T14" fmla="*/ 5 w 392"/>
              <a:gd name="T15" fmla="*/ 72 h 344"/>
              <a:gd name="T16" fmla="*/ 12 w 392"/>
              <a:gd name="T17" fmla="*/ 78 h 344"/>
              <a:gd name="T18" fmla="*/ 22 w 392"/>
              <a:gd name="T19" fmla="*/ 80 h 344"/>
              <a:gd name="T20" fmla="*/ 28 w 392"/>
              <a:gd name="T21" fmla="*/ 80 h 344"/>
              <a:gd name="T22" fmla="*/ 33 w 392"/>
              <a:gd name="T23" fmla="*/ 81 h 344"/>
              <a:gd name="T24" fmla="*/ 41 w 392"/>
              <a:gd name="T25" fmla="*/ 86 h 344"/>
              <a:gd name="T26" fmla="*/ 46 w 392"/>
              <a:gd name="T27" fmla="*/ 85 h 344"/>
              <a:gd name="T28" fmla="*/ 49 w 392"/>
              <a:gd name="T29" fmla="*/ 80 h 344"/>
              <a:gd name="T30" fmla="*/ 53 w 392"/>
              <a:gd name="T31" fmla="*/ 74 h 344"/>
              <a:gd name="T32" fmla="*/ 59 w 392"/>
              <a:gd name="T33" fmla="*/ 73 h 344"/>
              <a:gd name="T34" fmla="*/ 64 w 392"/>
              <a:gd name="T35" fmla="*/ 69 h 344"/>
              <a:gd name="T36" fmla="*/ 69 w 392"/>
              <a:gd name="T37" fmla="*/ 63 h 344"/>
              <a:gd name="T38" fmla="*/ 76 w 392"/>
              <a:gd name="T39" fmla="*/ 59 h 344"/>
              <a:gd name="T40" fmla="*/ 79 w 392"/>
              <a:gd name="T41" fmla="*/ 52 h 344"/>
              <a:gd name="T42" fmla="*/ 80 w 392"/>
              <a:gd name="T43" fmla="*/ 43 h 344"/>
              <a:gd name="T44" fmla="*/ 85 w 392"/>
              <a:gd name="T45" fmla="*/ 28 h 344"/>
              <a:gd name="T46" fmla="*/ 90 w 392"/>
              <a:gd name="T47" fmla="*/ 21 h 344"/>
              <a:gd name="T48" fmla="*/ 94 w 392"/>
              <a:gd name="T49" fmla="*/ 19 h 344"/>
              <a:gd name="T50" fmla="*/ 97 w 392"/>
              <a:gd name="T51" fmla="*/ 15 h 344"/>
              <a:gd name="T52" fmla="*/ 97 w 392"/>
              <a:gd name="T53" fmla="*/ 9 h 344"/>
              <a:gd name="T54" fmla="*/ 95 w 392"/>
              <a:gd name="T55" fmla="*/ 3 h 344"/>
              <a:gd name="T56" fmla="*/ 88 w 392"/>
              <a:gd name="T57" fmla="*/ 1 h 344"/>
              <a:gd name="T58" fmla="*/ 75 w 392"/>
              <a:gd name="T59" fmla="*/ 1 h 344"/>
              <a:gd name="T60" fmla="*/ 64 w 392"/>
              <a:gd name="T61" fmla="*/ 3 h 344"/>
              <a:gd name="T62" fmla="*/ 55 w 392"/>
              <a:gd name="T63" fmla="*/ 5 h 344"/>
              <a:gd name="T64" fmla="*/ 45 w 392"/>
              <a:gd name="T65" fmla="*/ 7 h 344"/>
              <a:gd name="T66" fmla="*/ 38 w 392"/>
              <a:gd name="T67" fmla="*/ 8 h 344"/>
              <a:gd name="T68" fmla="*/ 33 w 392"/>
              <a:gd name="T69" fmla="*/ 11 h 344"/>
              <a:gd name="T70" fmla="*/ 28 w 392"/>
              <a:gd name="T71" fmla="*/ 12 h 344"/>
              <a:gd name="T72" fmla="*/ 23 w 392"/>
              <a:gd name="T73" fmla="*/ 12 h 34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92"/>
              <a:gd name="T112" fmla="*/ 0 h 344"/>
              <a:gd name="T113" fmla="*/ 392 w 392"/>
              <a:gd name="T114" fmla="*/ 344 h 34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92" h="344">
                <a:moveTo>
                  <a:pt x="87" y="51"/>
                </a:moveTo>
                <a:lnTo>
                  <a:pt x="83" y="74"/>
                </a:lnTo>
                <a:lnTo>
                  <a:pt x="79" y="76"/>
                </a:lnTo>
                <a:lnTo>
                  <a:pt x="71" y="84"/>
                </a:lnTo>
                <a:lnTo>
                  <a:pt x="59" y="96"/>
                </a:lnTo>
                <a:lnTo>
                  <a:pt x="45" y="108"/>
                </a:lnTo>
                <a:lnTo>
                  <a:pt x="32" y="124"/>
                </a:lnTo>
                <a:lnTo>
                  <a:pt x="20" y="137"/>
                </a:lnTo>
                <a:lnTo>
                  <a:pt x="10" y="149"/>
                </a:lnTo>
                <a:lnTo>
                  <a:pt x="4" y="159"/>
                </a:lnTo>
                <a:lnTo>
                  <a:pt x="0" y="175"/>
                </a:lnTo>
                <a:lnTo>
                  <a:pt x="0" y="200"/>
                </a:lnTo>
                <a:lnTo>
                  <a:pt x="2" y="228"/>
                </a:lnTo>
                <a:lnTo>
                  <a:pt x="6" y="254"/>
                </a:lnTo>
                <a:lnTo>
                  <a:pt x="12" y="271"/>
                </a:lnTo>
                <a:lnTo>
                  <a:pt x="22" y="287"/>
                </a:lnTo>
                <a:lnTo>
                  <a:pt x="36" y="299"/>
                </a:lnTo>
                <a:lnTo>
                  <a:pt x="51" y="309"/>
                </a:lnTo>
                <a:lnTo>
                  <a:pt x="73" y="317"/>
                </a:lnTo>
                <a:lnTo>
                  <a:pt x="91" y="318"/>
                </a:lnTo>
                <a:lnTo>
                  <a:pt x="103" y="318"/>
                </a:lnTo>
                <a:lnTo>
                  <a:pt x="112" y="318"/>
                </a:lnTo>
                <a:lnTo>
                  <a:pt x="122" y="318"/>
                </a:lnTo>
                <a:lnTo>
                  <a:pt x="134" y="324"/>
                </a:lnTo>
                <a:lnTo>
                  <a:pt x="152" y="334"/>
                </a:lnTo>
                <a:lnTo>
                  <a:pt x="164" y="342"/>
                </a:lnTo>
                <a:lnTo>
                  <a:pt x="175" y="344"/>
                </a:lnTo>
                <a:lnTo>
                  <a:pt x="185" y="338"/>
                </a:lnTo>
                <a:lnTo>
                  <a:pt x="193" y="328"/>
                </a:lnTo>
                <a:lnTo>
                  <a:pt x="199" y="317"/>
                </a:lnTo>
                <a:lnTo>
                  <a:pt x="205" y="305"/>
                </a:lnTo>
                <a:lnTo>
                  <a:pt x="213" y="295"/>
                </a:lnTo>
                <a:lnTo>
                  <a:pt x="225" y="293"/>
                </a:lnTo>
                <a:lnTo>
                  <a:pt x="240" y="289"/>
                </a:lnTo>
                <a:lnTo>
                  <a:pt x="252" y="283"/>
                </a:lnTo>
                <a:lnTo>
                  <a:pt x="260" y="275"/>
                </a:lnTo>
                <a:lnTo>
                  <a:pt x="268" y="263"/>
                </a:lnTo>
                <a:lnTo>
                  <a:pt x="280" y="252"/>
                </a:lnTo>
                <a:lnTo>
                  <a:pt x="292" y="246"/>
                </a:lnTo>
                <a:lnTo>
                  <a:pt x="305" y="238"/>
                </a:lnTo>
                <a:lnTo>
                  <a:pt x="315" y="224"/>
                </a:lnTo>
                <a:lnTo>
                  <a:pt x="319" y="208"/>
                </a:lnTo>
                <a:lnTo>
                  <a:pt x="321" y="189"/>
                </a:lnTo>
                <a:lnTo>
                  <a:pt x="323" y="169"/>
                </a:lnTo>
                <a:lnTo>
                  <a:pt x="331" y="139"/>
                </a:lnTo>
                <a:lnTo>
                  <a:pt x="343" y="112"/>
                </a:lnTo>
                <a:lnTo>
                  <a:pt x="355" y="92"/>
                </a:lnTo>
                <a:lnTo>
                  <a:pt x="362" y="84"/>
                </a:lnTo>
                <a:lnTo>
                  <a:pt x="372" y="80"/>
                </a:lnTo>
                <a:lnTo>
                  <a:pt x="380" y="76"/>
                </a:lnTo>
                <a:lnTo>
                  <a:pt x="388" y="70"/>
                </a:lnTo>
                <a:lnTo>
                  <a:pt x="392" y="61"/>
                </a:lnTo>
                <a:lnTo>
                  <a:pt x="392" y="51"/>
                </a:lnTo>
                <a:lnTo>
                  <a:pt x="390" y="35"/>
                </a:lnTo>
                <a:lnTo>
                  <a:pt x="390" y="23"/>
                </a:lnTo>
                <a:lnTo>
                  <a:pt x="384" y="13"/>
                </a:lnTo>
                <a:lnTo>
                  <a:pt x="374" y="8"/>
                </a:lnTo>
                <a:lnTo>
                  <a:pt x="356" y="2"/>
                </a:lnTo>
                <a:lnTo>
                  <a:pt x="327" y="0"/>
                </a:lnTo>
                <a:lnTo>
                  <a:pt x="301" y="4"/>
                </a:lnTo>
                <a:lnTo>
                  <a:pt x="280" y="9"/>
                </a:lnTo>
                <a:lnTo>
                  <a:pt x="260" y="13"/>
                </a:lnTo>
                <a:lnTo>
                  <a:pt x="240" y="15"/>
                </a:lnTo>
                <a:lnTo>
                  <a:pt x="221" y="21"/>
                </a:lnTo>
                <a:lnTo>
                  <a:pt x="201" y="27"/>
                </a:lnTo>
                <a:lnTo>
                  <a:pt x="181" y="27"/>
                </a:lnTo>
                <a:lnTo>
                  <a:pt x="166" y="27"/>
                </a:lnTo>
                <a:lnTo>
                  <a:pt x="154" y="31"/>
                </a:lnTo>
                <a:lnTo>
                  <a:pt x="142" y="39"/>
                </a:lnTo>
                <a:lnTo>
                  <a:pt x="134" y="45"/>
                </a:lnTo>
                <a:lnTo>
                  <a:pt x="126" y="49"/>
                </a:lnTo>
                <a:lnTo>
                  <a:pt x="114" y="49"/>
                </a:lnTo>
                <a:lnTo>
                  <a:pt x="103" y="49"/>
                </a:lnTo>
                <a:lnTo>
                  <a:pt x="93" y="49"/>
                </a:lnTo>
                <a:lnTo>
                  <a:pt x="87" y="51"/>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13" name="Freeform 76"/>
          <p:cNvSpPr>
            <a:spLocks/>
          </p:cNvSpPr>
          <p:nvPr/>
        </p:nvSpPr>
        <p:spPr bwMode="gray">
          <a:xfrm>
            <a:off x="4612143" y="5723216"/>
            <a:ext cx="275942" cy="243451"/>
          </a:xfrm>
          <a:custGeom>
            <a:avLst/>
            <a:gdLst>
              <a:gd name="T0" fmla="*/ 20 w 392"/>
              <a:gd name="T1" fmla="*/ 19 h 344"/>
              <a:gd name="T2" fmla="*/ 17 w 392"/>
              <a:gd name="T3" fmla="*/ 21 h 344"/>
              <a:gd name="T4" fmla="*/ 11 w 392"/>
              <a:gd name="T5" fmla="*/ 27 h 344"/>
              <a:gd name="T6" fmla="*/ 5 w 392"/>
              <a:gd name="T7" fmla="*/ 35 h 344"/>
              <a:gd name="T8" fmla="*/ 1 w 392"/>
              <a:gd name="T9" fmla="*/ 40 h 344"/>
              <a:gd name="T10" fmla="*/ 0 w 392"/>
              <a:gd name="T11" fmla="*/ 50 h 344"/>
              <a:gd name="T12" fmla="*/ 1 w 392"/>
              <a:gd name="T13" fmla="*/ 63 h 344"/>
              <a:gd name="T14" fmla="*/ 5 w 392"/>
              <a:gd name="T15" fmla="*/ 72 h 344"/>
              <a:gd name="T16" fmla="*/ 12 w 392"/>
              <a:gd name="T17" fmla="*/ 78 h 344"/>
              <a:gd name="T18" fmla="*/ 22 w 392"/>
              <a:gd name="T19" fmla="*/ 80 h 344"/>
              <a:gd name="T20" fmla="*/ 28 w 392"/>
              <a:gd name="T21" fmla="*/ 80 h 344"/>
              <a:gd name="T22" fmla="*/ 33 w 392"/>
              <a:gd name="T23" fmla="*/ 81 h 344"/>
              <a:gd name="T24" fmla="*/ 41 w 392"/>
              <a:gd name="T25" fmla="*/ 86 h 344"/>
              <a:gd name="T26" fmla="*/ 46 w 392"/>
              <a:gd name="T27" fmla="*/ 85 h 344"/>
              <a:gd name="T28" fmla="*/ 49 w 392"/>
              <a:gd name="T29" fmla="*/ 80 h 344"/>
              <a:gd name="T30" fmla="*/ 53 w 392"/>
              <a:gd name="T31" fmla="*/ 74 h 344"/>
              <a:gd name="T32" fmla="*/ 59 w 392"/>
              <a:gd name="T33" fmla="*/ 73 h 344"/>
              <a:gd name="T34" fmla="*/ 64 w 392"/>
              <a:gd name="T35" fmla="*/ 69 h 344"/>
              <a:gd name="T36" fmla="*/ 69 w 392"/>
              <a:gd name="T37" fmla="*/ 63 h 344"/>
              <a:gd name="T38" fmla="*/ 76 w 392"/>
              <a:gd name="T39" fmla="*/ 59 h 344"/>
              <a:gd name="T40" fmla="*/ 79 w 392"/>
              <a:gd name="T41" fmla="*/ 52 h 344"/>
              <a:gd name="T42" fmla="*/ 80 w 392"/>
              <a:gd name="T43" fmla="*/ 43 h 344"/>
              <a:gd name="T44" fmla="*/ 85 w 392"/>
              <a:gd name="T45" fmla="*/ 28 h 344"/>
              <a:gd name="T46" fmla="*/ 90 w 392"/>
              <a:gd name="T47" fmla="*/ 21 h 344"/>
              <a:gd name="T48" fmla="*/ 94 w 392"/>
              <a:gd name="T49" fmla="*/ 19 h 344"/>
              <a:gd name="T50" fmla="*/ 97 w 392"/>
              <a:gd name="T51" fmla="*/ 15 h 344"/>
              <a:gd name="T52" fmla="*/ 97 w 392"/>
              <a:gd name="T53" fmla="*/ 9 h 344"/>
              <a:gd name="T54" fmla="*/ 95 w 392"/>
              <a:gd name="T55" fmla="*/ 3 h 344"/>
              <a:gd name="T56" fmla="*/ 88 w 392"/>
              <a:gd name="T57" fmla="*/ 1 h 344"/>
              <a:gd name="T58" fmla="*/ 75 w 392"/>
              <a:gd name="T59" fmla="*/ 1 h 344"/>
              <a:gd name="T60" fmla="*/ 64 w 392"/>
              <a:gd name="T61" fmla="*/ 3 h 344"/>
              <a:gd name="T62" fmla="*/ 55 w 392"/>
              <a:gd name="T63" fmla="*/ 5 h 344"/>
              <a:gd name="T64" fmla="*/ 45 w 392"/>
              <a:gd name="T65" fmla="*/ 7 h 344"/>
              <a:gd name="T66" fmla="*/ 38 w 392"/>
              <a:gd name="T67" fmla="*/ 8 h 344"/>
              <a:gd name="T68" fmla="*/ 33 w 392"/>
              <a:gd name="T69" fmla="*/ 11 h 344"/>
              <a:gd name="T70" fmla="*/ 28 w 392"/>
              <a:gd name="T71" fmla="*/ 12 h 344"/>
              <a:gd name="T72" fmla="*/ 23 w 392"/>
              <a:gd name="T73" fmla="*/ 12 h 34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92"/>
              <a:gd name="T112" fmla="*/ 0 h 344"/>
              <a:gd name="T113" fmla="*/ 392 w 392"/>
              <a:gd name="T114" fmla="*/ 344 h 34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92" h="344">
                <a:moveTo>
                  <a:pt x="87" y="51"/>
                </a:moveTo>
                <a:lnTo>
                  <a:pt x="83" y="74"/>
                </a:lnTo>
                <a:lnTo>
                  <a:pt x="79" y="76"/>
                </a:lnTo>
                <a:lnTo>
                  <a:pt x="71" y="84"/>
                </a:lnTo>
                <a:lnTo>
                  <a:pt x="59" y="96"/>
                </a:lnTo>
                <a:lnTo>
                  <a:pt x="45" y="108"/>
                </a:lnTo>
                <a:lnTo>
                  <a:pt x="32" y="124"/>
                </a:lnTo>
                <a:lnTo>
                  <a:pt x="20" y="137"/>
                </a:lnTo>
                <a:lnTo>
                  <a:pt x="10" y="149"/>
                </a:lnTo>
                <a:lnTo>
                  <a:pt x="4" y="159"/>
                </a:lnTo>
                <a:lnTo>
                  <a:pt x="0" y="175"/>
                </a:lnTo>
                <a:lnTo>
                  <a:pt x="0" y="200"/>
                </a:lnTo>
                <a:lnTo>
                  <a:pt x="2" y="228"/>
                </a:lnTo>
                <a:lnTo>
                  <a:pt x="6" y="254"/>
                </a:lnTo>
                <a:lnTo>
                  <a:pt x="12" y="271"/>
                </a:lnTo>
                <a:lnTo>
                  <a:pt x="22" y="287"/>
                </a:lnTo>
                <a:lnTo>
                  <a:pt x="36" y="299"/>
                </a:lnTo>
                <a:lnTo>
                  <a:pt x="51" y="309"/>
                </a:lnTo>
                <a:lnTo>
                  <a:pt x="73" y="317"/>
                </a:lnTo>
                <a:lnTo>
                  <a:pt x="91" y="318"/>
                </a:lnTo>
                <a:lnTo>
                  <a:pt x="103" y="318"/>
                </a:lnTo>
                <a:lnTo>
                  <a:pt x="112" y="318"/>
                </a:lnTo>
                <a:lnTo>
                  <a:pt x="122" y="318"/>
                </a:lnTo>
                <a:lnTo>
                  <a:pt x="134" y="324"/>
                </a:lnTo>
                <a:lnTo>
                  <a:pt x="152" y="334"/>
                </a:lnTo>
                <a:lnTo>
                  <a:pt x="164" y="342"/>
                </a:lnTo>
                <a:lnTo>
                  <a:pt x="175" y="344"/>
                </a:lnTo>
                <a:lnTo>
                  <a:pt x="185" y="338"/>
                </a:lnTo>
                <a:lnTo>
                  <a:pt x="193" y="328"/>
                </a:lnTo>
                <a:lnTo>
                  <a:pt x="199" y="317"/>
                </a:lnTo>
                <a:lnTo>
                  <a:pt x="205" y="305"/>
                </a:lnTo>
                <a:lnTo>
                  <a:pt x="213" y="295"/>
                </a:lnTo>
                <a:lnTo>
                  <a:pt x="225" y="293"/>
                </a:lnTo>
                <a:lnTo>
                  <a:pt x="240" y="289"/>
                </a:lnTo>
                <a:lnTo>
                  <a:pt x="252" y="283"/>
                </a:lnTo>
                <a:lnTo>
                  <a:pt x="260" y="275"/>
                </a:lnTo>
                <a:lnTo>
                  <a:pt x="268" y="263"/>
                </a:lnTo>
                <a:lnTo>
                  <a:pt x="280" y="252"/>
                </a:lnTo>
                <a:lnTo>
                  <a:pt x="292" y="246"/>
                </a:lnTo>
                <a:lnTo>
                  <a:pt x="305" y="238"/>
                </a:lnTo>
                <a:lnTo>
                  <a:pt x="315" y="224"/>
                </a:lnTo>
                <a:lnTo>
                  <a:pt x="319" y="208"/>
                </a:lnTo>
                <a:lnTo>
                  <a:pt x="321" y="189"/>
                </a:lnTo>
                <a:lnTo>
                  <a:pt x="323" y="169"/>
                </a:lnTo>
                <a:lnTo>
                  <a:pt x="331" y="139"/>
                </a:lnTo>
                <a:lnTo>
                  <a:pt x="343" y="112"/>
                </a:lnTo>
                <a:lnTo>
                  <a:pt x="355" y="92"/>
                </a:lnTo>
                <a:lnTo>
                  <a:pt x="362" y="84"/>
                </a:lnTo>
                <a:lnTo>
                  <a:pt x="372" y="80"/>
                </a:lnTo>
                <a:lnTo>
                  <a:pt x="380" y="76"/>
                </a:lnTo>
                <a:lnTo>
                  <a:pt x="388" y="70"/>
                </a:lnTo>
                <a:lnTo>
                  <a:pt x="392" y="61"/>
                </a:lnTo>
                <a:lnTo>
                  <a:pt x="392" y="51"/>
                </a:lnTo>
                <a:lnTo>
                  <a:pt x="390" y="35"/>
                </a:lnTo>
                <a:lnTo>
                  <a:pt x="390" y="23"/>
                </a:lnTo>
                <a:lnTo>
                  <a:pt x="384" y="13"/>
                </a:lnTo>
                <a:lnTo>
                  <a:pt x="374" y="8"/>
                </a:lnTo>
                <a:lnTo>
                  <a:pt x="356" y="2"/>
                </a:lnTo>
                <a:lnTo>
                  <a:pt x="327" y="0"/>
                </a:lnTo>
                <a:lnTo>
                  <a:pt x="301" y="4"/>
                </a:lnTo>
                <a:lnTo>
                  <a:pt x="280" y="9"/>
                </a:lnTo>
                <a:lnTo>
                  <a:pt x="260" y="13"/>
                </a:lnTo>
                <a:lnTo>
                  <a:pt x="240" y="15"/>
                </a:lnTo>
                <a:lnTo>
                  <a:pt x="221" y="21"/>
                </a:lnTo>
                <a:lnTo>
                  <a:pt x="201" y="27"/>
                </a:lnTo>
                <a:lnTo>
                  <a:pt x="181" y="27"/>
                </a:lnTo>
                <a:lnTo>
                  <a:pt x="166" y="27"/>
                </a:lnTo>
                <a:lnTo>
                  <a:pt x="154" y="31"/>
                </a:lnTo>
                <a:lnTo>
                  <a:pt x="142" y="39"/>
                </a:lnTo>
                <a:lnTo>
                  <a:pt x="134" y="45"/>
                </a:lnTo>
                <a:lnTo>
                  <a:pt x="126" y="49"/>
                </a:lnTo>
                <a:lnTo>
                  <a:pt x="114" y="49"/>
                </a:lnTo>
                <a:lnTo>
                  <a:pt x="103" y="49"/>
                </a:lnTo>
                <a:lnTo>
                  <a:pt x="93" y="49"/>
                </a:lnTo>
                <a:lnTo>
                  <a:pt x="87" y="51"/>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14" name="Freeform 77"/>
          <p:cNvSpPr>
            <a:spLocks/>
          </p:cNvSpPr>
          <p:nvPr/>
        </p:nvSpPr>
        <p:spPr bwMode="gray">
          <a:xfrm>
            <a:off x="4714029" y="5024002"/>
            <a:ext cx="798108" cy="679398"/>
          </a:xfrm>
          <a:custGeom>
            <a:avLst/>
            <a:gdLst>
              <a:gd name="T0" fmla="*/ 279 w 1128"/>
              <a:gd name="T1" fmla="*/ 62 h 960"/>
              <a:gd name="T2" fmla="*/ 272 w 1128"/>
              <a:gd name="T3" fmla="*/ 67 h 960"/>
              <a:gd name="T4" fmla="*/ 266 w 1128"/>
              <a:gd name="T5" fmla="*/ 77 h 960"/>
              <a:gd name="T6" fmla="*/ 261 w 1128"/>
              <a:gd name="T7" fmla="*/ 87 h 960"/>
              <a:gd name="T8" fmla="*/ 254 w 1128"/>
              <a:gd name="T9" fmla="*/ 97 h 960"/>
              <a:gd name="T10" fmla="*/ 241 w 1128"/>
              <a:gd name="T11" fmla="*/ 103 h 960"/>
              <a:gd name="T12" fmla="*/ 230 w 1128"/>
              <a:gd name="T13" fmla="*/ 104 h 960"/>
              <a:gd name="T14" fmla="*/ 216 w 1128"/>
              <a:gd name="T15" fmla="*/ 103 h 960"/>
              <a:gd name="T16" fmla="*/ 203 w 1128"/>
              <a:gd name="T17" fmla="*/ 110 h 960"/>
              <a:gd name="T18" fmla="*/ 199 w 1128"/>
              <a:gd name="T19" fmla="*/ 115 h 960"/>
              <a:gd name="T20" fmla="*/ 198 w 1128"/>
              <a:gd name="T21" fmla="*/ 118 h 960"/>
              <a:gd name="T22" fmla="*/ 196 w 1128"/>
              <a:gd name="T23" fmla="*/ 119 h 960"/>
              <a:gd name="T24" fmla="*/ 190 w 1128"/>
              <a:gd name="T25" fmla="*/ 114 h 960"/>
              <a:gd name="T26" fmla="*/ 183 w 1128"/>
              <a:gd name="T27" fmla="*/ 118 h 960"/>
              <a:gd name="T28" fmla="*/ 177 w 1128"/>
              <a:gd name="T29" fmla="*/ 127 h 960"/>
              <a:gd name="T30" fmla="*/ 164 w 1128"/>
              <a:gd name="T31" fmla="*/ 127 h 960"/>
              <a:gd name="T32" fmla="*/ 155 w 1128"/>
              <a:gd name="T33" fmla="*/ 120 h 960"/>
              <a:gd name="T34" fmla="*/ 148 w 1128"/>
              <a:gd name="T35" fmla="*/ 111 h 960"/>
              <a:gd name="T36" fmla="*/ 143 w 1128"/>
              <a:gd name="T37" fmla="*/ 113 h 960"/>
              <a:gd name="T38" fmla="*/ 147 w 1128"/>
              <a:gd name="T39" fmla="*/ 122 h 960"/>
              <a:gd name="T40" fmla="*/ 154 w 1128"/>
              <a:gd name="T41" fmla="*/ 130 h 960"/>
              <a:gd name="T42" fmla="*/ 153 w 1128"/>
              <a:gd name="T43" fmla="*/ 140 h 960"/>
              <a:gd name="T44" fmla="*/ 140 w 1128"/>
              <a:gd name="T45" fmla="*/ 149 h 960"/>
              <a:gd name="T46" fmla="*/ 134 w 1128"/>
              <a:gd name="T47" fmla="*/ 149 h 960"/>
              <a:gd name="T48" fmla="*/ 132 w 1128"/>
              <a:gd name="T49" fmla="*/ 148 h 960"/>
              <a:gd name="T50" fmla="*/ 130 w 1128"/>
              <a:gd name="T51" fmla="*/ 148 h 960"/>
              <a:gd name="T52" fmla="*/ 126 w 1128"/>
              <a:gd name="T53" fmla="*/ 154 h 960"/>
              <a:gd name="T54" fmla="*/ 116 w 1128"/>
              <a:gd name="T55" fmla="*/ 163 h 960"/>
              <a:gd name="T56" fmla="*/ 110 w 1128"/>
              <a:gd name="T57" fmla="*/ 167 h 960"/>
              <a:gd name="T58" fmla="*/ 97 w 1128"/>
              <a:gd name="T59" fmla="*/ 168 h 960"/>
              <a:gd name="T60" fmla="*/ 87 w 1128"/>
              <a:gd name="T61" fmla="*/ 171 h 960"/>
              <a:gd name="T62" fmla="*/ 75 w 1128"/>
              <a:gd name="T63" fmla="*/ 179 h 960"/>
              <a:gd name="T64" fmla="*/ 56 w 1128"/>
              <a:gd name="T65" fmla="*/ 185 h 960"/>
              <a:gd name="T66" fmla="*/ 46 w 1128"/>
              <a:gd name="T67" fmla="*/ 186 h 960"/>
              <a:gd name="T68" fmla="*/ 38 w 1128"/>
              <a:gd name="T69" fmla="*/ 194 h 960"/>
              <a:gd name="T70" fmla="*/ 29 w 1128"/>
              <a:gd name="T71" fmla="*/ 199 h 960"/>
              <a:gd name="T72" fmla="*/ 23 w 1128"/>
              <a:gd name="T73" fmla="*/ 207 h 960"/>
              <a:gd name="T74" fmla="*/ 26 w 1128"/>
              <a:gd name="T75" fmla="*/ 214 h 960"/>
              <a:gd name="T76" fmla="*/ 35 w 1128"/>
              <a:gd name="T77" fmla="*/ 227 h 960"/>
              <a:gd name="T78" fmla="*/ 35 w 1128"/>
              <a:gd name="T79" fmla="*/ 235 h 960"/>
              <a:gd name="T80" fmla="*/ 24 w 1128"/>
              <a:gd name="T81" fmla="*/ 240 h 960"/>
              <a:gd name="T82" fmla="*/ 13 w 1128"/>
              <a:gd name="T83" fmla="*/ 235 h 960"/>
              <a:gd name="T84" fmla="*/ 4 w 1128"/>
              <a:gd name="T85" fmla="*/ 222 h 960"/>
              <a:gd name="T86" fmla="*/ 1 w 1128"/>
              <a:gd name="T87" fmla="*/ 210 h 960"/>
              <a:gd name="T88" fmla="*/ 1 w 1128"/>
              <a:gd name="T89" fmla="*/ 200 h 960"/>
              <a:gd name="T90" fmla="*/ 8 w 1128"/>
              <a:gd name="T91" fmla="*/ 189 h 960"/>
              <a:gd name="T92" fmla="*/ 0 w 1128"/>
              <a:gd name="T93" fmla="*/ 184 h 960"/>
              <a:gd name="T94" fmla="*/ 19 w 1128"/>
              <a:gd name="T95" fmla="*/ 160 h 960"/>
              <a:gd name="T96" fmla="*/ 37 w 1128"/>
              <a:gd name="T97" fmla="*/ 139 h 960"/>
              <a:gd name="T98" fmla="*/ 59 w 1128"/>
              <a:gd name="T99" fmla="*/ 101 h 960"/>
              <a:gd name="T100" fmla="*/ 74 w 1128"/>
              <a:gd name="T101" fmla="*/ 62 h 960"/>
              <a:gd name="T102" fmla="*/ 82 w 1128"/>
              <a:gd name="T103" fmla="*/ 36 h 960"/>
              <a:gd name="T104" fmla="*/ 121 w 1128"/>
              <a:gd name="T105" fmla="*/ 3 h 960"/>
              <a:gd name="T106" fmla="*/ 156 w 1128"/>
              <a:gd name="T107" fmla="*/ 8 h 960"/>
              <a:gd name="T108" fmla="*/ 170 w 1128"/>
              <a:gd name="T109" fmla="*/ 24 h 960"/>
              <a:gd name="T110" fmla="*/ 185 w 1128"/>
              <a:gd name="T111" fmla="*/ 32 h 960"/>
              <a:gd name="T112" fmla="*/ 224 w 1128"/>
              <a:gd name="T113" fmla="*/ 15 h 960"/>
              <a:gd name="T114" fmla="*/ 272 w 1128"/>
              <a:gd name="T115" fmla="*/ 41 h 9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128"/>
              <a:gd name="T175" fmla="*/ 0 h 960"/>
              <a:gd name="T176" fmla="*/ 1128 w 1128"/>
              <a:gd name="T177" fmla="*/ 960 h 96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128" h="960">
                <a:moveTo>
                  <a:pt x="1128" y="246"/>
                </a:moveTo>
                <a:lnTo>
                  <a:pt x="1124" y="248"/>
                </a:lnTo>
                <a:lnTo>
                  <a:pt x="1116" y="250"/>
                </a:lnTo>
                <a:lnTo>
                  <a:pt x="1104" y="254"/>
                </a:lnTo>
                <a:lnTo>
                  <a:pt x="1094" y="259"/>
                </a:lnTo>
                <a:lnTo>
                  <a:pt x="1088" y="265"/>
                </a:lnTo>
                <a:lnTo>
                  <a:pt x="1083" y="275"/>
                </a:lnTo>
                <a:lnTo>
                  <a:pt x="1075" y="289"/>
                </a:lnTo>
                <a:lnTo>
                  <a:pt x="1063" y="305"/>
                </a:lnTo>
                <a:lnTo>
                  <a:pt x="1055" y="318"/>
                </a:lnTo>
                <a:lnTo>
                  <a:pt x="1047" y="332"/>
                </a:lnTo>
                <a:lnTo>
                  <a:pt x="1043" y="348"/>
                </a:lnTo>
                <a:lnTo>
                  <a:pt x="1037" y="362"/>
                </a:lnTo>
                <a:lnTo>
                  <a:pt x="1029" y="376"/>
                </a:lnTo>
                <a:lnTo>
                  <a:pt x="1016" y="387"/>
                </a:lnTo>
                <a:lnTo>
                  <a:pt x="1002" y="395"/>
                </a:lnTo>
                <a:lnTo>
                  <a:pt x="984" y="403"/>
                </a:lnTo>
                <a:lnTo>
                  <a:pt x="966" y="411"/>
                </a:lnTo>
                <a:lnTo>
                  <a:pt x="949" y="417"/>
                </a:lnTo>
                <a:lnTo>
                  <a:pt x="937" y="419"/>
                </a:lnTo>
                <a:lnTo>
                  <a:pt x="921" y="415"/>
                </a:lnTo>
                <a:lnTo>
                  <a:pt x="903" y="411"/>
                </a:lnTo>
                <a:lnTo>
                  <a:pt x="884" y="409"/>
                </a:lnTo>
                <a:lnTo>
                  <a:pt x="864" y="411"/>
                </a:lnTo>
                <a:lnTo>
                  <a:pt x="846" y="419"/>
                </a:lnTo>
                <a:lnTo>
                  <a:pt x="829" y="431"/>
                </a:lnTo>
                <a:lnTo>
                  <a:pt x="813" y="440"/>
                </a:lnTo>
                <a:lnTo>
                  <a:pt x="801" y="450"/>
                </a:lnTo>
                <a:lnTo>
                  <a:pt x="799" y="454"/>
                </a:lnTo>
                <a:lnTo>
                  <a:pt x="797" y="458"/>
                </a:lnTo>
                <a:lnTo>
                  <a:pt x="795" y="464"/>
                </a:lnTo>
                <a:lnTo>
                  <a:pt x="793" y="468"/>
                </a:lnTo>
                <a:lnTo>
                  <a:pt x="791" y="472"/>
                </a:lnTo>
                <a:lnTo>
                  <a:pt x="789" y="474"/>
                </a:lnTo>
                <a:lnTo>
                  <a:pt x="787" y="474"/>
                </a:lnTo>
                <a:lnTo>
                  <a:pt x="783" y="474"/>
                </a:lnTo>
                <a:lnTo>
                  <a:pt x="777" y="470"/>
                </a:lnTo>
                <a:lnTo>
                  <a:pt x="770" y="462"/>
                </a:lnTo>
                <a:lnTo>
                  <a:pt x="760" y="456"/>
                </a:lnTo>
                <a:lnTo>
                  <a:pt x="752" y="456"/>
                </a:lnTo>
                <a:lnTo>
                  <a:pt x="742" y="462"/>
                </a:lnTo>
                <a:lnTo>
                  <a:pt x="734" y="472"/>
                </a:lnTo>
                <a:lnTo>
                  <a:pt x="726" y="484"/>
                </a:lnTo>
                <a:lnTo>
                  <a:pt x="718" y="496"/>
                </a:lnTo>
                <a:lnTo>
                  <a:pt x="708" y="507"/>
                </a:lnTo>
                <a:lnTo>
                  <a:pt x="695" y="513"/>
                </a:lnTo>
                <a:lnTo>
                  <a:pt x="679" y="513"/>
                </a:lnTo>
                <a:lnTo>
                  <a:pt x="657" y="509"/>
                </a:lnTo>
                <a:lnTo>
                  <a:pt x="644" y="503"/>
                </a:lnTo>
                <a:lnTo>
                  <a:pt x="634" y="494"/>
                </a:lnTo>
                <a:lnTo>
                  <a:pt x="622" y="482"/>
                </a:lnTo>
                <a:lnTo>
                  <a:pt x="612" y="468"/>
                </a:lnTo>
                <a:lnTo>
                  <a:pt x="602" y="454"/>
                </a:lnTo>
                <a:lnTo>
                  <a:pt x="592" y="442"/>
                </a:lnTo>
                <a:lnTo>
                  <a:pt x="583" y="437"/>
                </a:lnTo>
                <a:lnTo>
                  <a:pt x="575" y="440"/>
                </a:lnTo>
                <a:lnTo>
                  <a:pt x="571" y="452"/>
                </a:lnTo>
                <a:lnTo>
                  <a:pt x="575" y="464"/>
                </a:lnTo>
                <a:lnTo>
                  <a:pt x="581" y="478"/>
                </a:lnTo>
                <a:lnTo>
                  <a:pt x="588" y="490"/>
                </a:lnTo>
                <a:lnTo>
                  <a:pt x="596" y="498"/>
                </a:lnTo>
                <a:lnTo>
                  <a:pt x="608" y="509"/>
                </a:lnTo>
                <a:lnTo>
                  <a:pt x="618" y="519"/>
                </a:lnTo>
                <a:lnTo>
                  <a:pt x="624" y="531"/>
                </a:lnTo>
                <a:lnTo>
                  <a:pt x="624" y="541"/>
                </a:lnTo>
                <a:lnTo>
                  <a:pt x="612" y="557"/>
                </a:lnTo>
                <a:lnTo>
                  <a:pt x="596" y="574"/>
                </a:lnTo>
                <a:lnTo>
                  <a:pt x="577" y="588"/>
                </a:lnTo>
                <a:lnTo>
                  <a:pt x="557" y="596"/>
                </a:lnTo>
                <a:lnTo>
                  <a:pt x="545" y="600"/>
                </a:lnTo>
                <a:lnTo>
                  <a:pt x="535" y="598"/>
                </a:lnTo>
                <a:lnTo>
                  <a:pt x="533" y="596"/>
                </a:lnTo>
                <a:lnTo>
                  <a:pt x="531" y="594"/>
                </a:lnTo>
                <a:lnTo>
                  <a:pt x="527" y="592"/>
                </a:lnTo>
                <a:lnTo>
                  <a:pt x="525" y="590"/>
                </a:lnTo>
                <a:lnTo>
                  <a:pt x="523" y="590"/>
                </a:lnTo>
                <a:lnTo>
                  <a:pt x="521" y="590"/>
                </a:lnTo>
                <a:lnTo>
                  <a:pt x="520" y="592"/>
                </a:lnTo>
                <a:lnTo>
                  <a:pt x="518" y="598"/>
                </a:lnTo>
                <a:lnTo>
                  <a:pt x="514" y="608"/>
                </a:lnTo>
                <a:lnTo>
                  <a:pt x="504" y="614"/>
                </a:lnTo>
                <a:lnTo>
                  <a:pt x="492" y="624"/>
                </a:lnTo>
                <a:lnTo>
                  <a:pt x="478" y="637"/>
                </a:lnTo>
                <a:lnTo>
                  <a:pt x="466" y="651"/>
                </a:lnTo>
                <a:lnTo>
                  <a:pt x="459" y="661"/>
                </a:lnTo>
                <a:lnTo>
                  <a:pt x="451" y="667"/>
                </a:lnTo>
                <a:lnTo>
                  <a:pt x="441" y="667"/>
                </a:lnTo>
                <a:lnTo>
                  <a:pt x="427" y="665"/>
                </a:lnTo>
                <a:lnTo>
                  <a:pt x="411" y="667"/>
                </a:lnTo>
                <a:lnTo>
                  <a:pt x="390" y="669"/>
                </a:lnTo>
                <a:lnTo>
                  <a:pt x="374" y="669"/>
                </a:lnTo>
                <a:lnTo>
                  <a:pt x="360" y="675"/>
                </a:lnTo>
                <a:lnTo>
                  <a:pt x="348" y="683"/>
                </a:lnTo>
                <a:lnTo>
                  <a:pt x="336" y="694"/>
                </a:lnTo>
                <a:lnTo>
                  <a:pt x="323" y="704"/>
                </a:lnTo>
                <a:lnTo>
                  <a:pt x="299" y="714"/>
                </a:lnTo>
                <a:lnTo>
                  <a:pt x="271" y="726"/>
                </a:lnTo>
                <a:lnTo>
                  <a:pt x="246" y="734"/>
                </a:lnTo>
                <a:lnTo>
                  <a:pt x="226" y="740"/>
                </a:lnTo>
                <a:lnTo>
                  <a:pt x="212" y="740"/>
                </a:lnTo>
                <a:lnTo>
                  <a:pt x="199" y="740"/>
                </a:lnTo>
                <a:lnTo>
                  <a:pt x="185" y="742"/>
                </a:lnTo>
                <a:lnTo>
                  <a:pt x="173" y="748"/>
                </a:lnTo>
                <a:lnTo>
                  <a:pt x="163" y="759"/>
                </a:lnTo>
                <a:lnTo>
                  <a:pt x="153" y="773"/>
                </a:lnTo>
                <a:lnTo>
                  <a:pt x="142" y="781"/>
                </a:lnTo>
                <a:lnTo>
                  <a:pt x="128" y="787"/>
                </a:lnTo>
                <a:lnTo>
                  <a:pt x="116" y="793"/>
                </a:lnTo>
                <a:lnTo>
                  <a:pt x="108" y="803"/>
                </a:lnTo>
                <a:lnTo>
                  <a:pt x="100" y="816"/>
                </a:lnTo>
                <a:lnTo>
                  <a:pt x="92" y="826"/>
                </a:lnTo>
                <a:lnTo>
                  <a:pt x="86" y="834"/>
                </a:lnTo>
                <a:lnTo>
                  <a:pt x="90" y="844"/>
                </a:lnTo>
                <a:lnTo>
                  <a:pt x="104" y="856"/>
                </a:lnTo>
                <a:lnTo>
                  <a:pt x="118" y="872"/>
                </a:lnTo>
                <a:lnTo>
                  <a:pt x="130" y="891"/>
                </a:lnTo>
                <a:lnTo>
                  <a:pt x="138" y="905"/>
                </a:lnTo>
                <a:lnTo>
                  <a:pt x="144" y="919"/>
                </a:lnTo>
                <a:lnTo>
                  <a:pt x="146" y="931"/>
                </a:lnTo>
                <a:lnTo>
                  <a:pt x="140" y="940"/>
                </a:lnTo>
                <a:lnTo>
                  <a:pt x="128" y="946"/>
                </a:lnTo>
                <a:lnTo>
                  <a:pt x="114" y="954"/>
                </a:lnTo>
                <a:lnTo>
                  <a:pt x="96" y="960"/>
                </a:lnTo>
                <a:lnTo>
                  <a:pt x="79" y="960"/>
                </a:lnTo>
                <a:lnTo>
                  <a:pt x="67" y="956"/>
                </a:lnTo>
                <a:lnTo>
                  <a:pt x="51" y="938"/>
                </a:lnTo>
                <a:lnTo>
                  <a:pt x="37" y="919"/>
                </a:lnTo>
                <a:lnTo>
                  <a:pt x="25" y="901"/>
                </a:lnTo>
                <a:lnTo>
                  <a:pt x="18" y="887"/>
                </a:lnTo>
                <a:lnTo>
                  <a:pt x="10" y="872"/>
                </a:lnTo>
                <a:lnTo>
                  <a:pt x="4" y="854"/>
                </a:lnTo>
                <a:lnTo>
                  <a:pt x="2" y="840"/>
                </a:lnTo>
                <a:lnTo>
                  <a:pt x="2" y="826"/>
                </a:lnTo>
                <a:lnTo>
                  <a:pt x="2" y="812"/>
                </a:lnTo>
                <a:lnTo>
                  <a:pt x="4" y="797"/>
                </a:lnTo>
                <a:lnTo>
                  <a:pt x="12" y="783"/>
                </a:lnTo>
                <a:lnTo>
                  <a:pt x="25" y="765"/>
                </a:lnTo>
                <a:lnTo>
                  <a:pt x="31" y="753"/>
                </a:lnTo>
                <a:lnTo>
                  <a:pt x="33" y="749"/>
                </a:lnTo>
                <a:lnTo>
                  <a:pt x="4" y="746"/>
                </a:lnTo>
                <a:lnTo>
                  <a:pt x="0" y="734"/>
                </a:lnTo>
                <a:lnTo>
                  <a:pt x="33" y="687"/>
                </a:lnTo>
                <a:lnTo>
                  <a:pt x="71" y="675"/>
                </a:lnTo>
                <a:lnTo>
                  <a:pt x="77" y="637"/>
                </a:lnTo>
                <a:lnTo>
                  <a:pt x="128" y="627"/>
                </a:lnTo>
                <a:lnTo>
                  <a:pt x="147" y="612"/>
                </a:lnTo>
                <a:lnTo>
                  <a:pt x="147" y="553"/>
                </a:lnTo>
                <a:lnTo>
                  <a:pt x="175" y="539"/>
                </a:lnTo>
                <a:lnTo>
                  <a:pt x="244" y="478"/>
                </a:lnTo>
                <a:lnTo>
                  <a:pt x="238" y="403"/>
                </a:lnTo>
                <a:lnTo>
                  <a:pt x="264" y="332"/>
                </a:lnTo>
                <a:lnTo>
                  <a:pt x="301" y="307"/>
                </a:lnTo>
                <a:lnTo>
                  <a:pt x="297" y="250"/>
                </a:lnTo>
                <a:lnTo>
                  <a:pt x="325" y="220"/>
                </a:lnTo>
                <a:lnTo>
                  <a:pt x="303" y="157"/>
                </a:lnTo>
                <a:lnTo>
                  <a:pt x="329" y="143"/>
                </a:lnTo>
                <a:lnTo>
                  <a:pt x="329" y="86"/>
                </a:lnTo>
                <a:lnTo>
                  <a:pt x="384" y="78"/>
                </a:lnTo>
                <a:lnTo>
                  <a:pt x="484" y="9"/>
                </a:lnTo>
                <a:lnTo>
                  <a:pt x="535" y="39"/>
                </a:lnTo>
                <a:lnTo>
                  <a:pt x="592" y="9"/>
                </a:lnTo>
                <a:lnTo>
                  <a:pt x="624" y="29"/>
                </a:lnTo>
                <a:lnTo>
                  <a:pt x="693" y="0"/>
                </a:lnTo>
                <a:lnTo>
                  <a:pt x="720" y="27"/>
                </a:lnTo>
                <a:lnTo>
                  <a:pt x="681" y="94"/>
                </a:lnTo>
                <a:lnTo>
                  <a:pt x="651" y="130"/>
                </a:lnTo>
                <a:lnTo>
                  <a:pt x="679" y="151"/>
                </a:lnTo>
                <a:lnTo>
                  <a:pt x="740" y="128"/>
                </a:lnTo>
                <a:lnTo>
                  <a:pt x="823" y="92"/>
                </a:lnTo>
                <a:lnTo>
                  <a:pt x="878" y="120"/>
                </a:lnTo>
                <a:lnTo>
                  <a:pt x="895" y="59"/>
                </a:lnTo>
                <a:lnTo>
                  <a:pt x="984" y="61"/>
                </a:lnTo>
                <a:lnTo>
                  <a:pt x="1053" y="96"/>
                </a:lnTo>
                <a:lnTo>
                  <a:pt x="1086" y="161"/>
                </a:lnTo>
                <a:lnTo>
                  <a:pt x="1110" y="216"/>
                </a:lnTo>
                <a:lnTo>
                  <a:pt x="1128" y="246"/>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15" name="Freeform 78"/>
          <p:cNvSpPr>
            <a:spLocks/>
          </p:cNvSpPr>
          <p:nvPr/>
        </p:nvSpPr>
        <p:spPr bwMode="gray">
          <a:xfrm>
            <a:off x="4714029" y="5024002"/>
            <a:ext cx="798108" cy="679398"/>
          </a:xfrm>
          <a:custGeom>
            <a:avLst/>
            <a:gdLst>
              <a:gd name="T0" fmla="*/ 279 w 1128"/>
              <a:gd name="T1" fmla="*/ 62 h 960"/>
              <a:gd name="T2" fmla="*/ 272 w 1128"/>
              <a:gd name="T3" fmla="*/ 67 h 960"/>
              <a:gd name="T4" fmla="*/ 266 w 1128"/>
              <a:gd name="T5" fmla="*/ 77 h 960"/>
              <a:gd name="T6" fmla="*/ 261 w 1128"/>
              <a:gd name="T7" fmla="*/ 87 h 960"/>
              <a:gd name="T8" fmla="*/ 254 w 1128"/>
              <a:gd name="T9" fmla="*/ 97 h 960"/>
              <a:gd name="T10" fmla="*/ 241 w 1128"/>
              <a:gd name="T11" fmla="*/ 103 h 960"/>
              <a:gd name="T12" fmla="*/ 230 w 1128"/>
              <a:gd name="T13" fmla="*/ 104 h 960"/>
              <a:gd name="T14" fmla="*/ 216 w 1128"/>
              <a:gd name="T15" fmla="*/ 103 h 960"/>
              <a:gd name="T16" fmla="*/ 203 w 1128"/>
              <a:gd name="T17" fmla="*/ 110 h 960"/>
              <a:gd name="T18" fmla="*/ 199 w 1128"/>
              <a:gd name="T19" fmla="*/ 115 h 960"/>
              <a:gd name="T20" fmla="*/ 198 w 1128"/>
              <a:gd name="T21" fmla="*/ 118 h 960"/>
              <a:gd name="T22" fmla="*/ 196 w 1128"/>
              <a:gd name="T23" fmla="*/ 119 h 960"/>
              <a:gd name="T24" fmla="*/ 190 w 1128"/>
              <a:gd name="T25" fmla="*/ 114 h 960"/>
              <a:gd name="T26" fmla="*/ 183 w 1128"/>
              <a:gd name="T27" fmla="*/ 118 h 960"/>
              <a:gd name="T28" fmla="*/ 177 w 1128"/>
              <a:gd name="T29" fmla="*/ 127 h 960"/>
              <a:gd name="T30" fmla="*/ 164 w 1128"/>
              <a:gd name="T31" fmla="*/ 127 h 960"/>
              <a:gd name="T32" fmla="*/ 155 w 1128"/>
              <a:gd name="T33" fmla="*/ 120 h 960"/>
              <a:gd name="T34" fmla="*/ 148 w 1128"/>
              <a:gd name="T35" fmla="*/ 111 h 960"/>
              <a:gd name="T36" fmla="*/ 143 w 1128"/>
              <a:gd name="T37" fmla="*/ 113 h 960"/>
              <a:gd name="T38" fmla="*/ 147 w 1128"/>
              <a:gd name="T39" fmla="*/ 122 h 960"/>
              <a:gd name="T40" fmla="*/ 154 w 1128"/>
              <a:gd name="T41" fmla="*/ 130 h 960"/>
              <a:gd name="T42" fmla="*/ 153 w 1128"/>
              <a:gd name="T43" fmla="*/ 140 h 960"/>
              <a:gd name="T44" fmla="*/ 140 w 1128"/>
              <a:gd name="T45" fmla="*/ 149 h 960"/>
              <a:gd name="T46" fmla="*/ 134 w 1128"/>
              <a:gd name="T47" fmla="*/ 149 h 960"/>
              <a:gd name="T48" fmla="*/ 132 w 1128"/>
              <a:gd name="T49" fmla="*/ 148 h 960"/>
              <a:gd name="T50" fmla="*/ 130 w 1128"/>
              <a:gd name="T51" fmla="*/ 148 h 960"/>
              <a:gd name="T52" fmla="*/ 126 w 1128"/>
              <a:gd name="T53" fmla="*/ 154 h 960"/>
              <a:gd name="T54" fmla="*/ 116 w 1128"/>
              <a:gd name="T55" fmla="*/ 163 h 960"/>
              <a:gd name="T56" fmla="*/ 110 w 1128"/>
              <a:gd name="T57" fmla="*/ 167 h 960"/>
              <a:gd name="T58" fmla="*/ 97 w 1128"/>
              <a:gd name="T59" fmla="*/ 168 h 960"/>
              <a:gd name="T60" fmla="*/ 87 w 1128"/>
              <a:gd name="T61" fmla="*/ 171 h 960"/>
              <a:gd name="T62" fmla="*/ 75 w 1128"/>
              <a:gd name="T63" fmla="*/ 179 h 960"/>
              <a:gd name="T64" fmla="*/ 56 w 1128"/>
              <a:gd name="T65" fmla="*/ 185 h 960"/>
              <a:gd name="T66" fmla="*/ 46 w 1128"/>
              <a:gd name="T67" fmla="*/ 186 h 960"/>
              <a:gd name="T68" fmla="*/ 38 w 1128"/>
              <a:gd name="T69" fmla="*/ 194 h 960"/>
              <a:gd name="T70" fmla="*/ 29 w 1128"/>
              <a:gd name="T71" fmla="*/ 199 h 960"/>
              <a:gd name="T72" fmla="*/ 23 w 1128"/>
              <a:gd name="T73" fmla="*/ 207 h 960"/>
              <a:gd name="T74" fmla="*/ 26 w 1128"/>
              <a:gd name="T75" fmla="*/ 214 h 960"/>
              <a:gd name="T76" fmla="*/ 35 w 1128"/>
              <a:gd name="T77" fmla="*/ 227 h 960"/>
              <a:gd name="T78" fmla="*/ 35 w 1128"/>
              <a:gd name="T79" fmla="*/ 235 h 960"/>
              <a:gd name="T80" fmla="*/ 24 w 1128"/>
              <a:gd name="T81" fmla="*/ 240 h 960"/>
              <a:gd name="T82" fmla="*/ 13 w 1128"/>
              <a:gd name="T83" fmla="*/ 235 h 960"/>
              <a:gd name="T84" fmla="*/ 4 w 1128"/>
              <a:gd name="T85" fmla="*/ 222 h 960"/>
              <a:gd name="T86" fmla="*/ 1 w 1128"/>
              <a:gd name="T87" fmla="*/ 210 h 960"/>
              <a:gd name="T88" fmla="*/ 1 w 1128"/>
              <a:gd name="T89" fmla="*/ 200 h 960"/>
              <a:gd name="T90" fmla="*/ 8 w 1128"/>
              <a:gd name="T91" fmla="*/ 189 h 960"/>
              <a:gd name="T92" fmla="*/ 0 w 1128"/>
              <a:gd name="T93" fmla="*/ 184 h 960"/>
              <a:gd name="T94" fmla="*/ 19 w 1128"/>
              <a:gd name="T95" fmla="*/ 160 h 960"/>
              <a:gd name="T96" fmla="*/ 37 w 1128"/>
              <a:gd name="T97" fmla="*/ 139 h 960"/>
              <a:gd name="T98" fmla="*/ 59 w 1128"/>
              <a:gd name="T99" fmla="*/ 101 h 960"/>
              <a:gd name="T100" fmla="*/ 74 w 1128"/>
              <a:gd name="T101" fmla="*/ 62 h 960"/>
              <a:gd name="T102" fmla="*/ 82 w 1128"/>
              <a:gd name="T103" fmla="*/ 36 h 960"/>
              <a:gd name="T104" fmla="*/ 121 w 1128"/>
              <a:gd name="T105" fmla="*/ 3 h 960"/>
              <a:gd name="T106" fmla="*/ 156 w 1128"/>
              <a:gd name="T107" fmla="*/ 8 h 960"/>
              <a:gd name="T108" fmla="*/ 170 w 1128"/>
              <a:gd name="T109" fmla="*/ 24 h 960"/>
              <a:gd name="T110" fmla="*/ 185 w 1128"/>
              <a:gd name="T111" fmla="*/ 32 h 960"/>
              <a:gd name="T112" fmla="*/ 224 w 1128"/>
              <a:gd name="T113" fmla="*/ 15 h 960"/>
              <a:gd name="T114" fmla="*/ 272 w 1128"/>
              <a:gd name="T115" fmla="*/ 41 h 9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128"/>
              <a:gd name="T175" fmla="*/ 0 h 960"/>
              <a:gd name="T176" fmla="*/ 1128 w 1128"/>
              <a:gd name="T177" fmla="*/ 960 h 96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128" h="960">
                <a:moveTo>
                  <a:pt x="1128" y="246"/>
                </a:moveTo>
                <a:lnTo>
                  <a:pt x="1124" y="248"/>
                </a:lnTo>
                <a:lnTo>
                  <a:pt x="1116" y="250"/>
                </a:lnTo>
                <a:lnTo>
                  <a:pt x="1104" y="254"/>
                </a:lnTo>
                <a:lnTo>
                  <a:pt x="1094" y="259"/>
                </a:lnTo>
                <a:lnTo>
                  <a:pt x="1088" y="265"/>
                </a:lnTo>
                <a:lnTo>
                  <a:pt x="1083" y="275"/>
                </a:lnTo>
                <a:lnTo>
                  <a:pt x="1075" y="289"/>
                </a:lnTo>
                <a:lnTo>
                  <a:pt x="1063" y="305"/>
                </a:lnTo>
                <a:lnTo>
                  <a:pt x="1055" y="318"/>
                </a:lnTo>
                <a:lnTo>
                  <a:pt x="1047" y="332"/>
                </a:lnTo>
                <a:lnTo>
                  <a:pt x="1043" y="348"/>
                </a:lnTo>
                <a:lnTo>
                  <a:pt x="1037" y="362"/>
                </a:lnTo>
                <a:lnTo>
                  <a:pt x="1029" y="376"/>
                </a:lnTo>
                <a:lnTo>
                  <a:pt x="1016" y="387"/>
                </a:lnTo>
                <a:lnTo>
                  <a:pt x="1002" y="395"/>
                </a:lnTo>
                <a:lnTo>
                  <a:pt x="984" y="403"/>
                </a:lnTo>
                <a:lnTo>
                  <a:pt x="966" y="411"/>
                </a:lnTo>
                <a:lnTo>
                  <a:pt x="949" y="417"/>
                </a:lnTo>
                <a:lnTo>
                  <a:pt x="937" y="419"/>
                </a:lnTo>
                <a:lnTo>
                  <a:pt x="921" y="415"/>
                </a:lnTo>
                <a:lnTo>
                  <a:pt x="903" y="411"/>
                </a:lnTo>
                <a:lnTo>
                  <a:pt x="884" y="409"/>
                </a:lnTo>
                <a:lnTo>
                  <a:pt x="864" y="411"/>
                </a:lnTo>
                <a:lnTo>
                  <a:pt x="846" y="419"/>
                </a:lnTo>
                <a:lnTo>
                  <a:pt x="829" y="431"/>
                </a:lnTo>
                <a:lnTo>
                  <a:pt x="813" y="440"/>
                </a:lnTo>
                <a:lnTo>
                  <a:pt x="801" y="450"/>
                </a:lnTo>
                <a:lnTo>
                  <a:pt x="799" y="454"/>
                </a:lnTo>
                <a:lnTo>
                  <a:pt x="797" y="458"/>
                </a:lnTo>
                <a:lnTo>
                  <a:pt x="795" y="464"/>
                </a:lnTo>
                <a:lnTo>
                  <a:pt x="793" y="468"/>
                </a:lnTo>
                <a:lnTo>
                  <a:pt x="791" y="472"/>
                </a:lnTo>
                <a:lnTo>
                  <a:pt x="789" y="474"/>
                </a:lnTo>
                <a:lnTo>
                  <a:pt x="787" y="474"/>
                </a:lnTo>
                <a:lnTo>
                  <a:pt x="783" y="474"/>
                </a:lnTo>
                <a:lnTo>
                  <a:pt x="777" y="470"/>
                </a:lnTo>
                <a:lnTo>
                  <a:pt x="770" y="462"/>
                </a:lnTo>
                <a:lnTo>
                  <a:pt x="760" y="456"/>
                </a:lnTo>
                <a:lnTo>
                  <a:pt x="752" y="456"/>
                </a:lnTo>
                <a:lnTo>
                  <a:pt x="742" y="462"/>
                </a:lnTo>
                <a:lnTo>
                  <a:pt x="734" y="472"/>
                </a:lnTo>
                <a:lnTo>
                  <a:pt x="726" y="484"/>
                </a:lnTo>
                <a:lnTo>
                  <a:pt x="718" y="496"/>
                </a:lnTo>
                <a:lnTo>
                  <a:pt x="708" y="507"/>
                </a:lnTo>
                <a:lnTo>
                  <a:pt x="695" y="513"/>
                </a:lnTo>
                <a:lnTo>
                  <a:pt x="679" y="513"/>
                </a:lnTo>
                <a:lnTo>
                  <a:pt x="657" y="509"/>
                </a:lnTo>
                <a:lnTo>
                  <a:pt x="644" y="503"/>
                </a:lnTo>
                <a:lnTo>
                  <a:pt x="634" y="494"/>
                </a:lnTo>
                <a:lnTo>
                  <a:pt x="622" y="482"/>
                </a:lnTo>
                <a:lnTo>
                  <a:pt x="612" y="468"/>
                </a:lnTo>
                <a:lnTo>
                  <a:pt x="602" y="454"/>
                </a:lnTo>
                <a:lnTo>
                  <a:pt x="592" y="442"/>
                </a:lnTo>
                <a:lnTo>
                  <a:pt x="583" y="437"/>
                </a:lnTo>
                <a:lnTo>
                  <a:pt x="575" y="440"/>
                </a:lnTo>
                <a:lnTo>
                  <a:pt x="571" y="452"/>
                </a:lnTo>
                <a:lnTo>
                  <a:pt x="575" y="464"/>
                </a:lnTo>
                <a:lnTo>
                  <a:pt x="581" y="478"/>
                </a:lnTo>
                <a:lnTo>
                  <a:pt x="588" y="490"/>
                </a:lnTo>
                <a:lnTo>
                  <a:pt x="596" y="498"/>
                </a:lnTo>
                <a:lnTo>
                  <a:pt x="608" y="509"/>
                </a:lnTo>
                <a:lnTo>
                  <a:pt x="618" y="519"/>
                </a:lnTo>
                <a:lnTo>
                  <a:pt x="624" y="531"/>
                </a:lnTo>
                <a:lnTo>
                  <a:pt x="624" y="541"/>
                </a:lnTo>
                <a:lnTo>
                  <a:pt x="612" y="557"/>
                </a:lnTo>
                <a:lnTo>
                  <a:pt x="596" y="574"/>
                </a:lnTo>
                <a:lnTo>
                  <a:pt x="577" y="588"/>
                </a:lnTo>
                <a:lnTo>
                  <a:pt x="557" y="596"/>
                </a:lnTo>
                <a:lnTo>
                  <a:pt x="545" y="600"/>
                </a:lnTo>
                <a:lnTo>
                  <a:pt x="535" y="598"/>
                </a:lnTo>
                <a:lnTo>
                  <a:pt x="533" y="596"/>
                </a:lnTo>
                <a:lnTo>
                  <a:pt x="531" y="594"/>
                </a:lnTo>
                <a:lnTo>
                  <a:pt x="527" y="592"/>
                </a:lnTo>
                <a:lnTo>
                  <a:pt x="525" y="590"/>
                </a:lnTo>
                <a:lnTo>
                  <a:pt x="523" y="590"/>
                </a:lnTo>
                <a:lnTo>
                  <a:pt x="521" y="590"/>
                </a:lnTo>
                <a:lnTo>
                  <a:pt x="520" y="592"/>
                </a:lnTo>
                <a:lnTo>
                  <a:pt x="518" y="598"/>
                </a:lnTo>
                <a:lnTo>
                  <a:pt x="514" y="608"/>
                </a:lnTo>
                <a:lnTo>
                  <a:pt x="504" y="614"/>
                </a:lnTo>
                <a:lnTo>
                  <a:pt x="492" y="624"/>
                </a:lnTo>
                <a:lnTo>
                  <a:pt x="478" y="637"/>
                </a:lnTo>
                <a:lnTo>
                  <a:pt x="466" y="651"/>
                </a:lnTo>
                <a:lnTo>
                  <a:pt x="459" y="661"/>
                </a:lnTo>
                <a:lnTo>
                  <a:pt x="451" y="667"/>
                </a:lnTo>
                <a:lnTo>
                  <a:pt x="441" y="667"/>
                </a:lnTo>
                <a:lnTo>
                  <a:pt x="427" y="665"/>
                </a:lnTo>
                <a:lnTo>
                  <a:pt x="411" y="667"/>
                </a:lnTo>
                <a:lnTo>
                  <a:pt x="390" y="669"/>
                </a:lnTo>
                <a:lnTo>
                  <a:pt x="374" y="669"/>
                </a:lnTo>
                <a:lnTo>
                  <a:pt x="360" y="675"/>
                </a:lnTo>
                <a:lnTo>
                  <a:pt x="348" y="683"/>
                </a:lnTo>
                <a:lnTo>
                  <a:pt x="336" y="694"/>
                </a:lnTo>
                <a:lnTo>
                  <a:pt x="323" y="704"/>
                </a:lnTo>
                <a:lnTo>
                  <a:pt x="299" y="714"/>
                </a:lnTo>
                <a:lnTo>
                  <a:pt x="271" y="726"/>
                </a:lnTo>
                <a:lnTo>
                  <a:pt x="246" y="734"/>
                </a:lnTo>
                <a:lnTo>
                  <a:pt x="226" y="740"/>
                </a:lnTo>
                <a:lnTo>
                  <a:pt x="212" y="740"/>
                </a:lnTo>
                <a:lnTo>
                  <a:pt x="199" y="740"/>
                </a:lnTo>
                <a:lnTo>
                  <a:pt x="185" y="742"/>
                </a:lnTo>
                <a:lnTo>
                  <a:pt x="173" y="748"/>
                </a:lnTo>
                <a:lnTo>
                  <a:pt x="163" y="759"/>
                </a:lnTo>
                <a:lnTo>
                  <a:pt x="153" y="773"/>
                </a:lnTo>
                <a:lnTo>
                  <a:pt x="142" y="781"/>
                </a:lnTo>
                <a:lnTo>
                  <a:pt x="128" y="787"/>
                </a:lnTo>
                <a:lnTo>
                  <a:pt x="116" y="793"/>
                </a:lnTo>
                <a:lnTo>
                  <a:pt x="108" y="803"/>
                </a:lnTo>
                <a:lnTo>
                  <a:pt x="100" y="816"/>
                </a:lnTo>
                <a:lnTo>
                  <a:pt x="92" y="826"/>
                </a:lnTo>
                <a:lnTo>
                  <a:pt x="86" y="834"/>
                </a:lnTo>
                <a:lnTo>
                  <a:pt x="90" y="844"/>
                </a:lnTo>
                <a:lnTo>
                  <a:pt x="104" y="856"/>
                </a:lnTo>
                <a:lnTo>
                  <a:pt x="118" y="872"/>
                </a:lnTo>
                <a:lnTo>
                  <a:pt x="130" y="891"/>
                </a:lnTo>
                <a:lnTo>
                  <a:pt x="138" y="905"/>
                </a:lnTo>
                <a:lnTo>
                  <a:pt x="144" y="919"/>
                </a:lnTo>
                <a:lnTo>
                  <a:pt x="146" y="931"/>
                </a:lnTo>
                <a:lnTo>
                  <a:pt x="140" y="940"/>
                </a:lnTo>
                <a:lnTo>
                  <a:pt x="128" y="946"/>
                </a:lnTo>
                <a:lnTo>
                  <a:pt x="114" y="954"/>
                </a:lnTo>
                <a:lnTo>
                  <a:pt x="96" y="960"/>
                </a:lnTo>
                <a:lnTo>
                  <a:pt x="79" y="960"/>
                </a:lnTo>
                <a:lnTo>
                  <a:pt x="67" y="956"/>
                </a:lnTo>
                <a:lnTo>
                  <a:pt x="51" y="938"/>
                </a:lnTo>
                <a:lnTo>
                  <a:pt x="37" y="919"/>
                </a:lnTo>
                <a:lnTo>
                  <a:pt x="25" y="901"/>
                </a:lnTo>
                <a:lnTo>
                  <a:pt x="18" y="887"/>
                </a:lnTo>
                <a:lnTo>
                  <a:pt x="10" y="872"/>
                </a:lnTo>
                <a:lnTo>
                  <a:pt x="4" y="854"/>
                </a:lnTo>
                <a:lnTo>
                  <a:pt x="2" y="840"/>
                </a:lnTo>
                <a:lnTo>
                  <a:pt x="2" y="826"/>
                </a:lnTo>
                <a:lnTo>
                  <a:pt x="2" y="812"/>
                </a:lnTo>
                <a:lnTo>
                  <a:pt x="4" y="797"/>
                </a:lnTo>
                <a:lnTo>
                  <a:pt x="12" y="783"/>
                </a:lnTo>
                <a:lnTo>
                  <a:pt x="25" y="765"/>
                </a:lnTo>
                <a:lnTo>
                  <a:pt x="31" y="753"/>
                </a:lnTo>
                <a:lnTo>
                  <a:pt x="33" y="749"/>
                </a:lnTo>
                <a:lnTo>
                  <a:pt x="4" y="746"/>
                </a:lnTo>
                <a:lnTo>
                  <a:pt x="0" y="734"/>
                </a:lnTo>
                <a:lnTo>
                  <a:pt x="33" y="687"/>
                </a:lnTo>
                <a:lnTo>
                  <a:pt x="71" y="675"/>
                </a:lnTo>
                <a:lnTo>
                  <a:pt x="77" y="637"/>
                </a:lnTo>
                <a:lnTo>
                  <a:pt x="128" y="627"/>
                </a:lnTo>
                <a:lnTo>
                  <a:pt x="147" y="612"/>
                </a:lnTo>
                <a:lnTo>
                  <a:pt x="147" y="553"/>
                </a:lnTo>
                <a:lnTo>
                  <a:pt x="175" y="539"/>
                </a:lnTo>
                <a:lnTo>
                  <a:pt x="244" y="478"/>
                </a:lnTo>
                <a:lnTo>
                  <a:pt x="238" y="403"/>
                </a:lnTo>
                <a:lnTo>
                  <a:pt x="264" y="332"/>
                </a:lnTo>
                <a:lnTo>
                  <a:pt x="301" y="307"/>
                </a:lnTo>
                <a:lnTo>
                  <a:pt x="297" y="250"/>
                </a:lnTo>
                <a:lnTo>
                  <a:pt x="325" y="220"/>
                </a:lnTo>
                <a:lnTo>
                  <a:pt x="303" y="157"/>
                </a:lnTo>
                <a:lnTo>
                  <a:pt x="329" y="143"/>
                </a:lnTo>
                <a:lnTo>
                  <a:pt x="329" y="86"/>
                </a:lnTo>
                <a:lnTo>
                  <a:pt x="384" y="78"/>
                </a:lnTo>
                <a:lnTo>
                  <a:pt x="484" y="9"/>
                </a:lnTo>
                <a:lnTo>
                  <a:pt x="535" y="39"/>
                </a:lnTo>
                <a:lnTo>
                  <a:pt x="592" y="9"/>
                </a:lnTo>
                <a:lnTo>
                  <a:pt x="624" y="29"/>
                </a:lnTo>
                <a:lnTo>
                  <a:pt x="693" y="0"/>
                </a:lnTo>
                <a:lnTo>
                  <a:pt x="720" y="27"/>
                </a:lnTo>
                <a:lnTo>
                  <a:pt x="681" y="94"/>
                </a:lnTo>
                <a:lnTo>
                  <a:pt x="651" y="130"/>
                </a:lnTo>
                <a:lnTo>
                  <a:pt x="679" y="151"/>
                </a:lnTo>
                <a:lnTo>
                  <a:pt x="740" y="128"/>
                </a:lnTo>
                <a:lnTo>
                  <a:pt x="823" y="92"/>
                </a:lnTo>
                <a:lnTo>
                  <a:pt x="878" y="120"/>
                </a:lnTo>
                <a:lnTo>
                  <a:pt x="895" y="59"/>
                </a:lnTo>
                <a:lnTo>
                  <a:pt x="984" y="61"/>
                </a:lnTo>
                <a:lnTo>
                  <a:pt x="1053" y="96"/>
                </a:lnTo>
                <a:lnTo>
                  <a:pt x="1086" y="161"/>
                </a:lnTo>
                <a:lnTo>
                  <a:pt x="1110" y="216"/>
                </a:lnTo>
                <a:lnTo>
                  <a:pt x="1128" y="246"/>
                </a:lnTo>
              </a:path>
            </a:pathLst>
          </a:custGeom>
          <a:solidFill>
            <a:schemeClr val="accent4"/>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16" name="Freeform 79"/>
          <p:cNvSpPr>
            <a:spLocks/>
          </p:cNvSpPr>
          <p:nvPr/>
        </p:nvSpPr>
        <p:spPr bwMode="gray">
          <a:xfrm>
            <a:off x="5347987" y="4613533"/>
            <a:ext cx="442922" cy="584565"/>
          </a:xfrm>
          <a:custGeom>
            <a:avLst/>
            <a:gdLst>
              <a:gd name="T0" fmla="*/ 156 w 626"/>
              <a:gd name="T1" fmla="*/ 31 h 825"/>
              <a:gd name="T2" fmla="*/ 154 w 626"/>
              <a:gd name="T3" fmla="*/ 37 h 825"/>
              <a:gd name="T4" fmla="*/ 152 w 626"/>
              <a:gd name="T5" fmla="*/ 44 h 825"/>
              <a:gd name="T6" fmla="*/ 146 w 626"/>
              <a:gd name="T7" fmla="*/ 52 h 825"/>
              <a:gd name="T8" fmla="*/ 138 w 626"/>
              <a:gd name="T9" fmla="*/ 57 h 825"/>
              <a:gd name="T10" fmla="*/ 131 w 626"/>
              <a:gd name="T11" fmla="*/ 61 h 825"/>
              <a:gd name="T12" fmla="*/ 130 w 626"/>
              <a:gd name="T13" fmla="*/ 62 h 825"/>
              <a:gd name="T14" fmla="*/ 132 w 626"/>
              <a:gd name="T15" fmla="*/ 68 h 825"/>
              <a:gd name="T16" fmla="*/ 135 w 626"/>
              <a:gd name="T17" fmla="*/ 75 h 825"/>
              <a:gd name="T18" fmla="*/ 136 w 626"/>
              <a:gd name="T19" fmla="*/ 81 h 825"/>
              <a:gd name="T20" fmla="*/ 136 w 626"/>
              <a:gd name="T21" fmla="*/ 89 h 825"/>
              <a:gd name="T22" fmla="*/ 137 w 626"/>
              <a:gd name="T23" fmla="*/ 95 h 825"/>
              <a:gd name="T24" fmla="*/ 138 w 626"/>
              <a:gd name="T25" fmla="*/ 104 h 825"/>
              <a:gd name="T26" fmla="*/ 131 w 626"/>
              <a:gd name="T27" fmla="*/ 112 h 825"/>
              <a:gd name="T28" fmla="*/ 122 w 626"/>
              <a:gd name="T29" fmla="*/ 120 h 825"/>
              <a:gd name="T30" fmla="*/ 117 w 626"/>
              <a:gd name="T31" fmla="*/ 131 h 825"/>
              <a:gd name="T32" fmla="*/ 115 w 626"/>
              <a:gd name="T33" fmla="*/ 142 h 825"/>
              <a:gd name="T34" fmla="*/ 110 w 626"/>
              <a:gd name="T35" fmla="*/ 151 h 825"/>
              <a:gd name="T36" fmla="*/ 103 w 626"/>
              <a:gd name="T37" fmla="*/ 156 h 825"/>
              <a:gd name="T38" fmla="*/ 94 w 626"/>
              <a:gd name="T39" fmla="*/ 158 h 825"/>
              <a:gd name="T40" fmla="*/ 86 w 626"/>
              <a:gd name="T41" fmla="*/ 161 h 825"/>
              <a:gd name="T42" fmla="*/ 85 w 626"/>
              <a:gd name="T43" fmla="*/ 165 h 825"/>
              <a:gd name="T44" fmla="*/ 89 w 626"/>
              <a:gd name="T45" fmla="*/ 171 h 825"/>
              <a:gd name="T46" fmla="*/ 90 w 626"/>
              <a:gd name="T47" fmla="*/ 176 h 825"/>
              <a:gd name="T48" fmla="*/ 86 w 626"/>
              <a:gd name="T49" fmla="*/ 182 h 825"/>
              <a:gd name="T50" fmla="*/ 80 w 626"/>
              <a:gd name="T51" fmla="*/ 189 h 825"/>
              <a:gd name="T52" fmla="*/ 76 w 626"/>
              <a:gd name="T53" fmla="*/ 193 h 825"/>
              <a:gd name="T54" fmla="*/ 69 w 626"/>
              <a:gd name="T55" fmla="*/ 199 h 825"/>
              <a:gd name="T56" fmla="*/ 61 w 626"/>
              <a:gd name="T57" fmla="*/ 204 h 825"/>
              <a:gd name="T58" fmla="*/ 58 w 626"/>
              <a:gd name="T59" fmla="*/ 207 h 825"/>
              <a:gd name="T60" fmla="*/ 48 w 626"/>
              <a:gd name="T61" fmla="*/ 185 h 825"/>
              <a:gd name="T62" fmla="*/ 22 w 626"/>
              <a:gd name="T63" fmla="*/ 161 h 825"/>
              <a:gd name="T64" fmla="*/ 0 w 626"/>
              <a:gd name="T65" fmla="*/ 146 h 825"/>
              <a:gd name="T66" fmla="*/ 15 w 626"/>
              <a:gd name="T67" fmla="*/ 107 h 825"/>
              <a:gd name="T68" fmla="*/ 20 w 626"/>
              <a:gd name="T69" fmla="*/ 88 h 825"/>
              <a:gd name="T70" fmla="*/ 18 w 626"/>
              <a:gd name="T71" fmla="*/ 67 h 825"/>
              <a:gd name="T72" fmla="*/ 34 w 626"/>
              <a:gd name="T73" fmla="*/ 43 h 825"/>
              <a:gd name="T74" fmla="*/ 42 w 626"/>
              <a:gd name="T75" fmla="*/ 24 h 825"/>
              <a:gd name="T76" fmla="*/ 63 w 626"/>
              <a:gd name="T77" fmla="*/ 17 h 825"/>
              <a:gd name="T78" fmla="*/ 75 w 626"/>
              <a:gd name="T79" fmla="*/ 1 h 825"/>
              <a:gd name="T80" fmla="*/ 92 w 626"/>
              <a:gd name="T81" fmla="*/ 14 h 825"/>
              <a:gd name="T82" fmla="*/ 114 w 626"/>
              <a:gd name="T83" fmla="*/ 32 h 825"/>
              <a:gd name="T84" fmla="*/ 135 w 626"/>
              <a:gd name="T85" fmla="*/ 32 h 825"/>
              <a:gd name="T86" fmla="*/ 151 w 626"/>
              <a:gd name="T87" fmla="*/ 25 h 82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26"/>
              <a:gd name="T133" fmla="*/ 0 h 825"/>
              <a:gd name="T134" fmla="*/ 626 w 626"/>
              <a:gd name="T135" fmla="*/ 825 h 82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26" h="825">
                <a:moveTo>
                  <a:pt x="626" y="122"/>
                </a:moveTo>
                <a:lnTo>
                  <a:pt x="624" y="124"/>
                </a:lnTo>
                <a:lnTo>
                  <a:pt x="621" y="134"/>
                </a:lnTo>
                <a:lnTo>
                  <a:pt x="615" y="146"/>
                </a:lnTo>
                <a:lnTo>
                  <a:pt x="613" y="159"/>
                </a:lnTo>
                <a:lnTo>
                  <a:pt x="607" y="173"/>
                </a:lnTo>
                <a:lnTo>
                  <a:pt x="597" y="189"/>
                </a:lnTo>
                <a:lnTo>
                  <a:pt x="581" y="205"/>
                </a:lnTo>
                <a:lnTo>
                  <a:pt x="565" y="216"/>
                </a:lnTo>
                <a:lnTo>
                  <a:pt x="550" y="228"/>
                </a:lnTo>
                <a:lnTo>
                  <a:pt x="534" y="236"/>
                </a:lnTo>
                <a:lnTo>
                  <a:pt x="524" y="242"/>
                </a:lnTo>
                <a:lnTo>
                  <a:pt x="520" y="244"/>
                </a:lnTo>
                <a:lnTo>
                  <a:pt x="520" y="248"/>
                </a:lnTo>
                <a:lnTo>
                  <a:pt x="524" y="258"/>
                </a:lnTo>
                <a:lnTo>
                  <a:pt x="528" y="272"/>
                </a:lnTo>
                <a:lnTo>
                  <a:pt x="532" y="285"/>
                </a:lnTo>
                <a:lnTo>
                  <a:pt x="538" y="299"/>
                </a:lnTo>
                <a:lnTo>
                  <a:pt x="542" y="309"/>
                </a:lnTo>
                <a:lnTo>
                  <a:pt x="544" y="321"/>
                </a:lnTo>
                <a:lnTo>
                  <a:pt x="546" y="339"/>
                </a:lnTo>
                <a:lnTo>
                  <a:pt x="544" y="354"/>
                </a:lnTo>
                <a:lnTo>
                  <a:pt x="544" y="368"/>
                </a:lnTo>
                <a:lnTo>
                  <a:pt x="548" y="380"/>
                </a:lnTo>
                <a:lnTo>
                  <a:pt x="550" y="396"/>
                </a:lnTo>
                <a:lnTo>
                  <a:pt x="550" y="413"/>
                </a:lnTo>
                <a:lnTo>
                  <a:pt x="540" y="429"/>
                </a:lnTo>
                <a:lnTo>
                  <a:pt x="522" y="447"/>
                </a:lnTo>
                <a:lnTo>
                  <a:pt x="504" y="462"/>
                </a:lnTo>
                <a:lnTo>
                  <a:pt x="489" y="480"/>
                </a:lnTo>
                <a:lnTo>
                  <a:pt x="479" y="494"/>
                </a:lnTo>
                <a:lnTo>
                  <a:pt x="469" y="522"/>
                </a:lnTo>
                <a:lnTo>
                  <a:pt x="463" y="549"/>
                </a:lnTo>
                <a:lnTo>
                  <a:pt x="459" y="565"/>
                </a:lnTo>
                <a:lnTo>
                  <a:pt x="451" y="585"/>
                </a:lnTo>
                <a:lnTo>
                  <a:pt x="441" y="602"/>
                </a:lnTo>
                <a:lnTo>
                  <a:pt x="428" y="618"/>
                </a:lnTo>
                <a:lnTo>
                  <a:pt x="414" y="624"/>
                </a:lnTo>
                <a:lnTo>
                  <a:pt x="396" y="630"/>
                </a:lnTo>
                <a:lnTo>
                  <a:pt x="376" y="632"/>
                </a:lnTo>
                <a:lnTo>
                  <a:pt x="359" y="636"/>
                </a:lnTo>
                <a:lnTo>
                  <a:pt x="345" y="642"/>
                </a:lnTo>
                <a:lnTo>
                  <a:pt x="337" y="648"/>
                </a:lnTo>
                <a:lnTo>
                  <a:pt x="339" y="659"/>
                </a:lnTo>
                <a:lnTo>
                  <a:pt x="347" y="669"/>
                </a:lnTo>
                <a:lnTo>
                  <a:pt x="357" y="681"/>
                </a:lnTo>
                <a:lnTo>
                  <a:pt x="363" y="691"/>
                </a:lnTo>
                <a:lnTo>
                  <a:pt x="361" y="701"/>
                </a:lnTo>
                <a:lnTo>
                  <a:pt x="353" y="710"/>
                </a:lnTo>
                <a:lnTo>
                  <a:pt x="343" y="726"/>
                </a:lnTo>
                <a:lnTo>
                  <a:pt x="331" y="742"/>
                </a:lnTo>
                <a:lnTo>
                  <a:pt x="319" y="756"/>
                </a:lnTo>
                <a:lnTo>
                  <a:pt x="312" y="766"/>
                </a:lnTo>
                <a:lnTo>
                  <a:pt x="302" y="771"/>
                </a:lnTo>
                <a:lnTo>
                  <a:pt x="290" y="781"/>
                </a:lnTo>
                <a:lnTo>
                  <a:pt x="274" y="793"/>
                </a:lnTo>
                <a:lnTo>
                  <a:pt x="258" y="805"/>
                </a:lnTo>
                <a:lnTo>
                  <a:pt x="245" y="815"/>
                </a:lnTo>
                <a:lnTo>
                  <a:pt x="235" y="821"/>
                </a:lnTo>
                <a:lnTo>
                  <a:pt x="231" y="825"/>
                </a:lnTo>
                <a:lnTo>
                  <a:pt x="215" y="795"/>
                </a:lnTo>
                <a:lnTo>
                  <a:pt x="191" y="740"/>
                </a:lnTo>
                <a:lnTo>
                  <a:pt x="158" y="675"/>
                </a:lnTo>
                <a:lnTo>
                  <a:pt x="89" y="642"/>
                </a:lnTo>
                <a:lnTo>
                  <a:pt x="2" y="640"/>
                </a:lnTo>
                <a:lnTo>
                  <a:pt x="0" y="581"/>
                </a:lnTo>
                <a:lnTo>
                  <a:pt x="28" y="476"/>
                </a:lnTo>
                <a:lnTo>
                  <a:pt x="60" y="425"/>
                </a:lnTo>
                <a:lnTo>
                  <a:pt x="58" y="376"/>
                </a:lnTo>
                <a:lnTo>
                  <a:pt x="77" y="352"/>
                </a:lnTo>
                <a:lnTo>
                  <a:pt x="63" y="317"/>
                </a:lnTo>
                <a:lnTo>
                  <a:pt x="69" y="266"/>
                </a:lnTo>
                <a:lnTo>
                  <a:pt x="126" y="244"/>
                </a:lnTo>
                <a:lnTo>
                  <a:pt x="136" y="171"/>
                </a:lnTo>
                <a:lnTo>
                  <a:pt x="140" y="116"/>
                </a:lnTo>
                <a:lnTo>
                  <a:pt x="170" y="94"/>
                </a:lnTo>
                <a:lnTo>
                  <a:pt x="203" y="94"/>
                </a:lnTo>
                <a:lnTo>
                  <a:pt x="254" y="65"/>
                </a:lnTo>
                <a:lnTo>
                  <a:pt x="298" y="45"/>
                </a:lnTo>
                <a:lnTo>
                  <a:pt x="298" y="4"/>
                </a:lnTo>
                <a:lnTo>
                  <a:pt x="363" y="0"/>
                </a:lnTo>
                <a:lnTo>
                  <a:pt x="367" y="53"/>
                </a:lnTo>
                <a:lnTo>
                  <a:pt x="406" y="110"/>
                </a:lnTo>
                <a:lnTo>
                  <a:pt x="455" y="126"/>
                </a:lnTo>
                <a:lnTo>
                  <a:pt x="495" y="83"/>
                </a:lnTo>
                <a:lnTo>
                  <a:pt x="538" y="126"/>
                </a:lnTo>
                <a:lnTo>
                  <a:pt x="571" y="122"/>
                </a:lnTo>
                <a:lnTo>
                  <a:pt x="603" y="98"/>
                </a:lnTo>
                <a:lnTo>
                  <a:pt x="626" y="122"/>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17" name="Freeform 80"/>
          <p:cNvSpPr>
            <a:spLocks/>
          </p:cNvSpPr>
          <p:nvPr/>
        </p:nvSpPr>
        <p:spPr bwMode="gray">
          <a:xfrm>
            <a:off x="5347987" y="4613533"/>
            <a:ext cx="442922" cy="584565"/>
          </a:xfrm>
          <a:custGeom>
            <a:avLst/>
            <a:gdLst>
              <a:gd name="T0" fmla="*/ 156 w 626"/>
              <a:gd name="T1" fmla="*/ 31 h 825"/>
              <a:gd name="T2" fmla="*/ 154 w 626"/>
              <a:gd name="T3" fmla="*/ 37 h 825"/>
              <a:gd name="T4" fmla="*/ 152 w 626"/>
              <a:gd name="T5" fmla="*/ 44 h 825"/>
              <a:gd name="T6" fmla="*/ 146 w 626"/>
              <a:gd name="T7" fmla="*/ 52 h 825"/>
              <a:gd name="T8" fmla="*/ 138 w 626"/>
              <a:gd name="T9" fmla="*/ 57 h 825"/>
              <a:gd name="T10" fmla="*/ 131 w 626"/>
              <a:gd name="T11" fmla="*/ 61 h 825"/>
              <a:gd name="T12" fmla="*/ 130 w 626"/>
              <a:gd name="T13" fmla="*/ 62 h 825"/>
              <a:gd name="T14" fmla="*/ 132 w 626"/>
              <a:gd name="T15" fmla="*/ 68 h 825"/>
              <a:gd name="T16" fmla="*/ 135 w 626"/>
              <a:gd name="T17" fmla="*/ 75 h 825"/>
              <a:gd name="T18" fmla="*/ 136 w 626"/>
              <a:gd name="T19" fmla="*/ 81 h 825"/>
              <a:gd name="T20" fmla="*/ 136 w 626"/>
              <a:gd name="T21" fmla="*/ 89 h 825"/>
              <a:gd name="T22" fmla="*/ 137 w 626"/>
              <a:gd name="T23" fmla="*/ 95 h 825"/>
              <a:gd name="T24" fmla="*/ 138 w 626"/>
              <a:gd name="T25" fmla="*/ 104 h 825"/>
              <a:gd name="T26" fmla="*/ 131 w 626"/>
              <a:gd name="T27" fmla="*/ 112 h 825"/>
              <a:gd name="T28" fmla="*/ 122 w 626"/>
              <a:gd name="T29" fmla="*/ 120 h 825"/>
              <a:gd name="T30" fmla="*/ 117 w 626"/>
              <a:gd name="T31" fmla="*/ 131 h 825"/>
              <a:gd name="T32" fmla="*/ 115 w 626"/>
              <a:gd name="T33" fmla="*/ 142 h 825"/>
              <a:gd name="T34" fmla="*/ 110 w 626"/>
              <a:gd name="T35" fmla="*/ 151 h 825"/>
              <a:gd name="T36" fmla="*/ 103 w 626"/>
              <a:gd name="T37" fmla="*/ 156 h 825"/>
              <a:gd name="T38" fmla="*/ 94 w 626"/>
              <a:gd name="T39" fmla="*/ 158 h 825"/>
              <a:gd name="T40" fmla="*/ 86 w 626"/>
              <a:gd name="T41" fmla="*/ 161 h 825"/>
              <a:gd name="T42" fmla="*/ 85 w 626"/>
              <a:gd name="T43" fmla="*/ 165 h 825"/>
              <a:gd name="T44" fmla="*/ 89 w 626"/>
              <a:gd name="T45" fmla="*/ 171 h 825"/>
              <a:gd name="T46" fmla="*/ 90 w 626"/>
              <a:gd name="T47" fmla="*/ 176 h 825"/>
              <a:gd name="T48" fmla="*/ 86 w 626"/>
              <a:gd name="T49" fmla="*/ 182 h 825"/>
              <a:gd name="T50" fmla="*/ 80 w 626"/>
              <a:gd name="T51" fmla="*/ 189 h 825"/>
              <a:gd name="T52" fmla="*/ 76 w 626"/>
              <a:gd name="T53" fmla="*/ 193 h 825"/>
              <a:gd name="T54" fmla="*/ 69 w 626"/>
              <a:gd name="T55" fmla="*/ 199 h 825"/>
              <a:gd name="T56" fmla="*/ 61 w 626"/>
              <a:gd name="T57" fmla="*/ 204 h 825"/>
              <a:gd name="T58" fmla="*/ 58 w 626"/>
              <a:gd name="T59" fmla="*/ 207 h 825"/>
              <a:gd name="T60" fmla="*/ 48 w 626"/>
              <a:gd name="T61" fmla="*/ 185 h 825"/>
              <a:gd name="T62" fmla="*/ 22 w 626"/>
              <a:gd name="T63" fmla="*/ 161 h 825"/>
              <a:gd name="T64" fmla="*/ 0 w 626"/>
              <a:gd name="T65" fmla="*/ 146 h 825"/>
              <a:gd name="T66" fmla="*/ 15 w 626"/>
              <a:gd name="T67" fmla="*/ 107 h 825"/>
              <a:gd name="T68" fmla="*/ 20 w 626"/>
              <a:gd name="T69" fmla="*/ 88 h 825"/>
              <a:gd name="T70" fmla="*/ 18 w 626"/>
              <a:gd name="T71" fmla="*/ 67 h 825"/>
              <a:gd name="T72" fmla="*/ 34 w 626"/>
              <a:gd name="T73" fmla="*/ 43 h 825"/>
              <a:gd name="T74" fmla="*/ 42 w 626"/>
              <a:gd name="T75" fmla="*/ 24 h 825"/>
              <a:gd name="T76" fmla="*/ 63 w 626"/>
              <a:gd name="T77" fmla="*/ 17 h 825"/>
              <a:gd name="T78" fmla="*/ 75 w 626"/>
              <a:gd name="T79" fmla="*/ 1 h 825"/>
              <a:gd name="T80" fmla="*/ 92 w 626"/>
              <a:gd name="T81" fmla="*/ 14 h 825"/>
              <a:gd name="T82" fmla="*/ 114 w 626"/>
              <a:gd name="T83" fmla="*/ 32 h 825"/>
              <a:gd name="T84" fmla="*/ 135 w 626"/>
              <a:gd name="T85" fmla="*/ 32 h 825"/>
              <a:gd name="T86" fmla="*/ 151 w 626"/>
              <a:gd name="T87" fmla="*/ 25 h 82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26"/>
              <a:gd name="T133" fmla="*/ 0 h 825"/>
              <a:gd name="T134" fmla="*/ 626 w 626"/>
              <a:gd name="T135" fmla="*/ 825 h 82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26" h="825">
                <a:moveTo>
                  <a:pt x="626" y="122"/>
                </a:moveTo>
                <a:lnTo>
                  <a:pt x="624" y="124"/>
                </a:lnTo>
                <a:lnTo>
                  <a:pt x="621" y="134"/>
                </a:lnTo>
                <a:lnTo>
                  <a:pt x="615" y="146"/>
                </a:lnTo>
                <a:lnTo>
                  <a:pt x="613" y="159"/>
                </a:lnTo>
                <a:lnTo>
                  <a:pt x="607" y="173"/>
                </a:lnTo>
                <a:lnTo>
                  <a:pt x="597" y="189"/>
                </a:lnTo>
                <a:lnTo>
                  <a:pt x="581" y="205"/>
                </a:lnTo>
                <a:lnTo>
                  <a:pt x="565" y="216"/>
                </a:lnTo>
                <a:lnTo>
                  <a:pt x="550" y="228"/>
                </a:lnTo>
                <a:lnTo>
                  <a:pt x="534" y="236"/>
                </a:lnTo>
                <a:lnTo>
                  <a:pt x="524" y="242"/>
                </a:lnTo>
                <a:lnTo>
                  <a:pt x="520" y="244"/>
                </a:lnTo>
                <a:lnTo>
                  <a:pt x="520" y="248"/>
                </a:lnTo>
                <a:lnTo>
                  <a:pt x="524" y="258"/>
                </a:lnTo>
                <a:lnTo>
                  <a:pt x="528" y="272"/>
                </a:lnTo>
                <a:lnTo>
                  <a:pt x="532" y="285"/>
                </a:lnTo>
                <a:lnTo>
                  <a:pt x="538" y="299"/>
                </a:lnTo>
                <a:lnTo>
                  <a:pt x="542" y="309"/>
                </a:lnTo>
                <a:lnTo>
                  <a:pt x="544" y="321"/>
                </a:lnTo>
                <a:lnTo>
                  <a:pt x="546" y="339"/>
                </a:lnTo>
                <a:lnTo>
                  <a:pt x="544" y="354"/>
                </a:lnTo>
                <a:lnTo>
                  <a:pt x="544" y="368"/>
                </a:lnTo>
                <a:lnTo>
                  <a:pt x="548" y="380"/>
                </a:lnTo>
                <a:lnTo>
                  <a:pt x="550" y="396"/>
                </a:lnTo>
                <a:lnTo>
                  <a:pt x="550" y="413"/>
                </a:lnTo>
                <a:lnTo>
                  <a:pt x="540" y="429"/>
                </a:lnTo>
                <a:lnTo>
                  <a:pt x="522" y="447"/>
                </a:lnTo>
                <a:lnTo>
                  <a:pt x="504" y="462"/>
                </a:lnTo>
                <a:lnTo>
                  <a:pt x="489" y="480"/>
                </a:lnTo>
                <a:lnTo>
                  <a:pt x="479" y="494"/>
                </a:lnTo>
                <a:lnTo>
                  <a:pt x="469" y="522"/>
                </a:lnTo>
                <a:lnTo>
                  <a:pt x="463" y="549"/>
                </a:lnTo>
                <a:lnTo>
                  <a:pt x="459" y="565"/>
                </a:lnTo>
                <a:lnTo>
                  <a:pt x="451" y="585"/>
                </a:lnTo>
                <a:lnTo>
                  <a:pt x="441" y="602"/>
                </a:lnTo>
                <a:lnTo>
                  <a:pt x="428" y="618"/>
                </a:lnTo>
                <a:lnTo>
                  <a:pt x="414" y="624"/>
                </a:lnTo>
                <a:lnTo>
                  <a:pt x="396" y="630"/>
                </a:lnTo>
                <a:lnTo>
                  <a:pt x="376" y="632"/>
                </a:lnTo>
                <a:lnTo>
                  <a:pt x="359" y="636"/>
                </a:lnTo>
                <a:lnTo>
                  <a:pt x="345" y="642"/>
                </a:lnTo>
                <a:lnTo>
                  <a:pt x="337" y="648"/>
                </a:lnTo>
                <a:lnTo>
                  <a:pt x="339" y="659"/>
                </a:lnTo>
                <a:lnTo>
                  <a:pt x="347" y="669"/>
                </a:lnTo>
                <a:lnTo>
                  <a:pt x="357" y="681"/>
                </a:lnTo>
                <a:lnTo>
                  <a:pt x="363" y="691"/>
                </a:lnTo>
                <a:lnTo>
                  <a:pt x="361" y="701"/>
                </a:lnTo>
                <a:lnTo>
                  <a:pt x="353" y="710"/>
                </a:lnTo>
                <a:lnTo>
                  <a:pt x="343" y="726"/>
                </a:lnTo>
                <a:lnTo>
                  <a:pt x="331" y="742"/>
                </a:lnTo>
                <a:lnTo>
                  <a:pt x="319" y="756"/>
                </a:lnTo>
                <a:lnTo>
                  <a:pt x="312" y="766"/>
                </a:lnTo>
                <a:lnTo>
                  <a:pt x="302" y="771"/>
                </a:lnTo>
                <a:lnTo>
                  <a:pt x="290" y="781"/>
                </a:lnTo>
                <a:lnTo>
                  <a:pt x="274" y="793"/>
                </a:lnTo>
                <a:lnTo>
                  <a:pt x="258" y="805"/>
                </a:lnTo>
                <a:lnTo>
                  <a:pt x="245" y="815"/>
                </a:lnTo>
                <a:lnTo>
                  <a:pt x="235" y="821"/>
                </a:lnTo>
                <a:lnTo>
                  <a:pt x="231" y="825"/>
                </a:lnTo>
                <a:lnTo>
                  <a:pt x="215" y="795"/>
                </a:lnTo>
                <a:lnTo>
                  <a:pt x="191" y="740"/>
                </a:lnTo>
                <a:lnTo>
                  <a:pt x="158" y="675"/>
                </a:lnTo>
                <a:lnTo>
                  <a:pt x="89" y="642"/>
                </a:lnTo>
                <a:lnTo>
                  <a:pt x="2" y="640"/>
                </a:lnTo>
                <a:lnTo>
                  <a:pt x="0" y="581"/>
                </a:lnTo>
                <a:lnTo>
                  <a:pt x="28" y="476"/>
                </a:lnTo>
                <a:lnTo>
                  <a:pt x="60" y="425"/>
                </a:lnTo>
                <a:lnTo>
                  <a:pt x="58" y="376"/>
                </a:lnTo>
                <a:lnTo>
                  <a:pt x="77" y="352"/>
                </a:lnTo>
                <a:lnTo>
                  <a:pt x="63" y="317"/>
                </a:lnTo>
                <a:lnTo>
                  <a:pt x="69" y="266"/>
                </a:lnTo>
                <a:lnTo>
                  <a:pt x="126" y="244"/>
                </a:lnTo>
                <a:lnTo>
                  <a:pt x="136" y="171"/>
                </a:lnTo>
                <a:lnTo>
                  <a:pt x="140" y="116"/>
                </a:lnTo>
                <a:lnTo>
                  <a:pt x="170" y="94"/>
                </a:lnTo>
                <a:lnTo>
                  <a:pt x="203" y="94"/>
                </a:lnTo>
                <a:lnTo>
                  <a:pt x="254" y="65"/>
                </a:lnTo>
                <a:lnTo>
                  <a:pt x="298" y="45"/>
                </a:lnTo>
                <a:lnTo>
                  <a:pt x="298" y="4"/>
                </a:lnTo>
                <a:lnTo>
                  <a:pt x="363" y="0"/>
                </a:lnTo>
                <a:lnTo>
                  <a:pt x="367" y="53"/>
                </a:lnTo>
                <a:lnTo>
                  <a:pt x="406" y="110"/>
                </a:lnTo>
                <a:lnTo>
                  <a:pt x="455" y="126"/>
                </a:lnTo>
                <a:lnTo>
                  <a:pt x="495" y="83"/>
                </a:lnTo>
                <a:lnTo>
                  <a:pt x="538" y="126"/>
                </a:lnTo>
                <a:lnTo>
                  <a:pt x="571" y="122"/>
                </a:lnTo>
                <a:lnTo>
                  <a:pt x="603" y="98"/>
                </a:lnTo>
                <a:lnTo>
                  <a:pt x="626" y="122"/>
                </a:lnTo>
              </a:path>
            </a:pathLst>
          </a:custGeom>
          <a:no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18" name="Freeform 81"/>
          <p:cNvSpPr>
            <a:spLocks/>
          </p:cNvSpPr>
          <p:nvPr/>
        </p:nvSpPr>
        <p:spPr bwMode="gray">
          <a:xfrm>
            <a:off x="5503646" y="4252602"/>
            <a:ext cx="400469" cy="450101"/>
          </a:xfrm>
          <a:custGeom>
            <a:avLst/>
            <a:gdLst>
              <a:gd name="T0" fmla="*/ 109 w 565"/>
              <a:gd name="T1" fmla="*/ 11 h 638"/>
              <a:gd name="T2" fmla="*/ 106 w 565"/>
              <a:gd name="T3" fmla="*/ 11 h 638"/>
              <a:gd name="T4" fmla="*/ 103 w 565"/>
              <a:gd name="T5" fmla="*/ 14 h 638"/>
              <a:gd name="T6" fmla="*/ 100 w 565"/>
              <a:gd name="T7" fmla="*/ 21 h 638"/>
              <a:gd name="T8" fmla="*/ 99 w 565"/>
              <a:gd name="T9" fmla="*/ 28 h 638"/>
              <a:gd name="T10" fmla="*/ 96 w 565"/>
              <a:gd name="T11" fmla="*/ 31 h 638"/>
              <a:gd name="T12" fmla="*/ 90 w 565"/>
              <a:gd name="T13" fmla="*/ 29 h 638"/>
              <a:gd name="T14" fmla="*/ 84 w 565"/>
              <a:gd name="T15" fmla="*/ 26 h 638"/>
              <a:gd name="T16" fmla="*/ 80 w 565"/>
              <a:gd name="T17" fmla="*/ 26 h 638"/>
              <a:gd name="T18" fmla="*/ 82 w 565"/>
              <a:gd name="T19" fmla="*/ 32 h 638"/>
              <a:gd name="T20" fmla="*/ 87 w 565"/>
              <a:gd name="T21" fmla="*/ 36 h 638"/>
              <a:gd name="T22" fmla="*/ 93 w 565"/>
              <a:gd name="T23" fmla="*/ 38 h 638"/>
              <a:gd name="T24" fmla="*/ 101 w 565"/>
              <a:gd name="T25" fmla="*/ 35 h 638"/>
              <a:gd name="T26" fmla="*/ 104 w 565"/>
              <a:gd name="T27" fmla="*/ 31 h 638"/>
              <a:gd name="T28" fmla="*/ 106 w 565"/>
              <a:gd name="T29" fmla="*/ 25 h 638"/>
              <a:gd name="T30" fmla="*/ 110 w 565"/>
              <a:gd name="T31" fmla="*/ 24 h 638"/>
              <a:gd name="T32" fmla="*/ 117 w 565"/>
              <a:gd name="T33" fmla="*/ 30 h 638"/>
              <a:gd name="T34" fmla="*/ 126 w 565"/>
              <a:gd name="T35" fmla="*/ 34 h 638"/>
              <a:gd name="T36" fmla="*/ 131 w 565"/>
              <a:gd name="T37" fmla="*/ 36 h 638"/>
              <a:gd name="T38" fmla="*/ 138 w 565"/>
              <a:gd name="T39" fmla="*/ 38 h 638"/>
              <a:gd name="T40" fmla="*/ 142 w 565"/>
              <a:gd name="T41" fmla="*/ 44 h 638"/>
              <a:gd name="T42" fmla="*/ 139 w 565"/>
              <a:gd name="T43" fmla="*/ 51 h 638"/>
              <a:gd name="T44" fmla="*/ 133 w 565"/>
              <a:gd name="T45" fmla="*/ 58 h 638"/>
              <a:gd name="T46" fmla="*/ 130 w 565"/>
              <a:gd name="T47" fmla="*/ 60 h 638"/>
              <a:gd name="T48" fmla="*/ 134 w 565"/>
              <a:gd name="T49" fmla="*/ 60 h 638"/>
              <a:gd name="T50" fmla="*/ 139 w 565"/>
              <a:gd name="T51" fmla="*/ 60 h 638"/>
              <a:gd name="T52" fmla="*/ 141 w 565"/>
              <a:gd name="T53" fmla="*/ 63 h 638"/>
              <a:gd name="T54" fmla="*/ 136 w 565"/>
              <a:gd name="T55" fmla="*/ 67 h 638"/>
              <a:gd name="T56" fmla="*/ 129 w 565"/>
              <a:gd name="T57" fmla="*/ 71 h 638"/>
              <a:gd name="T58" fmla="*/ 126 w 565"/>
              <a:gd name="T59" fmla="*/ 73 h 638"/>
              <a:gd name="T60" fmla="*/ 129 w 565"/>
              <a:gd name="T61" fmla="*/ 73 h 638"/>
              <a:gd name="T62" fmla="*/ 135 w 565"/>
              <a:gd name="T63" fmla="*/ 78 h 638"/>
              <a:gd name="T64" fmla="*/ 136 w 565"/>
              <a:gd name="T65" fmla="*/ 88 h 638"/>
              <a:gd name="T66" fmla="*/ 138 w 565"/>
              <a:gd name="T67" fmla="*/ 98 h 638"/>
              <a:gd name="T68" fmla="*/ 141 w 565"/>
              <a:gd name="T69" fmla="*/ 104 h 638"/>
              <a:gd name="T70" fmla="*/ 141 w 565"/>
              <a:gd name="T71" fmla="*/ 108 h 638"/>
              <a:gd name="T72" fmla="*/ 136 w 565"/>
              <a:gd name="T73" fmla="*/ 112 h 638"/>
              <a:gd name="T74" fmla="*/ 129 w 565"/>
              <a:gd name="T75" fmla="*/ 111 h 638"/>
              <a:gd name="T76" fmla="*/ 123 w 565"/>
              <a:gd name="T77" fmla="*/ 110 h 638"/>
              <a:gd name="T78" fmla="*/ 119 w 565"/>
              <a:gd name="T79" fmla="*/ 116 h 638"/>
              <a:gd name="T80" fmla="*/ 118 w 565"/>
              <a:gd name="T81" fmla="*/ 122 h 638"/>
              <a:gd name="T82" fmla="*/ 116 w 565"/>
              <a:gd name="T83" fmla="*/ 129 h 638"/>
              <a:gd name="T84" fmla="*/ 113 w 565"/>
              <a:gd name="T85" fmla="*/ 136 h 638"/>
              <a:gd name="T86" fmla="*/ 112 w 565"/>
              <a:gd name="T87" fmla="*/ 146 h 638"/>
              <a:gd name="T88" fmla="*/ 112 w 565"/>
              <a:gd name="T89" fmla="*/ 150 h 638"/>
              <a:gd name="T90" fmla="*/ 102 w 565"/>
              <a:gd name="T91" fmla="*/ 158 h 638"/>
              <a:gd name="T92" fmla="*/ 88 w 565"/>
              <a:gd name="T93" fmla="*/ 158 h 638"/>
              <a:gd name="T94" fmla="*/ 69 w 565"/>
              <a:gd name="T95" fmla="*/ 148 h 638"/>
              <a:gd name="T96" fmla="*/ 47 w 565"/>
              <a:gd name="T97" fmla="*/ 155 h 638"/>
              <a:gd name="T98" fmla="*/ 35 w 565"/>
              <a:gd name="T99" fmla="*/ 128 h 638"/>
              <a:gd name="T100" fmla="*/ 20 w 565"/>
              <a:gd name="T101" fmla="*/ 113 h 638"/>
              <a:gd name="T102" fmla="*/ 5 w 565"/>
              <a:gd name="T103" fmla="*/ 83 h 638"/>
              <a:gd name="T104" fmla="*/ 27 w 565"/>
              <a:gd name="T105" fmla="*/ 49 h 638"/>
              <a:gd name="T106" fmla="*/ 42 w 565"/>
              <a:gd name="T107" fmla="*/ 36 h 638"/>
              <a:gd name="T108" fmla="*/ 46 w 565"/>
              <a:gd name="T109" fmla="*/ 12 h 638"/>
              <a:gd name="T110" fmla="*/ 56 w 565"/>
              <a:gd name="T111" fmla="*/ 0 h 638"/>
              <a:gd name="T112" fmla="*/ 76 w 565"/>
              <a:gd name="T113" fmla="*/ 7 h 638"/>
              <a:gd name="T114" fmla="*/ 96 w 565"/>
              <a:gd name="T115" fmla="*/ 1 h 638"/>
              <a:gd name="T116" fmla="*/ 109 w 565"/>
              <a:gd name="T117" fmla="*/ 11 h 63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65"/>
              <a:gd name="T178" fmla="*/ 0 h 638"/>
              <a:gd name="T179" fmla="*/ 565 w 565"/>
              <a:gd name="T180" fmla="*/ 638 h 63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65" h="638">
                <a:moveTo>
                  <a:pt x="433" y="44"/>
                </a:moveTo>
                <a:lnTo>
                  <a:pt x="433" y="44"/>
                </a:lnTo>
                <a:lnTo>
                  <a:pt x="429" y="46"/>
                </a:lnTo>
                <a:lnTo>
                  <a:pt x="423" y="47"/>
                </a:lnTo>
                <a:lnTo>
                  <a:pt x="417" y="53"/>
                </a:lnTo>
                <a:lnTo>
                  <a:pt x="411" y="59"/>
                </a:lnTo>
                <a:lnTo>
                  <a:pt x="403" y="69"/>
                </a:lnTo>
                <a:lnTo>
                  <a:pt x="398" y="85"/>
                </a:lnTo>
                <a:lnTo>
                  <a:pt x="396" y="99"/>
                </a:lnTo>
                <a:lnTo>
                  <a:pt x="394" y="112"/>
                </a:lnTo>
                <a:lnTo>
                  <a:pt x="392" y="122"/>
                </a:lnTo>
                <a:lnTo>
                  <a:pt x="384" y="126"/>
                </a:lnTo>
                <a:lnTo>
                  <a:pt x="372" y="122"/>
                </a:lnTo>
                <a:lnTo>
                  <a:pt x="360" y="118"/>
                </a:lnTo>
                <a:lnTo>
                  <a:pt x="346" y="110"/>
                </a:lnTo>
                <a:lnTo>
                  <a:pt x="335" y="107"/>
                </a:lnTo>
                <a:lnTo>
                  <a:pt x="325" y="105"/>
                </a:lnTo>
                <a:lnTo>
                  <a:pt x="319" y="107"/>
                </a:lnTo>
                <a:lnTo>
                  <a:pt x="317" y="118"/>
                </a:lnTo>
                <a:lnTo>
                  <a:pt x="325" y="128"/>
                </a:lnTo>
                <a:lnTo>
                  <a:pt x="337" y="138"/>
                </a:lnTo>
                <a:lnTo>
                  <a:pt x="346" y="146"/>
                </a:lnTo>
                <a:lnTo>
                  <a:pt x="358" y="152"/>
                </a:lnTo>
                <a:lnTo>
                  <a:pt x="372" y="154"/>
                </a:lnTo>
                <a:lnTo>
                  <a:pt x="388" y="150"/>
                </a:lnTo>
                <a:lnTo>
                  <a:pt x="402" y="142"/>
                </a:lnTo>
                <a:lnTo>
                  <a:pt x="407" y="134"/>
                </a:lnTo>
                <a:lnTo>
                  <a:pt x="413" y="124"/>
                </a:lnTo>
                <a:lnTo>
                  <a:pt x="417" y="112"/>
                </a:lnTo>
                <a:lnTo>
                  <a:pt x="423" y="103"/>
                </a:lnTo>
                <a:lnTo>
                  <a:pt x="429" y="97"/>
                </a:lnTo>
                <a:lnTo>
                  <a:pt x="437" y="97"/>
                </a:lnTo>
                <a:lnTo>
                  <a:pt x="447" y="105"/>
                </a:lnTo>
                <a:lnTo>
                  <a:pt x="468" y="122"/>
                </a:lnTo>
                <a:lnTo>
                  <a:pt x="486" y="132"/>
                </a:lnTo>
                <a:lnTo>
                  <a:pt x="502" y="138"/>
                </a:lnTo>
                <a:lnTo>
                  <a:pt x="514" y="142"/>
                </a:lnTo>
                <a:lnTo>
                  <a:pt x="524" y="144"/>
                </a:lnTo>
                <a:lnTo>
                  <a:pt x="537" y="148"/>
                </a:lnTo>
                <a:lnTo>
                  <a:pt x="549" y="154"/>
                </a:lnTo>
                <a:lnTo>
                  <a:pt x="559" y="164"/>
                </a:lnTo>
                <a:lnTo>
                  <a:pt x="565" y="177"/>
                </a:lnTo>
                <a:lnTo>
                  <a:pt x="561" y="191"/>
                </a:lnTo>
                <a:lnTo>
                  <a:pt x="553" y="207"/>
                </a:lnTo>
                <a:lnTo>
                  <a:pt x="543" y="221"/>
                </a:lnTo>
                <a:lnTo>
                  <a:pt x="531" y="232"/>
                </a:lnTo>
                <a:lnTo>
                  <a:pt x="524" y="240"/>
                </a:lnTo>
                <a:lnTo>
                  <a:pt x="520" y="242"/>
                </a:lnTo>
                <a:lnTo>
                  <a:pt x="524" y="242"/>
                </a:lnTo>
                <a:lnTo>
                  <a:pt x="533" y="242"/>
                </a:lnTo>
                <a:lnTo>
                  <a:pt x="543" y="240"/>
                </a:lnTo>
                <a:lnTo>
                  <a:pt x="555" y="242"/>
                </a:lnTo>
                <a:lnTo>
                  <a:pt x="561" y="246"/>
                </a:lnTo>
                <a:lnTo>
                  <a:pt x="561" y="252"/>
                </a:lnTo>
                <a:lnTo>
                  <a:pt x="555" y="262"/>
                </a:lnTo>
                <a:lnTo>
                  <a:pt x="543" y="270"/>
                </a:lnTo>
                <a:lnTo>
                  <a:pt x="529" y="278"/>
                </a:lnTo>
                <a:lnTo>
                  <a:pt x="516" y="286"/>
                </a:lnTo>
                <a:lnTo>
                  <a:pt x="506" y="290"/>
                </a:lnTo>
                <a:lnTo>
                  <a:pt x="502" y="292"/>
                </a:lnTo>
                <a:lnTo>
                  <a:pt x="506" y="292"/>
                </a:lnTo>
                <a:lnTo>
                  <a:pt x="516" y="295"/>
                </a:lnTo>
                <a:lnTo>
                  <a:pt x="528" y="303"/>
                </a:lnTo>
                <a:lnTo>
                  <a:pt x="537" y="315"/>
                </a:lnTo>
                <a:lnTo>
                  <a:pt x="541" y="329"/>
                </a:lnTo>
                <a:lnTo>
                  <a:pt x="543" y="353"/>
                </a:lnTo>
                <a:lnTo>
                  <a:pt x="543" y="374"/>
                </a:lnTo>
                <a:lnTo>
                  <a:pt x="549" y="396"/>
                </a:lnTo>
                <a:lnTo>
                  <a:pt x="555" y="408"/>
                </a:lnTo>
                <a:lnTo>
                  <a:pt x="561" y="418"/>
                </a:lnTo>
                <a:lnTo>
                  <a:pt x="565" y="425"/>
                </a:lnTo>
                <a:lnTo>
                  <a:pt x="563" y="435"/>
                </a:lnTo>
                <a:lnTo>
                  <a:pt x="553" y="445"/>
                </a:lnTo>
                <a:lnTo>
                  <a:pt x="541" y="451"/>
                </a:lnTo>
                <a:lnTo>
                  <a:pt x="528" y="449"/>
                </a:lnTo>
                <a:lnTo>
                  <a:pt x="514" y="445"/>
                </a:lnTo>
                <a:lnTo>
                  <a:pt x="502" y="441"/>
                </a:lnTo>
                <a:lnTo>
                  <a:pt x="490" y="443"/>
                </a:lnTo>
                <a:lnTo>
                  <a:pt x="482" y="453"/>
                </a:lnTo>
                <a:lnTo>
                  <a:pt x="476" y="465"/>
                </a:lnTo>
                <a:lnTo>
                  <a:pt x="474" y="479"/>
                </a:lnTo>
                <a:lnTo>
                  <a:pt x="472" y="492"/>
                </a:lnTo>
                <a:lnTo>
                  <a:pt x="470" y="506"/>
                </a:lnTo>
                <a:lnTo>
                  <a:pt x="463" y="518"/>
                </a:lnTo>
                <a:lnTo>
                  <a:pt x="457" y="532"/>
                </a:lnTo>
                <a:lnTo>
                  <a:pt x="449" y="545"/>
                </a:lnTo>
                <a:lnTo>
                  <a:pt x="447" y="567"/>
                </a:lnTo>
                <a:lnTo>
                  <a:pt x="445" y="587"/>
                </a:lnTo>
                <a:lnTo>
                  <a:pt x="445" y="599"/>
                </a:lnTo>
                <a:lnTo>
                  <a:pt x="445" y="604"/>
                </a:lnTo>
                <a:lnTo>
                  <a:pt x="445" y="606"/>
                </a:lnTo>
                <a:lnTo>
                  <a:pt x="405" y="634"/>
                </a:lnTo>
                <a:lnTo>
                  <a:pt x="382" y="610"/>
                </a:lnTo>
                <a:lnTo>
                  <a:pt x="350" y="634"/>
                </a:lnTo>
                <a:lnTo>
                  <a:pt x="317" y="638"/>
                </a:lnTo>
                <a:lnTo>
                  <a:pt x="274" y="595"/>
                </a:lnTo>
                <a:lnTo>
                  <a:pt x="234" y="638"/>
                </a:lnTo>
                <a:lnTo>
                  <a:pt x="185" y="622"/>
                </a:lnTo>
                <a:lnTo>
                  <a:pt x="146" y="565"/>
                </a:lnTo>
                <a:lnTo>
                  <a:pt x="140" y="514"/>
                </a:lnTo>
                <a:lnTo>
                  <a:pt x="91" y="514"/>
                </a:lnTo>
                <a:lnTo>
                  <a:pt x="77" y="453"/>
                </a:lnTo>
                <a:lnTo>
                  <a:pt x="0" y="394"/>
                </a:lnTo>
                <a:lnTo>
                  <a:pt x="18" y="333"/>
                </a:lnTo>
                <a:lnTo>
                  <a:pt x="77" y="272"/>
                </a:lnTo>
                <a:lnTo>
                  <a:pt x="106" y="199"/>
                </a:lnTo>
                <a:lnTo>
                  <a:pt x="134" y="156"/>
                </a:lnTo>
                <a:lnTo>
                  <a:pt x="165" y="144"/>
                </a:lnTo>
                <a:lnTo>
                  <a:pt x="144" y="101"/>
                </a:lnTo>
                <a:lnTo>
                  <a:pt x="183" y="51"/>
                </a:lnTo>
                <a:lnTo>
                  <a:pt x="179" y="8"/>
                </a:lnTo>
                <a:lnTo>
                  <a:pt x="224" y="0"/>
                </a:lnTo>
                <a:lnTo>
                  <a:pt x="252" y="34"/>
                </a:lnTo>
                <a:lnTo>
                  <a:pt x="301" y="30"/>
                </a:lnTo>
                <a:lnTo>
                  <a:pt x="344" y="20"/>
                </a:lnTo>
                <a:lnTo>
                  <a:pt x="384" y="4"/>
                </a:lnTo>
                <a:lnTo>
                  <a:pt x="415" y="22"/>
                </a:lnTo>
                <a:lnTo>
                  <a:pt x="433" y="44"/>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19" name="Freeform 82"/>
          <p:cNvSpPr>
            <a:spLocks/>
          </p:cNvSpPr>
          <p:nvPr/>
        </p:nvSpPr>
        <p:spPr bwMode="gray">
          <a:xfrm>
            <a:off x="5503646" y="4252602"/>
            <a:ext cx="400469" cy="450101"/>
          </a:xfrm>
          <a:custGeom>
            <a:avLst/>
            <a:gdLst>
              <a:gd name="T0" fmla="*/ 109 w 565"/>
              <a:gd name="T1" fmla="*/ 11 h 638"/>
              <a:gd name="T2" fmla="*/ 106 w 565"/>
              <a:gd name="T3" fmla="*/ 11 h 638"/>
              <a:gd name="T4" fmla="*/ 103 w 565"/>
              <a:gd name="T5" fmla="*/ 14 h 638"/>
              <a:gd name="T6" fmla="*/ 100 w 565"/>
              <a:gd name="T7" fmla="*/ 21 h 638"/>
              <a:gd name="T8" fmla="*/ 99 w 565"/>
              <a:gd name="T9" fmla="*/ 28 h 638"/>
              <a:gd name="T10" fmla="*/ 96 w 565"/>
              <a:gd name="T11" fmla="*/ 31 h 638"/>
              <a:gd name="T12" fmla="*/ 90 w 565"/>
              <a:gd name="T13" fmla="*/ 29 h 638"/>
              <a:gd name="T14" fmla="*/ 84 w 565"/>
              <a:gd name="T15" fmla="*/ 26 h 638"/>
              <a:gd name="T16" fmla="*/ 80 w 565"/>
              <a:gd name="T17" fmla="*/ 26 h 638"/>
              <a:gd name="T18" fmla="*/ 82 w 565"/>
              <a:gd name="T19" fmla="*/ 32 h 638"/>
              <a:gd name="T20" fmla="*/ 87 w 565"/>
              <a:gd name="T21" fmla="*/ 36 h 638"/>
              <a:gd name="T22" fmla="*/ 93 w 565"/>
              <a:gd name="T23" fmla="*/ 38 h 638"/>
              <a:gd name="T24" fmla="*/ 101 w 565"/>
              <a:gd name="T25" fmla="*/ 35 h 638"/>
              <a:gd name="T26" fmla="*/ 104 w 565"/>
              <a:gd name="T27" fmla="*/ 31 h 638"/>
              <a:gd name="T28" fmla="*/ 106 w 565"/>
              <a:gd name="T29" fmla="*/ 25 h 638"/>
              <a:gd name="T30" fmla="*/ 110 w 565"/>
              <a:gd name="T31" fmla="*/ 24 h 638"/>
              <a:gd name="T32" fmla="*/ 117 w 565"/>
              <a:gd name="T33" fmla="*/ 30 h 638"/>
              <a:gd name="T34" fmla="*/ 126 w 565"/>
              <a:gd name="T35" fmla="*/ 34 h 638"/>
              <a:gd name="T36" fmla="*/ 131 w 565"/>
              <a:gd name="T37" fmla="*/ 36 h 638"/>
              <a:gd name="T38" fmla="*/ 138 w 565"/>
              <a:gd name="T39" fmla="*/ 38 h 638"/>
              <a:gd name="T40" fmla="*/ 142 w 565"/>
              <a:gd name="T41" fmla="*/ 44 h 638"/>
              <a:gd name="T42" fmla="*/ 139 w 565"/>
              <a:gd name="T43" fmla="*/ 51 h 638"/>
              <a:gd name="T44" fmla="*/ 133 w 565"/>
              <a:gd name="T45" fmla="*/ 58 h 638"/>
              <a:gd name="T46" fmla="*/ 130 w 565"/>
              <a:gd name="T47" fmla="*/ 60 h 638"/>
              <a:gd name="T48" fmla="*/ 134 w 565"/>
              <a:gd name="T49" fmla="*/ 60 h 638"/>
              <a:gd name="T50" fmla="*/ 139 w 565"/>
              <a:gd name="T51" fmla="*/ 60 h 638"/>
              <a:gd name="T52" fmla="*/ 141 w 565"/>
              <a:gd name="T53" fmla="*/ 63 h 638"/>
              <a:gd name="T54" fmla="*/ 136 w 565"/>
              <a:gd name="T55" fmla="*/ 67 h 638"/>
              <a:gd name="T56" fmla="*/ 129 w 565"/>
              <a:gd name="T57" fmla="*/ 71 h 638"/>
              <a:gd name="T58" fmla="*/ 126 w 565"/>
              <a:gd name="T59" fmla="*/ 73 h 638"/>
              <a:gd name="T60" fmla="*/ 129 w 565"/>
              <a:gd name="T61" fmla="*/ 73 h 638"/>
              <a:gd name="T62" fmla="*/ 135 w 565"/>
              <a:gd name="T63" fmla="*/ 78 h 638"/>
              <a:gd name="T64" fmla="*/ 136 w 565"/>
              <a:gd name="T65" fmla="*/ 88 h 638"/>
              <a:gd name="T66" fmla="*/ 138 w 565"/>
              <a:gd name="T67" fmla="*/ 98 h 638"/>
              <a:gd name="T68" fmla="*/ 141 w 565"/>
              <a:gd name="T69" fmla="*/ 104 h 638"/>
              <a:gd name="T70" fmla="*/ 141 w 565"/>
              <a:gd name="T71" fmla="*/ 108 h 638"/>
              <a:gd name="T72" fmla="*/ 136 w 565"/>
              <a:gd name="T73" fmla="*/ 112 h 638"/>
              <a:gd name="T74" fmla="*/ 129 w 565"/>
              <a:gd name="T75" fmla="*/ 111 h 638"/>
              <a:gd name="T76" fmla="*/ 123 w 565"/>
              <a:gd name="T77" fmla="*/ 110 h 638"/>
              <a:gd name="T78" fmla="*/ 119 w 565"/>
              <a:gd name="T79" fmla="*/ 116 h 638"/>
              <a:gd name="T80" fmla="*/ 118 w 565"/>
              <a:gd name="T81" fmla="*/ 122 h 638"/>
              <a:gd name="T82" fmla="*/ 116 w 565"/>
              <a:gd name="T83" fmla="*/ 129 h 638"/>
              <a:gd name="T84" fmla="*/ 113 w 565"/>
              <a:gd name="T85" fmla="*/ 136 h 638"/>
              <a:gd name="T86" fmla="*/ 112 w 565"/>
              <a:gd name="T87" fmla="*/ 146 h 638"/>
              <a:gd name="T88" fmla="*/ 112 w 565"/>
              <a:gd name="T89" fmla="*/ 150 h 638"/>
              <a:gd name="T90" fmla="*/ 102 w 565"/>
              <a:gd name="T91" fmla="*/ 158 h 638"/>
              <a:gd name="T92" fmla="*/ 88 w 565"/>
              <a:gd name="T93" fmla="*/ 158 h 638"/>
              <a:gd name="T94" fmla="*/ 69 w 565"/>
              <a:gd name="T95" fmla="*/ 148 h 638"/>
              <a:gd name="T96" fmla="*/ 47 w 565"/>
              <a:gd name="T97" fmla="*/ 155 h 638"/>
              <a:gd name="T98" fmla="*/ 35 w 565"/>
              <a:gd name="T99" fmla="*/ 128 h 638"/>
              <a:gd name="T100" fmla="*/ 20 w 565"/>
              <a:gd name="T101" fmla="*/ 113 h 638"/>
              <a:gd name="T102" fmla="*/ 5 w 565"/>
              <a:gd name="T103" fmla="*/ 83 h 638"/>
              <a:gd name="T104" fmla="*/ 27 w 565"/>
              <a:gd name="T105" fmla="*/ 49 h 638"/>
              <a:gd name="T106" fmla="*/ 42 w 565"/>
              <a:gd name="T107" fmla="*/ 36 h 638"/>
              <a:gd name="T108" fmla="*/ 46 w 565"/>
              <a:gd name="T109" fmla="*/ 12 h 638"/>
              <a:gd name="T110" fmla="*/ 56 w 565"/>
              <a:gd name="T111" fmla="*/ 0 h 638"/>
              <a:gd name="T112" fmla="*/ 76 w 565"/>
              <a:gd name="T113" fmla="*/ 7 h 638"/>
              <a:gd name="T114" fmla="*/ 96 w 565"/>
              <a:gd name="T115" fmla="*/ 1 h 638"/>
              <a:gd name="T116" fmla="*/ 109 w 565"/>
              <a:gd name="T117" fmla="*/ 11 h 63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65"/>
              <a:gd name="T178" fmla="*/ 0 h 638"/>
              <a:gd name="T179" fmla="*/ 565 w 565"/>
              <a:gd name="T180" fmla="*/ 638 h 63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65" h="638">
                <a:moveTo>
                  <a:pt x="433" y="44"/>
                </a:moveTo>
                <a:lnTo>
                  <a:pt x="433" y="44"/>
                </a:lnTo>
                <a:lnTo>
                  <a:pt x="429" y="46"/>
                </a:lnTo>
                <a:lnTo>
                  <a:pt x="423" y="47"/>
                </a:lnTo>
                <a:lnTo>
                  <a:pt x="417" y="53"/>
                </a:lnTo>
                <a:lnTo>
                  <a:pt x="411" y="59"/>
                </a:lnTo>
                <a:lnTo>
                  <a:pt x="403" y="69"/>
                </a:lnTo>
                <a:lnTo>
                  <a:pt x="398" y="85"/>
                </a:lnTo>
                <a:lnTo>
                  <a:pt x="396" y="99"/>
                </a:lnTo>
                <a:lnTo>
                  <a:pt x="394" y="112"/>
                </a:lnTo>
                <a:lnTo>
                  <a:pt x="392" y="122"/>
                </a:lnTo>
                <a:lnTo>
                  <a:pt x="384" y="126"/>
                </a:lnTo>
                <a:lnTo>
                  <a:pt x="372" y="122"/>
                </a:lnTo>
                <a:lnTo>
                  <a:pt x="360" y="118"/>
                </a:lnTo>
                <a:lnTo>
                  <a:pt x="346" y="110"/>
                </a:lnTo>
                <a:lnTo>
                  <a:pt x="335" y="107"/>
                </a:lnTo>
                <a:lnTo>
                  <a:pt x="325" y="105"/>
                </a:lnTo>
                <a:lnTo>
                  <a:pt x="319" y="107"/>
                </a:lnTo>
                <a:lnTo>
                  <a:pt x="317" y="118"/>
                </a:lnTo>
                <a:lnTo>
                  <a:pt x="325" y="128"/>
                </a:lnTo>
                <a:lnTo>
                  <a:pt x="337" y="138"/>
                </a:lnTo>
                <a:lnTo>
                  <a:pt x="346" y="146"/>
                </a:lnTo>
                <a:lnTo>
                  <a:pt x="358" y="152"/>
                </a:lnTo>
                <a:lnTo>
                  <a:pt x="372" y="154"/>
                </a:lnTo>
                <a:lnTo>
                  <a:pt x="388" y="150"/>
                </a:lnTo>
                <a:lnTo>
                  <a:pt x="402" y="142"/>
                </a:lnTo>
                <a:lnTo>
                  <a:pt x="407" y="134"/>
                </a:lnTo>
                <a:lnTo>
                  <a:pt x="413" y="124"/>
                </a:lnTo>
                <a:lnTo>
                  <a:pt x="417" y="112"/>
                </a:lnTo>
                <a:lnTo>
                  <a:pt x="423" y="103"/>
                </a:lnTo>
                <a:lnTo>
                  <a:pt x="429" y="97"/>
                </a:lnTo>
                <a:lnTo>
                  <a:pt x="437" y="97"/>
                </a:lnTo>
                <a:lnTo>
                  <a:pt x="447" y="105"/>
                </a:lnTo>
                <a:lnTo>
                  <a:pt x="468" y="122"/>
                </a:lnTo>
                <a:lnTo>
                  <a:pt x="486" y="132"/>
                </a:lnTo>
                <a:lnTo>
                  <a:pt x="502" y="138"/>
                </a:lnTo>
                <a:lnTo>
                  <a:pt x="514" y="142"/>
                </a:lnTo>
                <a:lnTo>
                  <a:pt x="524" y="144"/>
                </a:lnTo>
                <a:lnTo>
                  <a:pt x="537" y="148"/>
                </a:lnTo>
                <a:lnTo>
                  <a:pt x="549" y="154"/>
                </a:lnTo>
                <a:lnTo>
                  <a:pt x="559" y="164"/>
                </a:lnTo>
                <a:lnTo>
                  <a:pt x="565" y="177"/>
                </a:lnTo>
                <a:lnTo>
                  <a:pt x="561" y="191"/>
                </a:lnTo>
                <a:lnTo>
                  <a:pt x="553" y="207"/>
                </a:lnTo>
                <a:lnTo>
                  <a:pt x="543" y="221"/>
                </a:lnTo>
                <a:lnTo>
                  <a:pt x="531" y="232"/>
                </a:lnTo>
                <a:lnTo>
                  <a:pt x="524" y="240"/>
                </a:lnTo>
                <a:lnTo>
                  <a:pt x="520" y="242"/>
                </a:lnTo>
                <a:lnTo>
                  <a:pt x="524" y="242"/>
                </a:lnTo>
                <a:lnTo>
                  <a:pt x="533" y="242"/>
                </a:lnTo>
                <a:lnTo>
                  <a:pt x="543" y="240"/>
                </a:lnTo>
                <a:lnTo>
                  <a:pt x="555" y="242"/>
                </a:lnTo>
                <a:lnTo>
                  <a:pt x="561" y="246"/>
                </a:lnTo>
                <a:lnTo>
                  <a:pt x="561" y="252"/>
                </a:lnTo>
                <a:lnTo>
                  <a:pt x="555" y="262"/>
                </a:lnTo>
                <a:lnTo>
                  <a:pt x="543" y="270"/>
                </a:lnTo>
                <a:lnTo>
                  <a:pt x="529" y="278"/>
                </a:lnTo>
                <a:lnTo>
                  <a:pt x="516" y="286"/>
                </a:lnTo>
                <a:lnTo>
                  <a:pt x="506" y="290"/>
                </a:lnTo>
                <a:lnTo>
                  <a:pt x="502" y="292"/>
                </a:lnTo>
                <a:lnTo>
                  <a:pt x="506" y="292"/>
                </a:lnTo>
                <a:lnTo>
                  <a:pt x="516" y="295"/>
                </a:lnTo>
                <a:lnTo>
                  <a:pt x="528" y="303"/>
                </a:lnTo>
                <a:lnTo>
                  <a:pt x="537" y="315"/>
                </a:lnTo>
                <a:lnTo>
                  <a:pt x="541" y="329"/>
                </a:lnTo>
                <a:lnTo>
                  <a:pt x="543" y="353"/>
                </a:lnTo>
                <a:lnTo>
                  <a:pt x="543" y="374"/>
                </a:lnTo>
                <a:lnTo>
                  <a:pt x="549" y="396"/>
                </a:lnTo>
                <a:lnTo>
                  <a:pt x="555" y="408"/>
                </a:lnTo>
                <a:lnTo>
                  <a:pt x="561" y="418"/>
                </a:lnTo>
                <a:lnTo>
                  <a:pt x="565" y="425"/>
                </a:lnTo>
                <a:lnTo>
                  <a:pt x="563" y="435"/>
                </a:lnTo>
                <a:lnTo>
                  <a:pt x="553" y="445"/>
                </a:lnTo>
                <a:lnTo>
                  <a:pt x="541" y="451"/>
                </a:lnTo>
                <a:lnTo>
                  <a:pt x="528" y="449"/>
                </a:lnTo>
                <a:lnTo>
                  <a:pt x="514" y="445"/>
                </a:lnTo>
                <a:lnTo>
                  <a:pt x="502" y="441"/>
                </a:lnTo>
                <a:lnTo>
                  <a:pt x="490" y="443"/>
                </a:lnTo>
                <a:lnTo>
                  <a:pt x="482" y="453"/>
                </a:lnTo>
                <a:lnTo>
                  <a:pt x="476" y="465"/>
                </a:lnTo>
                <a:lnTo>
                  <a:pt x="474" y="479"/>
                </a:lnTo>
                <a:lnTo>
                  <a:pt x="472" y="492"/>
                </a:lnTo>
                <a:lnTo>
                  <a:pt x="470" y="506"/>
                </a:lnTo>
                <a:lnTo>
                  <a:pt x="463" y="518"/>
                </a:lnTo>
                <a:lnTo>
                  <a:pt x="457" y="532"/>
                </a:lnTo>
                <a:lnTo>
                  <a:pt x="449" y="545"/>
                </a:lnTo>
                <a:lnTo>
                  <a:pt x="447" y="567"/>
                </a:lnTo>
                <a:lnTo>
                  <a:pt x="445" y="587"/>
                </a:lnTo>
                <a:lnTo>
                  <a:pt x="445" y="599"/>
                </a:lnTo>
                <a:lnTo>
                  <a:pt x="445" y="604"/>
                </a:lnTo>
                <a:lnTo>
                  <a:pt x="445" y="606"/>
                </a:lnTo>
                <a:lnTo>
                  <a:pt x="405" y="634"/>
                </a:lnTo>
                <a:lnTo>
                  <a:pt x="382" y="610"/>
                </a:lnTo>
                <a:lnTo>
                  <a:pt x="350" y="634"/>
                </a:lnTo>
                <a:lnTo>
                  <a:pt x="317" y="638"/>
                </a:lnTo>
                <a:lnTo>
                  <a:pt x="274" y="595"/>
                </a:lnTo>
                <a:lnTo>
                  <a:pt x="234" y="638"/>
                </a:lnTo>
                <a:lnTo>
                  <a:pt x="185" y="622"/>
                </a:lnTo>
                <a:lnTo>
                  <a:pt x="146" y="565"/>
                </a:lnTo>
                <a:lnTo>
                  <a:pt x="140" y="514"/>
                </a:lnTo>
                <a:lnTo>
                  <a:pt x="91" y="514"/>
                </a:lnTo>
                <a:lnTo>
                  <a:pt x="77" y="453"/>
                </a:lnTo>
                <a:lnTo>
                  <a:pt x="0" y="394"/>
                </a:lnTo>
                <a:lnTo>
                  <a:pt x="18" y="333"/>
                </a:lnTo>
                <a:lnTo>
                  <a:pt x="77" y="272"/>
                </a:lnTo>
                <a:lnTo>
                  <a:pt x="106" y="199"/>
                </a:lnTo>
                <a:lnTo>
                  <a:pt x="134" y="156"/>
                </a:lnTo>
                <a:lnTo>
                  <a:pt x="165" y="144"/>
                </a:lnTo>
                <a:lnTo>
                  <a:pt x="144" y="101"/>
                </a:lnTo>
                <a:lnTo>
                  <a:pt x="183" y="51"/>
                </a:lnTo>
                <a:lnTo>
                  <a:pt x="179" y="8"/>
                </a:lnTo>
                <a:lnTo>
                  <a:pt x="224" y="0"/>
                </a:lnTo>
                <a:lnTo>
                  <a:pt x="252" y="34"/>
                </a:lnTo>
                <a:lnTo>
                  <a:pt x="301" y="30"/>
                </a:lnTo>
                <a:lnTo>
                  <a:pt x="344" y="20"/>
                </a:lnTo>
                <a:lnTo>
                  <a:pt x="384" y="4"/>
                </a:lnTo>
                <a:lnTo>
                  <a:pt x="415" y="22"/>
                </a:lnTo>
                <a:lnTo>
                  <a:pt x="433" y="44"/>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20" name="Freeform 83"/>
          <p:cNvSpPr>
            <a:spLocks/>
          </p:cNvSpPr>
          <p:nvPr/>
        </p:nvSpPr>
        <p:spPr bwMode="gray">
          <a:xfrm>
            <a:off x="5328176" y="3801086"/>
            <a:ext cx="541978" cy="481240"/>
          </a:xfrm>
          <a:custGeom>
            <a:avLst/>
            <a:gdLst>
              <a:gd name="T0" fmla="*/ 67 w 766"/>
              <a:gd name="T1" fmla="*/ 11 h 681"/>
              <a:gd name="T2" fmla="*/ 71 w 766"/>
              <a:gd name="T3" fmla="*/ 13 h 681"/>
              <a:gd name="T4" fmla="*/ 79 w 766"/>
              <a:gd name="T5" fmla="*/ 17 h 681"/>
              <a:gd name="T6" fmla="*/ 85 w 766"/>
              <a:gd name="T7" fmla="*/ 22 h 681"/>
              <a:gd name="T8" fmla="*/ 96 w 766"/>
              <a:gd name="T9" fmla="*/ 25 h 681"/>
              <a:gd name="T10" fmla="*/ 105 w 766"/>
              <a:gd name="T11" fmla="*/ 28 h 681"/>
              <a:gd name="T12" fmla="*/ 110 w 766"/>
              <a:gd name="T13" fmla="*/ 34 h 681"/>
              <a:gd name="T14" fmla="*/ 114 w 766"/>
              <a:gd name="T15" fmla="*/ 41 h 681"/>
              <a:gd name="T16" fmla="*/ 120 w 766"/>
              <a:gd name="T17" fmla="*/ 51 h 681"/>
              <a:gd name="T18" fmla="*/ 126 w 766"/>
              <a:gd name="T19" fmla="*/ 59 h 681"/>
              <a:gd name="T20" fmla="*/ 133 w 766"/>
              <a:gd name="T21" fmla="*/ 69 h 681"/>
              <a:gd name="T22" fmla="*/ 138 w 766"/>
              <a:gd name="T23" fmla="*/ 79 h 681"/>
              <a:gd name="T24" fmla="*/ 138 w 766"/>
              <a:gd name="T25" fmla="*/ 85 h 681"/>
              <a:gd name="T26" fmla="*/ 141 w 766"/>
              <a:gd name="T27" fmla="*/ 92 h 681"/>
              <a:gd name="T28" fmla="*/ 152 w 766"/>
              <a:gd name="T29" fmla="*/ 96 h 681"/>
              <a:gd name="T30" fmla="*/ 162 w 766"/>
              <a:gd name="T31" fmla="*/ 99 h 681"/>
              <a:gd name="T32" fmla="*/ 168 w 766"/>
              <a:gd name="T33" fmla="*/ 106 h 681"/>
              <a:gd name="T34" fmla="*/ 174 w 766"/>
              <a:gd name="T35" fmla="*/ 112 h 681"/>
              <a:gd name="T36" fmla="*/ 179 w 766"/>
              <a:gd name="T37" fmla="*/ 116 h 681"/>
              <a:gd name="T38" fmla="*/ 183 w 766"/>
              <a:gd name="T39" fmla="*/ 121 h 681"/>
              <a:gd name="T40" fmla="*/ 181 w 766"/>
              <a:gd name="T41" fmla="*/ 124 h 681"/>
              <a:gd name="T42" fmla="*/ 173 w 766"/>
              <a:gd name="T43" fmla="*/ 125 h 681"/>
              <a:gd name="T44" fmla="*/ 161 w 766"/>
              <a:gd name="T45" fmla="*/ 124 h 681"/>
              <a:gd name="T46" fmla="*/ 153 w 766"/>
              <a:gd name="T47" fmla="*/ 124 h 681"/>
              <a:gd name="T48" fmla="*/ 153 w 766"/>
              <a:gd name="T49" fmla="*/ 124 h 681"/>
              <a:gd name="T50" fmla="*/ 158 w 766"/>
              <a:gd name="T51" fmla="*/ 126 h 681"/>
              <a:gd name="T52" fmla="*/ 165 w 766"/>
              <a:gd name="T53" fmla="*/ 130 h 681"/>
              <a:gd name="T54" fmla="*/ 168 w 766"/>
              <a:gd name="T55" fmla="*/ 134 h 681"/>
              <a:gd name="T56" fmla="*/ 177 w 766"/>
              <a:gd name="T57" fmla="*/ 139 h 681"/>
              <a:gd name="T58" fmla="*/ 184 w 766"/>
              <a:gd name="T59" fmla="*/ 144 h 681"/>
              <a:gd name="T60" fmla="*/ 189 w 766"/>
              <a:gd name="T61" fmla="*/ 150 h 681"/>
              <a:gd name="T62" fmla="*/ 192 w 766"/>
              <a:gd name="T63" fmla="*/ 155 h 681"/>
              <a:gd name="T64" fmla="*/ 190 w 766"/>
              <a:gd name="T65" fmla="*/ 157 h 681"/>
              <a:gd name="T66" fmla="*/ 183 w 766"/>
              <a:gd name="T67" fmla="*/ 161 h 681"/>
              <a:gd name="T68" fmla="*/ 177 w 766"/>
              <a:gd name="T69" fmla="*/ 164 h 681"/>
              <a:gd name="T70" fmla="*/ 175 w 766"/>
              <a:gd name="T71" fmla="*/ 166 h 681"/>
              <a:gd name="T72" fmla="*/ 173 w 766"/>
              <a:gd name="T73" fmla="*/ 168 h 681"/>
              <a:gd name="T74" fmla="*/ 171 w 766"/>
              <a:gd name="T75" fmla="*/ 169 h 681"/>
              <a:gd name="T76" fmla="*/ 170 w 766"/>
              <a:gd name="T77" fmla="*/ 170 h 681"/>
              <a:gd name="T78" fmla="*/ 158 w 766"/>
              <a:gd name="T79" fmla="*/ 160 h 681"/>
              <a:gd name="T80" fmla="*/ 125 w 766"/>
              <a:gd name="T81" fmla="*/ 167 h 681"/>
              <a:gd name="T82" fmla="*/ 108 w 766"/>
              <a:gd name="T83" fmla="*/ 161 h 681"/>
              <a:gd name="T84" fmla="*/ 89 w 766"/>
              <a:gd name="T85" fmla="*/ 158 h 681"/>
              <a:gd name="T86" fmla="*/ 75 w 766"/>
              <a:gd name="T87" fmla="*/ 148 h 681"/>
              <a:gd name="T88" fmla="*/ 57 w 766"/>
              <a:gd name="T89" fmla="*/ 128 h 681"/>
              <a:gd name="T90" fmla="*/ 49 w 766"/>
              <a:gd name="T91" fmla="*/ 101 h 681"/>
              <a:gd name="T92" fmla="*/ 36 w 766"/>
              <a:gd name="T93" fmla="*/ 67 h 681"/>
              <a:gd name="T94" fmla="*/ 21 w 766"/>
              <a:gd name="T95" fmla="*/ 64 h 681"/>
              <a:gd name="T96" fmla="*/ 0 w 766"/>
              <a:gd name="T97" fmla="*/ 55 h 681"/>
              <a:gd name="T98" fmla="*/ 18 w 766"/>
              <a:gd name="T99" fmla="*/ 31 h 681"/>
              <a:gd name="T100" fmla="*/ 30 w 766"/>
              <a:gd name="T101" fmla="*/ 25 h 681"/>
              <a:gd name="T102" fmla="*/ 51 w 766"/>
              <a:gd name="T103" fmla="*/ 19 h 681"/>
              <a:gd name="T104" fmla="*/ 66 w 766"/>
              <a:gd name="T105" fmla="*/ 0 h 68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766"/>
              <a:gd name="T160" fmla="*/ 0 h 681"/>
              <a:gd name="T161" fmla="*/ 766 w 766"/>
              <a:gd name="T162" fmla="*/ 681 h 68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766" h="681">
                <a:moveTo>
                  <a:pt x="262" y="0"/>
                </a:moveTo>
                <a:lnTo>
                  <a:pt x="266" y="45"/>
                </a:lnTo>
                <a:lnTo>
                  <a:pt x="270" y="49"/>
                </a:lnTo>
                <a:lnTo>
                  <a:pt x="281" y="55"/>
                </a:lnTo>
                <a:lnTo>
                  <a:pt x="297" y="63"/>
                </a:lnTo>
                <a:lnTo>
                  <a:pt x="313" y="70"/>
                </a:lnTo>
                <a:lnTo>
                  <a:pt x="325" y="78"/>
                </a:lnTo>
                <a:lnTo>
                  <a:pt x="340" y="88"/>
                </a:lnTo>
                <a:lnTo>
                  <a:pt x="362" y="94"/>
                </a:lnTo>
                <a:lnTo>
                  <a:pt x="384" y="100"/>
                </a:lnTo>
                <a:lnTo>
                  <a:pt x="402" y="104"/>
                </a:lnTo>
                <a:lnTo>
                  <a:pt x="419" y="114"/>
                </a:lnTo>
                <a:lnTo>
                  <a:pt x="433" y="124"/>
                </a:lnTo>
                <a:lnTo>
                  <a:pt x="441" y="137"/>
                </a:lnTo>
                <a:lnTo>
                  <a:pt x="447" y="149"/>
                </a:lnTo>
                <a:lnTo>
                  <a:pt x="457" y="165"/>
                </a:lnTo>
                <a:lnTo>
                  <a:pt x="470" y="185"/>
                </a:lnTo>
                <a:lnTo>
                  <a:pt x="482" y="204"/>
                </a:lnTo>
                <a:lnTo>
                  <a:pt x="496" y="222"/>
                </a:lnTo>
                <a:lnTo>
                  <a:pt x="506" y="236"/>
                </a:lnTo>
                <a:lnTo>
                  <a:pt x="518" y="253"/>
                </a:lnTo>
                <a:lnTo>
                  <a:pt x="531" y="277"/>
                </a:lnTo>
                <a:lnTo>
                  <a:pt x="543" y="299"/>
                </a:lnTo>
                <a:lnTo>
                  <a:pt x="549" y="316"/>
                </a:lnTo>
                <a:lnTo>
                  <a:pt x="551" y="330"/>
                </a:lnTo>
                <a:lnTo>
                  <a:pt x="551" y="342"/>
                </a:lnTo>
                <a:lnTo>
                  <a:pt x="553" y="354"/>
                </a:lnTo>
                <a:lnTo>
                  <a:pt x="563" y="368"/>
                </a:lnTo>
                <a:lnTo>
                  <a:pt x="583" y="379"/>
                </a:lnTo>
                <a:lnTo>
                  <a:pt x="606" y="385"/>
                </a:lnTo>
                <a:lnTo>
                  <a:pt x="628" y="391"/>
                </a:lnTo>
                <a:lnTo>
                  <a:pt x="646" y="399"/>
                </a:lnTo>
                <a:lnTo>
                  <a:pt x="659" y="411"/>
                </a:lnTo>
                <a:lnTo>
                  <a:pt x="671" y="427"/>
                </a:lnTo>
                <a:lnTo>
                  <a:pt x="681" y="440"/>
                </a:lnTo>
                <a:lnTo>
                  <a:pt x="693" y="448"/>
                </a:lnTo>
                <a:lnTo>
                  <a:pt x="705" y="454"/>
                </a:lnTo>
                <a:lnTo>
                  <a:pt x="716" y="464"/>
                </a:lnTo>
                <a:lnTo>
                  <a:pt x="726" y="474"/>
                </a:lnTo>
                <a:lnTo>
                  <a:pt x="732" y="486"/>
                </a:lnTo>
                <a:lnTo>
                  <a:pt x="732" y="496"/>
                </a:lnTo>
                <a:lnTo>
                  <a:pt x="724" y="499"/>
                </a:lnTo>
                <a:lnTo>
                  <a:pt x="711" y="501"/>
                </a:lnTo>
                <a:lnTo>
                  <a:pt x="689" y="503"/>
                </a:lnTo>
                <a:lnTo>
                  <a:pt x="667" y="501"/>
                </a:lnTo>
                <a:lnTo>
                  <a:pt x="644" y="499"/>
                </a:lnTo>
                <a:lnTo>
                  <a:pt x="624" y="498"/>
                </a:lnTo>
                <a:lnTo>
                  <a:pt x="610" y="496"/>
                </a:lnTo>
                <a:lnTo>
                  <a:pt x="606" y="496"/>
                </a:lnTo>
                <a:lnTo>
                  <a:pt x="610" y="498"/>
                </a:lnTo>
                <a:lnTo>
                  <a:pt x="620" y="501"/>
                </a:lnTo>
                <a:lnTo>
                  <a:pt x="632" y="507"/>
                </a:lnTo>
                <a:lnTo>
                  <a:pt x="646" y="515"/>
                </a:lnTo>
                <a:lnTo>
                  <a:pt x="657" y="523"/>
                </a:lnTo>
                <a:lnTo>
                  <a:pt x="663" y="531"/>
                </a:lnTo>
                <a:lnTo>
                  <a:pt x="671" y="539"/>
                </a:lnTo>
                <a:lnTo>
                  <a:pt x="687" y="549"/>
                </a:lnTo>
                <a:lnTo>
                  <a:pt x="707" y="559"/>
                </a:lnTo>
                <a:lnTo>
                  <a:pt x="724" y="568"/>
                </a:lnTo>
                <a:lnTo>
                  <a:pt x="736" y="578"/>
                </a:lnTo>
                <a:lnTo>
                  <a:pt x="746" y="590"/>
                </a:lnTo>
                <a:lnTo>
                  <a:pt x="754" y="602"/>
                </a:lnTo>
                <a:lnTo>
                  <a:pt x="762" y="612"/>
                </a:lnTo>
                <a:lnTo>
                  <a:pt x="766" y="622"/>
                </a:lnTo>
                <a:lnTo>
                  <a:pt x="766" y="627"/>
                </a:lnTo>
                <a:lnTo>
                  <a:pt x="758" y="631"/>
                </a:lnTo>
                <a:lnTo>
                  <a:pt x="746" y="639"/>
                </a:lnTo>
                <a:lnTo>
                  <a:pt x="730" y="647"/>
                </a:lnTo>
                <a:lnTo>
                  <a:pt x="716" y="653"/>
                </a:lnTo>
                <a:lnTo>
                  <a:pt x="705" y="659"/>
                </a:lnTo>
                <a:lnTo>
                  <a:pt x="699" y="663"/>
                </a:lnTo>
                <a:lnTo>
                  <a:pt x="697" y="665"/>
                </a:lnTo>
                <a:lnTo>
                  <a:pt x="693" y="669"/>
                </a:lnTo>
                <a:lnTo>
                  <a:pt x="689" y="673"/>
                </a:lnTo>
                <a:lnTo>
                  <a:pt x="685" y="675"/>
                </a:lnTo>
                <a:lnTo>
                  <a:pt x="681" y="677"/>
                </a:lnTo>
                <a:lnTo>
                  <a:pt x="679" y="679"/>
                </a:lnTo>
                <a:lnTo>
                  <a:pt x="679" y="681"/>
                </a:lnTo>
                <a:lnTo>
                  <a:pt x="665" y="663"/>
                </a:lnTo>
                <a:lnTo>
                  <a:pt x="632" y="641"/>
                </a:lnTo>
                <a:lnTo>
                  <a:pt x="592" y="657"/>
                </a:lnTo>
                <a:lnTo>
                  <a:pt x="500" y="671"/>
                </a:lnTo>
                <a:lnTo>
                  <a:pt x="472" y="637"/>
                </a:lnTo>
                <a:lnTo>
                  <a:pt x="431" y="645"/>
                </a:lnTo>
                <a:lnTo>
                  <a:pt x="398" y="651"/>
                </a:lnTo>
                <a:lnTo>
                  <a:pt x="356" y="633"/>
                </a:lnTo>
                <a:lnTo>
                  <a:pt x="303" y="651"/>
                </a:lnTo>
                <a:lnTo>
                  <a:pt x="297" y="592"/>
                </a:lnTo>
                <a:lnTo>
                  <a:pt x="242" y="566"/>
                </a:lnTo>
                <a:lnTo>
                  <a:pt x="230" y="513"/>
                </a:lnTo>
                <a:lnTo>
                  <a:pt x="258" y="470"/>
                </a:lnTo>
                <a:lnTo>
                  <a:pt x="197" y="407"/>
                </a:lnTo>
                <a:lnTo>
                  <a:pt x="140" y="336"/>
                </a:lnTo>
                <a:lnTo>
                  <a:pt x="144" y="269"/>
                </a:lnTo>
                <a:lnTo>
                  <a:pt x="112" y="250"/>
                </a:lnTo>
                <a:lnTo>
                  <a:pt x="83" y="257"/>
                </a:lnTo>
                <a:lnTo>
                  <a:pt x="69" y="222"/>
                </a:lnTo>
                <a:lnTo>
                  <a:pt x="0" y="220"/>
                </a:lnTo>
                <a:lnTo>
                  <a:pt x="14" y="131"/>
                </a:lnTo>
                <a:lnTo>
                  <a:pt x="69" y="124"/>
                </a:lnTo>
                <a:lnTo>
                  <a:pt x="81" y="98"/>
                </a:lnTo>
                <a:lnTo>
                  <a:pt x="122" y="100"/>
                </a:lnTo>
                <a:lnTo>
                  <a:pt x="175" y="76"/>
                </a:lnTo>
                <a:lnTo>
                  <a:pt x="203" y="76"/>
                </a:lnTo>
                <a:lnTo>
                  <a:pt x="215" y="15"/>
                </a:lnTo>
                <a:lnTo>
                  <a:pt x="262" y="0"/>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21" name="Freeform 84"/>
          <p:cNvSpPr>
            <a:spLocks/>
          </p:cNvSpPr>
          <p:nvPr/>
        </p:nvSpPr>
        <p:spPr bwMode="gray">
          <a:xfrm>
            <a:off x="5328176" y="3801086"/>
            <a:ext cx="541978" cy="481240"/>
          </a:xfrm>
          <a:custGeom>
            <a:avLst/>
            <a:gdLst>
              <a:gd name="T0" fmla="*/ 67 w 766"/>
              <a:gd name="T1" fmla="*/ 11 h 681"/>
              <a:gd name="T2" fmla="*/ 71 w 766"/>
              <a:gd name="T3" fmla="*/ 13 h 681"/>
              <a:gd name="T4" fmla="*/ 79 w 766"/>
              <a:gd name="T5" fmla="*/ 17 h 681"/>
              <a:gd name="T6" fmla="*/ 85 w 766"/>
              <a:gd name="T7" fmla="*/ 22 h 681"/>
              <a:gd name="T8" fmla="*/ 96 w 766"/>
              <a:gd name="T9" fmla="*/ 25 h 681"/>
              <a:gd name="T10" fmla="*/ 105 w 766"/>
              <a:gd name="T11" fmla="*/ 28 h 681"/>
              <a:gd name="T12" fmla="*/ 110 w 766"/>
              <a:gd name="T13" fmla="*/ 34 h 681"/>
              <a:gd name="T14" fmla="*/ 114 w 766"/>
              <a:gd name="T15" fmla="*/ 41 h 681"/>
              <a:gd name="T16" fmla="*/ 120 w 766"/>
              <a:gd name="T17" fmla="*/ 51 h 681"/>
              <a:gd name="T18" fmla="*/ 126 w 766"/>
              <a:gd name="T19" fmla="*/ 59 h 681"/>
              <a:gd name="T20" fmla="*/ 133 w 766"/>
              <a:gd name="T21" fmla="*/ 69 h 681"/>
              <a:gd name="T22" fmla="*/ 138 w 766"/>
              <a:gd name="T23" fmla="*/ 79 h 681"/>
              <a:gd name="T24" fmla="*/ 138 w 766"/>
              <a:gd name="T25" fmla="*/ 85 h 681"/>
              <a:gd name="T26" fmla="*/ 141 w 766"/>
              <a:gd name="T27" fmla="*/ 92 h 681"/>
              <a:gd name="T28" fmla="*/ 152 w 766"/>
              <a:gd name="T29" fmla="*/ 96 h 681"/>
              <a:gd name="T30" fmla="*/ 162 w 766"/>
              <a:gd name="T31" fmla="*/ 99 h 681"/>
              <a:gd name="T32" fmla="*/ 168 w 766"/>
              <a:gd name="T33" fmla="*/ 106 h 681"/>
              <a:gd name="T34" fmla="*/ 174 w 766"/>
              <a:gd name="T35" fmla="*/ 112 h 681"/>
              <a:gd name="T36" fmla="*/ 179 w 766"/>
              <a:gd name="T37" fmla="*/ 116 h 681"/>
              <a:gd name="T38" fmla="*/ 183 w 766"/>
              <a:gd name="T39" fmla="*/ 121 h 681"/>
              <a:gd name="T40" fmla="*/ 181 w 766"/>
              <a:gd name="T41" fmla="*/ 124 h 681"/>
              <a:gd name="T42" fmla="*/ 173 w 766"/>
              <a:gd name="T43" fmla="*/ 125 h 681"/>
              <a:gd name="T44" fmla="*/ 161 w 766"/>
              <a:gd name="T45" fmla="*/ 124 h 681"/>
              <a:gd name="T46" fmla="*/ 153 w 766"/>
              <a:gd name="T47" fmla="*/ 124 h 681"/>
              <a:gd name="T48" fmla="*/ 153 w 766"/>
              <a:gd name="T49" fmla="*/ 124 h 681"/>
              <a:gd name="T50" fmla="*/ 158 w 766"/>
              <a:gd name="T51" fmla="*/ 126 h 681"/>
              <a:gd name="T52" fmla="*/ 165 w 766"/>
              <a:gd name="T53" fmla="*/ 130 h 681"/>
              <a:gd name="T54" fmla="*/ 168 w 766"/>
              <a:gd name="T55" fmla="*/ 134 h 681"/>
              <a:gd name="T56" fmla="*/ 177 w 766"/>
              <a:gd name="T57" fmla="*/ 139 h 681"/>
              <a:gd name="T58" fmla="*/ 184 w 766"/>
              <a:gd name="T59" fmla="*/ 144 h 681"/>
              <a:gd name="T60" fmla="*/ 189 w 766"/>
              <a:gd name="T61" fmla="*/ 150 h 681"/>
              <a:gd name="T62" fmla="*/ 192 w 766"/>
              <a:gd name="T63" fmla="*/ 155 h 681"/>
              <a:gd name="T64" fmla="*/ 190 w 766"/>
              <a:gd name="T65" fmla="*/ 157 h 681"/>
              <a:gd name="T66" fmla="*/ 183 w 766"/>
              <a:gd name="T67" fmla="*/ 161 h 681"/>
              <a:gd name="T68" fmla="*/ 177 w 766"/>
              <a:gd name="T69" fmla="*/ 164 h 681"/>
              <a:gd name="T70" fmla="*/ 175 w 766"/>
              <a:gd name="T71" fmla="*/ 166 h 681"/>
              <a:gd name="T72" fmla="*/ 173 w 766"/>
              <a:gd name="T73" fmla="*/ 168 h 681"/>
              <a:gd name="T74" fmla="*/ 171 w 766"/>
              <a:gd name="T75" fmla="*/ 169 h 681"/>
              <a:gd name="T76" fmla="*/ 170 w 766"/>
              <a:gd name="T77" fmla="*/ 170 h 681"/>
              <a:gd name="T78" fmla="*/ 158 w 766"/>
              <a:gd name="T79" fmla="*/ 160 h 681"/>
              <a:gd name="T80" fmla="*/ 125 w 766"/>
              <a:gd name="T81" fmla="*/ 167 h 681"/>
              <a:gd name="T82" fmla="*/ 108 w 766"/>
              <a:gd name="T83" fmla="*/ 161 h 681"/>
              <a:gd name="T84" fmla="*/ 89 w 766"/>
              <a:gd name="T85" fmla="*/ 158 h 681"/>
              <a:gd name="T86" fmla="*/ 75 w 766"/>
              <a:gd name="T87" fmla="*/ 148 h 681"/>
              <a:gd name="T88" fmla="*/ 57 w 766"/>
              <a:gd name="T89" fmla="*/ 128 h 681"/>
              <a:gd name="T90" fmla="*/ 49 w 766"/>
              <a:gd name="T91" fmla="*/ 101 h 681"/>
              <a:gd name="T92" fmla="*/ 36 w 766"/>
              <a:gd name="T93" fmla="*/ 67 h 681"/>
              <a:gd name="T94" fmla="*/ 21 w 766"/>
              <a:gd name="T95" fmla="*/ 64 h 681"/>
              <a:gd name="T96" fmla="*/ 0 w 766"/>
              <a:gd name="T97" fmla="*/ 55 h 681"/>
              <a:gd name="T98" fmla="*/ 18 w 766"/>
              <a:gd name="T99" fmla="*/ 31 h 681"/>
              <a:gd name="T100" fmla="*/ 30 w 766"/>
              <a:gd name="T101" fmla="*/ 25 h 681"/>
              <a:gd name="T102" fmla="*/ 51 w 766"/>
              <a:gd name="T103" fmla="*/ 19 h 681"/>
              <a:gd name="T104" fmla="*/ 66 w 766"/>
              <a:gd name="T105" fmla="*/ 0 h 68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766"/>
              <a:gd name="T160" fmla="*/ 0 h 681"/>
              <a:gd name="T161" fmla="*/ 766 w 766"/>
              <a:gd name="T162" fmla="*/ 681 h 68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766" h="681">
                <a:moveTo>
                  <a:pt x="262" y="0"/>
                </a:moveTo>
                <a:lnTo>
                  <a:pt x="266" y="45"/>
                </a:lnTo>
                <a:lnTo>
                  <a:pt x="270" y="49"/>
                </a:lnTo>
                <a:lnTo>
                  <a:pt x="281" y="55"/>
                </a:lnTo>
                <a:lnTo>
                  <a:pt x="297" y="63"/>
                </a:lnTo>
                <a:lnTo>
                  <a:pt x="313" y="70"/>
                </a:lnTo>
                <a:lnTo>
                  <a:pt x="325" y="78"/>
                </a:lnTo>
                <a:lnTo>
                  <a:pt x="340" y="88"/>
                </a:lnTo>
                <a:lnTo>
                  <a:pt x="362" y="94"/>
                </a:lnTo>
                <a:lnTo>
                  <a:pt x="384" y="100"/>
                </a:lnTo>
                <a:lnTo>
                  <a:pt x="402" y="104"/>
                </a:lnTo>
                <a:lnTo>
                  <a:pt x="419" y="114"/>
                </a:lnTo>
                <a:lnTo>
                  <a:pt x="433" y="124"/>
                </a:lnTo>
                <a:lnTo>
                  <a:pt x="441" y="137"/>
                </a:lnTo>
                <a:lnTo>
                  <a:pt x="447" y="149"/>
                </a:lnTo>
                <a:lnTo>
                  <a:pt x="457" y="165"/>
                </a:lnTo>
                <a:lnTo>
                  <a:pt x="470" y="185"/>
                </a:lnTo>
                <a:lnTo>
                  <a:pt x="482" y="204"/>
                </a:lnTo>
                <a:lnTo>
                  <a:pt x="496" y="222"/>
                </a:lnTo>
                <a:lnTo>
                  <a:pt x="506" y="236"/>
                </a:lnTo>
                <a:lnTo>
                  <a:pt x="518" y="253"/>
                </a:lnTo>
                <a:lnTo>
                  <a:pt x="531" y="277"/>
                </a:lnTo>
                <a:lnTo>
                  <a:pt x="543" y="299"/>
                </a:lnTo>
                <a:lnTo>
                  <a:pt x="549" y="316"/>
                </a:lnTo>
                <a:lnTo>
                  <a:pt x="551" y="330"/>
                </a:lnTo>
                <a:lnTo>
                  <a:pt x="551" y="342"/>
                </a:lnTo>
                <a:lnTo>
                  <a:pt x="553" y="354"/>
                </a:lnTo>
                <a:lnTo>
                  <a:pt x="563" y="368"/>
                </a:lnTo>
                <a:lnTo>
                  <a:pt x="583" y="379"/>
                </a:lnTo>
                <a:lnTo>
                  <a:pt x="606" y="385"/>
                </a:lnTo>
                <a:lnTo>
                  <a:pt x="628" y="391"/>
                </a:lnTo>
                <a:lnTo>
                  <a:pt x="646" y="399"/>
                </a:lnTo>
                <a:lnTo>
                  <a:pt x="659" y="411"/>
                </a:lnTo>
                <a:lnTo>
                  <a:pt x="671" y="427"/>
                </a:lnTo>
                <a:lnTo>
                  <a:pt x="681" y="440"/>
                </a:lnTo>
                <a:lnTo>
                  <a:pt x="693" y="448"/>
                </a:lnTo>
                <a:lnTo>
                  <a:pt x="705" y="454"/>
                </a:lnTo>
                <a:lnTo>
                  <a:pt x="716" y="464"/>
                </a:lnTo>
                <a:lnTo>
                  <a:pt x="726" y="474"/>
                </a:lnTo>
                <a:lnTo>
                  <a:pt x="732" y="486"/>
                </a:lnTo>
                <a:lnTo>
                  <a:pt x="732" y="496"/>
                </a:lnTo>
                <a:lnTo>
                  <a:pt x="724" y="499"/>
                </a:lnTo>
                <a:lnTo>
                  <a:pt x="711" y="501"/>
                </a:lnTo>
                <a:lnTo>
                  <a:pt x="689" y="503"/>
                </a:lnTo>
                <a:lnTo>
                  <a:pt x="667" y="501"/>
                </a:lnTo>
                <a:lnTo>
                  <a:pt x="644" y="499"/>
                </a:lnTo>
                <a:lnTo>
                  <a:pt x="624" y="498"/>
                </a:lnTo>
                <a:lnTo>
                  <a:pt x="610" y="496"/>
                </a:lnTo>
                <a:lnTo>
                  <a:pt x="606" y="496"/>
                </a:lnTo>
                <a:lnTo>
                  <a:pt x="610" y="498"/>
                </a:lnTo>
                <a:lnTo>
                  <a:pt x="620" y="501"/>
                </a:lnTo>
                <a:lnTo>
                  <a:pt x="632" y="507"/>
                </a:lnTo>
                <a:lnTo>
                  <a:pt x="646" y="515"/>
                </a:lnTo>
                <a:lnTo>
                  <a:pt x="657" y="523"/>
                </a:lnTo>
                <a:lnTo>
                  <a:pt x="663" y="531"/>
                </a:lnTo>
                <a:lnTo>
                  <a:pt x="671" y="539"/>
                </a:lnTo>
                <a:lnTo>
                  <a:pt x="687" y="549"/>
                </a:lnTo>
                <a:lnTo>
                  <a:pt x="707" y="559"/>
                </a:lnTo>
                <a:lnTo>
                  <a:pt x="724" y="568"/>
                </a:lnTo>
                <a:lnTo>
                  <a:pt x="736" y="578"/>
                </a:lnTo>
                <a:lnTo>
                  <a:pt x="746" y="590"/>
                </a:lnTo>
                <a:lnTo>
                  <a:pt x="754" y="602"/>
                </a:lnTo>
                <a:lnTo>
                  <a:pt x="762" y="612"/>
                </a:lnTo>
                <a:lnTo>
                  <a:pt x="766" y="622"/>
                </a:lnTo>
                <a:lnTo>
                  <a:pt x="766" y="627"/>
                </a:lnTo>
                <a:lnTo>
                  <a:pt x="758" y="631"/>
                </a:lnTo>
                <a:lnTo>
                  <a:pt x="746" y="639"/>
                </a:lnTo>
                <a:lnTo>
                  <a:pt x="730" y="647"/>
                </a:lnTo>
                <a:lnTo>
                  <a:pt x="716" y="653"/>
                </a:lnTo>
                <a:lnTo>
                  <a:pt x="705" y="659"/>
                </a:lnTo>
                <a:lnTo>
                  <a:pt x="699" y="663"/>
                </a:lnTo>
                <a:lnTo>
                  <a:pt x="697" y="665"/>
                </a:lnTo>
                <a:lnTo>
                  <a:pt x="693" y="669"/>
                </a:lnTo>
                <a:lnTo>
                  <a:pt x="689" y="673"/>
                </a:lnTo>
                <a:lnTo>
                  <a:pt x="685" y="675"/>
                </a:lnTo>
                <a:lnTo>
                  <a:pt x="681" y="677"/>
                </a:lnTo>
                <a:lnTo>
                  <a:pt x="679" y="679"/>
                </a:lnTo>
                <a:lnTo>
                  <a:pt x="679" y="681"/>
                </a:lnTo>
                <a:lnTo>
                  <a:pt x="665" y="663"/>
                </a:lnTo>
                <a:lnTo>
                  <a:pt x="632" y="641"/>
                </a:lnTo>
                <a:lnTo>
                  <a:pt x="592" y="657"/>
                </a:lnTo>
                <a:lnTo>
                  <a:pt x="500" y="671"/>
                </a:lnTo>
                <a:lnTo>
                  <a:pt x="472" y="637"/>
                </a:lnTo>
                <a:lnTo>
                  <a:pt x="431" y="645"/>
                </a:lnTo>
                <a:lnTo>
                  <a:pt x="398" y="651"/>
                </a:lnTo>
                <a:lnTo>
                  <a:pt x="356" y="633"/>
                </a:lnTo>
                <a:lnTo>
                  <a:pt x="303" y="651"/>
                </a:lnTo>
                <a:lnTo>
                  <a:pt x="297" y="592"/>
                </a:lnTo>
                <a:lnTo>
                  <a:pt x="242" y="566"/>
                </a:lnTo>
                <a:lnTo>
                  <a:pt x="230" y="513"/>
                </a:lnTo>
                <a:lnTo>
                  <a:pt x="258" y="470"/>
                </a:lnTo>
                <a:lnTo>
                  <a:pt x="197" y="407"/>
                </a:lnTo>
                <a:lnTo>
                  <a:pt x="140" y="336"/>
                </a:lnTo>
                <a:lnTo>
                  <a:pt x="144" y="269"/>
                </a:lnTo>
                <a:lnTo>
                  <a:pt x="112" y="250"/>
                </a:lnTo>
                <a:lnTo>
                  <a:pt x="83" y="257"/>
                </a:lnTo>
                <a:lnTo>
                  <a:pt x="69" y="222"/>
                </a:lnTo>
                <a:lnTo>
                  <a:pt x="0" y="220"/>
                </a:lnTo>
                <a:lnTo>
                  <a:pt x="14" y="131"/>
                </a:lnTo>
                <a:lnTo>
                  <a:pt x="69" y="124"/>
                </a:lnTo>
                <a:lnTo>
                  <a:pt x="81" y="98"/>
                </a:lnTo>
                <a:lnTo>
                  <a:pt x="122" y="100"/>
                </a:lnTo>
                <a:lnTo>
                  <a:pt x="175" y="76"/>
                </a:lnTo>
                <a:lnTo>
                  <a:pt x="203" y="76"/>
                </a:lnTo>
                <a:lnTo>
                  <a:pt x="215" y="15"/>
                </a:lnTo>
                <a:lnTo>
                  <a:pt x="262" y="0"/>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22" name="Freeform 85"/>
          <p:cNvSpPr>
            <a:spLocks/>
          </p:cNvSpPr>
          <p:nvPr/>
        </p:nvSpPr>
        <p:spPr bwMode="gray">
          <a:xfrm>
            <a:off x="5647985" y="4154939"/>
            <a:ext cx="82075" cy="108987"/>
          </a:xfrm>
          <a:custGeom>
            <a:avLst/>
            <a:gdLst>
              <a:gd name="T0" fmla="*/ 0 w 116"/>
              <a:gd name="T1" fmla="*/ 0 h 156"/>
              <a:gd name="T2" fmla="*/ 1 w 116"/>
              <a:gd name="T3" fmla="*/ 1 h 156"/>
              <a:gd name="T4" fmla="*/ 2 w 116"/>
              <a:gd name="T5" fmla="*/ 4 h 156"/>
              <a:gd name="T6" fmla="*/ 4 w 116"/>
              <a:gd name="T7" fmla="*/ 8 h 156"/>
              <a:gd name="T8" fmla="*/ 5 w 116"/>
              <a:gd name="T9" fmla="*/ 13 h 156"/>
              <a:gd name="T10" fmla="*/ 6 w 116"/>
              <a:gd name="T11" fmla="*/ 16 h 156"/>
              <a:gd name="T12" fmla="*/ 6 w 116"/>
              <a:gd name="T13" fmla="*/ 20 h 156"/>
              <a:gd name="T14" fmla="*/ 8 w 116"/>
              <a:gd name="T15" fmla="*/ 25 h 156"/>
              <a:gd name="T16" fmla="*/ 11 w 116"/>
              <a:gd name="T17" fmla="*/ 30 h 156"/>
              <a:gd name="T18" fmla="*/ 12 w 116"/>
              <a:gd name="T19" fmla="*/ 33 h 156"/>
              <a:gd name="T20" fmla="*/ 13 w 116"/>
              <a:gd name="T21" fmla="*/ 35 h 156"/>
              <a:gd name="T22" fmla="*/ 15 w 116"/>
              <a:gd name="T23" fmla="*/ 36 h 156"/>
              <a:gd name="T24" fmla="*/ 18 w 116"/>
              <a:gd name="T25" fmla="*/ 38 h 156"/>
              <a:gd name="T26" fmla="*/ 21 w 116"/>
              <a:gd name="T27" fmla="*/ 38 h 156"/>
              <a:gd name="T28" fmla="*/ 24 w 116"/>
              <a:gd name="T29" fmla="*/ 38 h 156"/>
              <a:gd name="T30" fmla="*/ 27 w 116"/>
              <a:gd name="T31" fmla="*/ 37 h 156"/>
              <a:gd name="T32" fmla="*/ 29 w 116"/>
              <a:gd name="T33" fmla="*/ 34 h 156"/>
              <a:gd name="T34" fmla="*/ 29 w 116"/>
              <a:gd name="T35" fmla="*/ 30 h 156"/>
              <a:gd name="T36" fmla="*/ 27 w 116"/>
              <a:gd name="T37" fmla="*/ 26 h 156"/>
              <a:gd name="T38" fmla="*/ 24 w 116"/>
              <a:gd name="T39" fmla="*/ 22 h 156"/>
              <a:gd name="T40" fmla="*/ 19 w 116"/>
              <a:gd name="T41" fmla="*/ 19 h 156"/>
              <a:gd name="T42" fmla="*/ 15 w 116"/>
              <a:gd name="T43" fmla="*/ 16 h 156"/>
              <a:gd name="T44" fmla="*/ 11 w 116"/>
              <a:gd name="T45" fmla="*/ 13 h 156"/>
              <a:gd name="T46" fmla="*/ 10 w 116"/>
              <a:gd name="T47" fmla="*/ 11 h 156"/>
              <a:gd name="T48" fmla="*/ 8 w 116"/>
              <a:gd name="T49" fmla="*/ 8 h 156"/>
              <a:gd name="T50" fmla="*/ 6 w 116"/>
              <a:gd name="T51" fmla="*/ 5 h 156"/>
              <a:gd name="T52" fmla="*/ 3 w 116"/>
              <a:gd name="T53" fmla="*/ 3 h 156"/>
              <a:gd name="T54" fmla="*/ 1 w 116"/>
              <a:gd name="T55" fmla="*/ 1 h 156"/>
              <a:gd name="T56" fmla="*/ 0 w 116"/>
              <a:gd name="T57" fmla="*/ 0 h 15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16"/>
              <a:gd name="T88" fmla="*/ 0 h 156"/>
              <a:gd name="T89" fmla="*/ 116 w 116"/>
              <a:gd name="T90" fmla="*/ 156 h 15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16" h="156">
                <a:moveTo>
                  <a:pt x="0" y="0"/>
                </a:moveTo>
                <a:lnTo>
                  <a:pt x="2" y="6"/>
                </a:lnTo>
                <a:lnTo>
                  <a:pt x="8" y="18"/>
                </a:lnTo>
                <a:lnTo>
                  <a:pt x="13" y="34"/>
                </a:lnTo>
                <a:lnTo>
                  <a:pt x="19" y="52"/>
                </a:lnTo>
                <a:lnTo>
                  <a:pt x="21" y="65"/>
                </a:lnTo>
                <a:lnTo>
                  <a:pt x="23" y="83"/>
                </a:lnTo>
                <a:lnTo>
                  <a:pt x="31" y="103"/>
                </a:lnTo>
                <a:lnTo>
                  <a:pt x="41" y="121"/>
                </a:lnTo>
                <a:lnTo>
                  <a:pt x="47" y="136"/>
                </a:lnTo>
                <a:lnTo>
                  <a:pt x="49" y="142"/>
                </a:lnTo>
                <a:lnTo>
                  <a:pt x="59" y="148"/>
                </a:lnTo>
                <a:lnTo>
                  <a:pt x="69" y="154"/>
                </a:lnTo>
                <a:lnTo>
                  <a:pt x="82" y="156"/>
                </a:lnTo>
                <a:lnTo>
                  <a:pt x="94" y="156"/>
                </a:lnTo>
                <a:lnTo>
                  <a:pt x="106" y="150"/>
                </a:lnTo>
                <a:lnTo>
                  <a:pt x="114" y="138"/>
                </a:lnTo>
                <a:lnTo>
                  <a:pt x="116" y="123"/>
                </a:lnTo>
                <a:lnTo>
                  <a:pt x="108" y="107"/>
                </a:lnTo>
                <a:lnTo>
                  <a:pt x="94" y="91"/>
                </a:lnTo>
                <a:lnTo>
                  <a:pt x="76" y="77"/>
                </a:lnTo>
                <a:lnTo>
                  <a:pt x="59" y="65"/>
                </a:lnTo>
                <a:lnTo>
                  <a:pt x="43" y="54"/>
                </a:lnTo>
                <a:lnTo>
                  <a:pt x="37" y="46"/>
                </a:lnTo>
                <a:lnTo>
                  <a:pt x="31" y="34"/>
                </a:lnTo>
                <a:lnTo>
                  <a:pt x="21" y="22"/>
                </a:lnTo>
                <a:lnTo>
                  <a:pt x="12" y="12"/>
                </a:lnTo>
                <a:lnTo>
                  <a:pt x="2" y="4"/>
                </a:lnTo>
                <a:lnTo>
                  <a:pt x="0" y="0"/>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23" name="Freeform 86"/>
          <p:cNvSpPr>
            <a:spLocks/>
          </p:cNvSpPr>
          <p:nvPr/>
        </p:nvSpPr>
        <p:spPr bwMode="gray">
          <a:xfrm>
            <a:off x="5647985" y="4154939"/>
            <a:ext cx="82075" cy="108987"/>
          </a:xfrm>
          <a:custGeom>
            <a:avLst/>
            <a:gdLst>
              <a:gd name="T0" fmla="*/ 0 w 116"/>
              <a:gd name="T1" fmla="*/ 0 h 156"/>
              <a:gd name="T2" fmla="*/ 1 w 116"/>
              <a:gd name="T3" fmla="*/ 1 h 156"/>
              <a:gd name="T4" fmla="*/ 2 w 116"/>
              <a:gd name="T5" fmla="*/ 4 h 156"/>
              <a:gd name="T6" fmla="*/ 4 w 116"/>
              <a:gd name="T7" fmla="*/ 8 h 156"/>
              <a:gd name="T8" fmla="*/ 5 w 116"/>
              <a:gd name="T9" fmla="*/ 13 h 156"/>
              <a:gd name="T10" fmla="*/ 6 w 116"/>
              <a:gd name="T11" fmla="*/ 16 h 156"/>
              <a:gd name="T12" fmla="*/ 6 w 116"/>
              <a:gd name="T13" fmla="*/ 20 h 156"/>
              <a:gd name="T14" fmla="*/ 8 w 116"/>
              <a:gd name="T15" fmla="*/ 25 h 156"/>
              <a:gd name="T16" fmla="*/ 11 w 116"/>
              <a:gd name="T17" fmla="*/ 30 h 156"/>
              <a:gd name="T18" fmla="*/ 12 w 116"/>
              <a:gd name="T19" fmla="*/ 33 h 156"/>
              <a:gd name="T20" fmla="*/ 13 w 116"/>
              <a:gd name="T21" fmla="*/ 35 h 156"/>
              <a:gd name="T22" fmla="*/ 15 w 116"/>
              <a:gd name="T23" fmla="*/ 36 h 156"/>
              <a:gd name="T24" fmla="*/ 18 w 116"/>
              <a:gd name="T25" fmla="*/ 38 h 156"/>
              <a:gd name="T26" fmla="*/ 21 w 116"/>
              <a:gd name="T27" fmla="*/ 38 h 156"/>
              <a:gd name="T28" fmla="*/ 24 w 116"/>
              <a:gd name="T29" fmla="*/ 38 h 156"/>
              <a:gd name="T30" fmla="*/ 27 w 116"/>
              <a:gd name="T31" fmla="*/ 37 h 156"/>
              <a:gd name="T32" fmla="*/ 29 w 116"/>
              <a:gd name="T33" fmla="*/ 34 h 156"/>
              <a:gd name="T34" fmla="*/ 29 w 116"/>
              <a:gd name="T35" fmla="*/ 30 h 156"/>
              <a:gd name="T36" fmla="*/ 27 w 116"/>
              <a:gd name="T37" fmla="*/ 26 h 156"/>
              <a:gd name="T38" fmla="*/ 24 w 116"/>
              <a:gd name="T39" fmla="*/ 22 h 156"/>
              <a:gd name="T40" fmla="*/ 19 w 116"/>
              <a:gd name="T41" fmla="*/ 19 h 156"/>
              <a:gd name="T42" fmla="*/ 15 w 116"/>
              <a:gd name="T43" fmla="*/ 16 h 156"/>
              <a:gd name="T44" fmla="*/ 11 w 116"/>
              <a:gd name="T45" fmla="*/ 13 h 156"/>
              <a:gd name="T46" fmla="*/ 10 w 116"/>
              <a:gd name="T47" fmla="*/ 11 h 156"/>
              <a:gd name="T48" fmla="*/ 8 w 116"/>
              <a:gd name="T49" fmla="*/ 8 h 156"/>
              <a:gd name="T50" fmla="*/ 6 w 116"/>
              <a:gd name="T51" fmla="*/ 5 h 156"/>
              <a:gd name="T52" fmla="*/ 3 w 116"/>
              <a:gd name="T53" fmla="*/ 3 h 156"/>
              <a:gd name="T54" fmla="*/ 1 w 116"/>
              <a:gd name="T55" fmla="*/ 1 h 156"/>
              <a:gd name="T56" fmla="*/ 0 w 116"/>
              <a:gd name="T57" fmla="*/ 0 h 15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16"/>
              <a:gd name="T88" fmla="*/ 0 h 156"/>
              <a:gd name="T89" fmla="*/ 116 w 116"/>
              <a:gd name="T90" fmla="*/ 156 h 15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16" h="156">
                <a:moveTo>
                  <a:pt x="0" y="0"/>
                </a:moveTo>
                <a:lnTo>
                  <a:pt x="2" y="6"/>
                </a:lnTo>
                <a:lnTo>
                  <a:pt x="8" y="18"/>
                </a:lnTo>
                <a:lnTo>
                  <a:pt x="13" y="34"/>
                </a:lnTo>
                <a:lnTo>
                  <a:pt x="19" y="52"/>
                </a:lnTo>
                <a:lnTo>
                  <a:pt x="21" y="65"/>
                </a:lnTo>
                <a:lnTo>
                  <a:pt x="23" y="83"/>
                </a:lnTo>
                <a:lnTo>
                  <a:pt x="31" y="103"/>
                </a:lnTo>
                <a:lnTo>
                  <a:pt x="41" y="121"/>
                </a:lnTo>
                <a:lnTo>
                  <a:pt x="47" y="136"/>
                </a:lnTo>
                <a:lnTo>
                  <a:pt x="49" y="142"/>
                </a:lnTo>
                <a:lnTo>
                  <a:pt x="59" y="148"/>
                </a:lnTo>
                <a:lnTo>
                  <a:pt x="69" y="154"/>
                </a:lnTo>
                <a:lnTo>
                  <a:pt x="82" y="156"/>
                </a:lnTo>
                <a:lnTo>
                  <a:pt x="94" y="156"/>
                </a:lnTo>
                <a:lnTo>
                  <a:pt x="106" y="150"/>
                </a:lnTo>
                <a:lnTo>
                  <a:pt x="114" y="138"/>
                </a:lnTo>
                <a:lnTo>
                  <a:pt x="116" y="123"/>
                </a:lnTo>
                <a:lnTo>
                  <a:pt x="108" y="107"/>
                </a:lnTo>
                <a:lnTo>
                  <a:pt x="94" y="91"/>
                </a:lnTo>
                <a:lnTo>
                  <a:pt x="76" y="77"/>
                </a:lnTo>
                <a:lnTo>
                  <a:pt x="59" y="65"/>
                </a:lnTo>
                <a:lnTo>
                  <a:pt x="43" y="54"/>
                </a:lnTo>
                <a:lnTo>
                  <a:pt x="37" y="46"/>
                </a:lnTo>
                <a:lnTo>
                  <a:pt x="31" y="34"/>
                </a:lnTo>
                <a:lnTo>
                  <a:pt x="21" y="22"/>
                </a:lnTo>
                <a:lnTo>
                  <a:pt x="12" y="12"/>
                </a:lnTo>
                <a:lnTo>
                  <a:pt x="2" y="4"/>
                </a:lnTo>
                <a:lnTo>
                  <a:pt x="0" y="0"/>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24" name="Freeform 87"/>
          <p:cNvSpPr>
            <a:spLocks/>
          </p:cNvSpPr>
          <p:nvPr/>
        </p:nvSpPr>
        <p:spPr bwMode="gray">
          <a:xfrm>
            <a:off x="5458364" y="4002074"/>
            <a:ext cx="52358" cy="45293"/>
          </a:xfrm>
          <a:custGeom>
            <a:avLst/>
            <a:gdLst>
              <a:gd name="T0" fmla="*/ 0 w 75"/>
              <a:gd name="T1" fmla="*/ 12 h 63"/>
              <a:gd name="T2" fmla="*/ 8 w 75"/>
              <a:gd name="T3" fmla="*/ 0 h 63"/>
              <a:gd name="T4" fmla="*/ 18 w 75"/>
              <a:gd name="T5" fmla="*/ 4 h 63"/>
              <a:gd name="T6" fmla="*/ 18 w 75"/>
              <a:gd name="T7" fmla="*/ 13 h 63"/>
              <a:gd name="T8" fmla="*/ 8 w 75"/>
              <a:gd name="T9" fmla="*/ 16 h 63"/>
              <a:gd name="T10" fmla="*/ 0 w 75"/>
              <a:gd name="T11" fmla="*/ 12 h 63"/>
              <a:gd name="T12" fmla="*/ 0 60000 65536"/>
              <a:gd name="T13" fmla="*/ 0 60000 65536"/>
              <a:gd name="T14" fmla="*/ 0 60000 65536"/>
              <a:gd name="T15" fmla="*/ 0 60000 65536"/>
              <a:gd name="T16" fmla="*/ 0 60000 65536"/>
              <a:gd name="T17" fmla="*/ 0 60000 65536"/>
              <a:gd name="T18" fmla="*/ 0 w 75"/>
              <a:gd name="T19" fmla="*/ 0 h 63"/>
              <a:gd name="T20" fmla="*/ 75 w 75"/>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75" h="63">
                <a:moveTo>
                  <a:pt x="0" y="45"/>
                </a:moveTo>
                <a:lnTo>
                  <a:pt x="33" y="0"/>
                </a:lnTo>
                <a:lnTo>
                  <a:pt x="73" y="14"/>
                </a:lnTo>
                <a:lnTo>
                  <a:pt x="75" y="49"/>
                </a:lnTo>
                <a:lnTo>
                  <a:pt x="32" y="63"/>
                </a:lnTo>
                <a:lnTo>
                  <a:pt x="0" y="45"/>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25" name="Freeform 88"/>
          <p:cNvSpPr>
            <a:spLocks/>
          </p:cNvSpPr>
          <p:nvPr/>
        </p:nvSpPr>
        <p:spPr bwMode="gray">
          <a:xfrm>
            <a:off x="5458364" y="4002074"/>
            <a:ext cx="52358" cy="45293"/>
          </a:xfrm>
          <a:custGeom>
            <a:avLst/>
            <a:gdLst>
              <a:gd name="T0" fmla="*/ 0 w 75"/>
              <a:gd name="T1" fmla="*/ 12 h 63"/>
              <a:gd name="T2" fmla="*/ 8 w 75"/>
              <a:gd name="T3" fmla="*/ 0 h 63"/>
              <a:gd name="T4" fmla="*/ 18 w 75"/>
              <a:gd name="T5" fmla="*/ 4 h 63"/>
              <a:gd name="T6" fmla="*/ 18 w 75"/>
              <a:gd name="T7" fmla="*/ 13 h 63"/>
              <a:gd name="T8" fmla="*/ 8 w 75"/>
              <a:gd name="T9" fmla="*/ 16 h 63"/>
              <a:gd name="T10" fmla="*/ 0 w 75"/>
              <a:gd name="T11" fmla="*/ 12 h 63"/>
              <a:gd name="T12" fmla="*/ 0 60000 65536"/>
              <a:gd name="T13" fmla="*/ 0 60000 65536"/>
              <a:gd name="T14" fmla="*/ 0 60000 65536"/>
              <a:gd name="T15" fmla="*/ 0 60000 65536"/>
              <a:gd name="T16" fmla="*/ 0 60000 65536"/>
              <a:gd name="T17" fmla="*/ 0 60000 65536"/>
              <a:gd name="T18" fmla="*/ 0 w 75"/>
              <a:gd name="T19" fmla="*/ 0 h 63"/>
              <a:gd name="T20" fmla="*/ 75 w 75"/>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75" h="63">
                <a:moveTo>
                  <a:pt x="0" y="45"/>
                </a:moveTo>
                <a:lnTo>
                  <a:pt x="33" y="0"/>
                </a:lnTo>
                <a:lnTo>
                  <a:pt x="73" y="14"/>
                </a:lnTo>
                <a:lnTo>
                  <a:pt x="75" y="49"/>
                </a:lnTo>
                <a:lnTo>
                  <a:pt x="32" y="63"/>
                </a:lnTo>
                <a:lnTo>
                  <a:pt x="0" y="45"/>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26" name="Freeform 89"/>
          <p:cNvSpPr>
            <a:spLocks/>
          </p:cNvSpPr>
          <p:nvPr/>
        </p:nvSpPr>
        <p:spPr bwMode="gray">
          <a:xfrm>
            <a:off x="5534778" y="4026136"/>
            <a:ext cx="52358" cy="73601"/>
          </a:xfrm>
          <a:custGeom>
            <a:avLst/>
            <a:gdLst>
              <a:gd name="T0" fmla="*/ 0 w 73"/>
              <a:gd name="T1" fmla="*/ 10 h 105"/>
              <a:gd name="T2" fmla="*/ 9 w 73"/>
              <a:gd name="T3" fmla="*/ 0 h 105"/>
              <a:gd name="T4" fmla="*/ 16 w 73"/>
              <a:gd name="T5" fmla="*/ 12 h 105"/>
              <a:gd name="T6" fmla="*/ 19 w 73"/>
              <a:gd name="T7" fmla="*/ 26 h 105"/>
              <a:gd name="T8" fmla="*/ 9 w 73"/>
              <a:gd name="T9" fmla="*/ 19 h 105"/>
              <a:gd name="T10" fmla="*/ 0 w 73"/>
              <a:gd name="T11" fmla="*/ 10 h 105"/>
              <a:gd name="T12" fmla="*/ 0 60000 65536"/>
              <a:gd name="T13" fmla="*/ 0 60000 65536"/>
              <a:gd name="T14" fmla="*/ 0 60000 65536"/>
              <a:gd name="T15" fmla="*/ 0 60000 65536"/>
              <a:gd name="T16" fmla="*/ 0 60000 65536"/>
              <a:gd name="T17" fmla="*/ 0 60000 65536"/>
              <a:gd name="T18" fmla="*/ 0 w 73"/>
              <a:gd name="T19" fmla="*/ 0 h 105"/>
              <a:gd name="T20" fmla="*/ 73 w 73"/>
              <a:gd name="T21" fmla="*/ 105 h 105"/>
            </a:gdLst>
            <a:ahLst/>
            <a:cxnLst>
              <a:cxn ang="T12">
                <a:pos x="T0" y="T1"/>
              </a:cxn>
              <a:cxn ang="T13">
                <a:pos x="T2" y="T3"/>
              </a:cxn>
              <a:cxn ang="T14">
                <a:pos x="T4" y="T5"/>
              </a:cxn>
              <a:cxn ang="T15">
                <a:pos x="T6" y="T7"/>
              </a:cxn>
              <a:cxn ang="T16">
                <a:pos x="T8" y="T9"/>
              </a:cxn>
              <a:cxn ang="T17">
                <a:pos x="T10" y="T11"/>
              </a:cxn>
            </a:cxnLst>
            <a:rect l="T18" t="T19" r="T20" b="T21"/>
            <a:pathLst>
              <a:path w="73" h="105">
                <a:moveTo>
                  <a:pt x="0" y="40"/>
                </a:moveTo>
                <a:lnTo>
                  <a:pt x="34" y="0"/>
                </a:lnTo>
                <a:lnTo>
                  <a:pt x="63" y="48"/>
                </a:lnTo>
                <a:lnTo>
                  <a:pt x="73" y="105"/>
                </a:lnTo>
                <a:lnTo>
                  <a:pt x="34" y="77"/>
                </a:lnTo>
                <a:lnTo>
                  <a:pt x="0" y="40"/>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27" name="Freeform 90"/>
          <p:cNvSpPr>
            <a:spLocks/>
          </p:cNvSpPr>
          <p:nvPr/>
        </p:nvSpPr>
        <p:spPr bwMode="gray">
          <a:xfrm>
            <a:off x="5534778" y="4026136"/>
            <a:ext cx="52358" cy="73601"/>
          </a:xfrm>
          <a:custGeom>
            <a:avLst/>
            <a:gdLst>
              <a:gd name="T0" fmla="*/ 0 w 73"/>
              <a:gd name="T1" fmla="*/ 10 h 105"/>
              <a:gd name="T2" fmla="*/ 9 w 73"/>
              <a:gd name="T3" fmla="*/ 0 h 105"/>
              <a:gd name="T4" fmla="*/ 16 w 73"/>
              <a:gd name="T5" fmla="*/ 12 h 105"/>
              <a:gd name="T6" fmla="*/ 19 w 73"/>
              <a:gd name="T7" fmla="*/ 26 h 105"/>
              <a:gd name="T8" fmla="*/ 9 w 73"/>
              <a:gd name="T9" fmla="*/ 19 h 105"/>
              <a:gd name="T10" fmla="*/ 0 w 73"/>
              <a:gd name="T11" fmla="*/ 10 h 105"/>
              <a:gd name="T12" fmla="*/ 0 60000 65536"/>
              <a:gd name="T13" fmla="*/ 0 60000 65536"/>
              <a:gd name="T14" fmla="*/ 0 60000 65536"/>
              <a:gd name="T15" fmla="*/ 0 60000 65536"/>
              <a:gd name="T16" fmla="*/ 0 60000 65536"/>
              <a:gd name="T17" fmla="*/ 0 60000 65536"/>
              <a:gd name="T18" fmla="*/ 0 w 73"/>
              <a:gd name="T19" fmla="*/ 0 h 105"/>
              <a:gd name="T20" fmla="*/ 73 w 73"/>
              <a:gd name="T21" fmla="*/ 105 h 105"/>
            </a:gdLst>
            <a:ahLst/>
            <a:cxnLst>
              <a:cxn ang="T12">
                <a:pos x="T0" y="T1"/>
              </a:cxn>
              <a:cxn ang="T13">
                <a:pos x="T2" y="T3"/>
              </a:cxn>
              <a:cxn ang="T14">
                <a:pos x="T4" y="T5"/>
              </a:cxn>
              <a:cxn ang="T15">
                <a:pos x="T6" y="T7"/>
              </a:cxn>
              <a:cxn ang="T16">
                <a:pos x="T8" y="T9"/>
              </a:cxn>
              <a:cxn ang="T17">
                <a:pos x="T10" y="T11"/>
              </a:cxn>
            </a:cxnLst>
            <a:rect l="T18" t="T19" r="T20" b="T21"/>
            <a:pathLst>
              <a:path w="73" h="105">
                <a:moveTo>
                  <a:pt x="0" y="40"/>
                </a:moveTo>
                <a:lnTo>
                  <a:pt x="34" y="0"/>
                </a:lnTo>
                <a:lnTo>
                  <a:pt x="63" y="48"/>
                </a:lnTo>
                <a:lnTo>
                  <a:pt x="73" y="105"/>
                </a:lnTo>
                <a:lnTo>
                  <a:pt x="34" y="77"/>
                </a:lnTo>
                <a:lnTo>
                  <a:pt x="0" y="40"/>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28" name="Freeform 91"/>
          <p:cNvSpPr>
            <a:spLocks/>
          </p:cNvSpPr>
          <p:nvPr/>
        </p:nvSpPr>
        <p:spPr bwMode="gray">
          <a:xfrm>
            <a:off x="5086196" y="3450063"/>
            <a:ext cx="697637" cy="468502"/>
          </a:xfrm>
          <a:custGeom>
            <a:avLst/>
            <a:gdLst>
              <a:gd name="T0" fmla="*/ 81 w 987"/>
              <a:gd name="T1" fmla="*/ 0 h 663"/>
              <a:gd name="T2" fmla="*/ 88 w 987"/>
              <a:gd name="T3" fmla="*/ 3 h 663"/>
              <a:gd name="T4" fmla="*/ 96 w 987"/>
              <a:gd name="T5" fmla="*/ 5 h 663"/>
              <a:gd name="T6" fmla="*/ 103 w 987"/>
              <a:gd name="T7" fmla="*/ 2 h 663"/>
              <a:gd name="T8" fmla="*/ 111 w 987"/>
              <a:gd name="T9" fmla="*/ 0 h 663"/>
              <a:gd name="T10" fmla="*/ 119 w 987"/>
              <a:gd name="T11" fmla="*/ 5 h 663"/>
              <a:gd name="T12" fmla="*/ 125 w 987"/>
              <a:gd name="T13" fmla="*/ 15 h 663"/>
              <a:gd name="T14" fmla="*/ 126 w 987"/>
              <a:gd name="T15" fmla="*/ 24 h 663"/>
              <a:gd name="T16" fmla="*/ 128 w 987"/>
              <a:gd name="T17" fmla="*/ 32 h 663"/>
              <a:gd name="T18" fmla="*/ 133 w 987"/>
              <a:gd name="T19" fmla="*/ 37 h 663"/>
              <a:gd name="T20" fmla="*/ 141 w 987"/>
              <a:gd name="T21" fmla="*/ 39 h 663"/>
              <a:gd name="T22" fmla="*/ 149 w 987"/>
              <a:gd name="T23" fmla="*/ 38 h 663"/>
              <a:gd name="T24" fmla="*/ 154 w 987"/>
              <a:gd name="T25" fmla="*/ 33 h 663"/>
              <a:gd name="T26" fmla="*/ 160 w 987"/>
              <a:gd name="T27" fmla="*/ 24 h 663"/>
              <a:gd name="T28" fmla="*/ 167 w 987"/>
              <a:gd name="T29" fmla="*/ 15 h 663"/>
              <a:gd name="T30" fmla="*/ 175 w 987"/>
              <a:gd name="T31" fmla="*/ 6 h 663"/>
              <a:gd name="T32" fmla="*/ 184 w 987"/>
              <a:gd name="T33" fmla="*/ 2 h 663"/>
              <a:gd name="T34" fmla="*/ 191 w 987"/>
              <a:gd name="T35" fmla="*/ 4 h 663"/>
              <a:gd name="T36" fmla="*/ 200 w 987"/>
              <a:gd name="T37" fmla="*/ 9 h 663"/>
              <a:gd name="T38" fmla="*/ 212 w 987"/>
              <a:gd name="T39" fmla="*/ 11 h 663"/>
              <a:gd name="T40" fmla="*/ 224 w 987"/>
              <a:gd name="T41" fmla="*/ 9 h 663"/>
              <a:gd name="T42" fmla="*/ 234 w 987"/>
              <a:gd name="T43" fmla="*/ 7 h 663"/>
              <a:gd name="T44" fmla="*/ 241 w 987"/>
              <a:gd name="T45" fmla="*/ 5 h 663"/>
              <a:gd name="T46" fmla="*/ 246 w 987"/>
              <a:gd name="T47" fmla="*/ 5 h 663"/>
              <a:gd name="T48" fmla="*/ 246 w 987"/>
              <a:gd name="T49" fmla="*/ 12 h 663"/>
              <a:gd name="T50" fmla="*/ 245 w 987"/>
              <a:gd name="T51" fmla="*/ 23 h 663"/>
              <a:gd name="T52" fmla="*/ 243 w 987"/>
              <a:gd name="T53" fmla="*/ 31 h 663"/>
              <a:gd name="T54" fmla="*/ 237 w 987"/>
              <a:gd name="T55" fmla="*/ 32 h 663"/>
              <a:gd name="T56" fmla="*/ 231 w 987"/>
              <a:gd name="T57" fmla="*/ 31 h 663"/>
              <a:gd name="T58" fmla="*/ 225 w 987"/>
              <a:gd name="T59" fmla="*/ 32 h 663"/>
              <a:gd name="T60" fmla="*/ 216 w 987"/>
              <a:gd name="T61" fmla="*/ 41 h 663"/>
              <a:gd name="T62" fmla="*/ 205 w 987"/>
              <a:gd name="T63" fmla="*/ 49 h 663"/>
              <a:gd name="T64" fmla="*/ 198 w 987"/>
              <a:gd name="T65" fmla="*/ 51 h 663"/>
              <a:gd name="T66" fmla="*/ 191 w 987"/>
              <a:gd name="T67" fmla="*/ 52 h 663"/>
              <a:gd name="T68" fmla="*/ 189 w 987"/>
              <a:gd name="T69" fmla="*/ 55 h 663"/>
              <a:gd name="T70" fmla="*/ 191 w 987"/>
              <a:gd name="T71" fmla="*/ 63 h 663"/>
              <a:gd name="T72" fmla="*/ 190 w 987"/>
              <a:gd name="T73" fmla="*/ 72 h 663"/>
              <a:gd name="T74" fmla="*/ 185 w 987"/>
              <a:gd name="T75" fmla="*/ 77 h 663"/>
              <a:gd name="T76" fmla="*/ 177 w 987"/>
              <a:gd name="T77" fmla="*/ 79 h 663"/>
              <a:gd name="T78" fmla="*/ 171 w 987"/>
              <a:gd name="T79" fmla="*/ 79 h 663"/>
              <a:gd name="T80" fmla="*/ 170 w 987"/>
              <a:gd name="T81" fmla="*/ 84 h 663"/>
              <a:gd name="T82" fmla="*/ 170 w 987"/>
              <a:gd name="T83" fmla="*/ 93 h 663"/>
              <a:gd name="T84" fmla="*/ 168 w 987"/>
              <a:gd name="T85" fmla="*/ 101 h 663"/>
              <a:gd name="T86" fmla="*/ 163 w 987"/>
              <a:gd name="T87" fmla="*/ 106 h 663"/>
              <a:gd name="T88" fmla="*/ 157 w 987"/>
              <a:gd name="T89" fmla="*/ 111 h 663"/>
              <a:gd name="T90" fmla="*/ 155 w 987"/>
              <a:gd name="T91" fmla="*/ 118 h 663"/>
              <a:gd name="T92" fmla="*/ 152 w 987"/>
              <a:gd name="T93" fmla="*/ 123 h 663"/>
              <a:gd name="T94" fmla="*/ 139 w 987"/>
              <a:gd name="T95" fmla="*/ 127 h 663"/>
              <a:gd name="T96" fmla="*/ 129 w 987"/>
              <a:gd name="T97" fmla="*/ 143 h 663"/>
              <a:gd name="T98" fmla="*/ 106 w 987"/>
              <a:gd name="T99" fmla="*/ 148 h 663"/>
              <a:gd name="T100" fmla="*/ 89 w 987"/>
              <a:gd name="T101" fmla="*/ 156 h 663"/>
              <a:gd name="T102" fmla="*/ 66 w 987"/>
              <a:gd name="T103" fmla="*/ 144 h 663"/>
              <a:gd name="T104" fmla="*/ 52 w 987"/>
              <a:gd name="T105" fmla="*/ 160 h 663"/>
              <a:gd name="T106" fmla="*/ 13 w 987"/>
              <a:gd name="T107" fmla="*/ 152 h 663"/>
              <a:gd name="T108" fmla="*/ 0 w 987"/>
              <a:gd name="T109" fmla="*/ 140 h 663"/>
              <a:gd name="T110" fmla="*/ 14 w 987"/>
              <a:gd name="T111" fmla="*/ 98 h 663"/>
              <a:gd name="T112" fmla="*/ 8 w 987"/>
              <a:gd name="T113" fmla="*/ 78 h 663"/>
              <a:gd name="T114" fmla="*/ 26 w 987"/>
              <a:gd name="T115" fmla="*/ 45 h 663"/>
              <a:gd name="T116" fmla="*/ 50 w 987"/>
              <a:gd name="T117" fmla="*/ 22 h 663"/>
              <a:gd name="T118" fmla="*/ 80 w 987"/>
              <a:gd name="T119" fmla="*/ 0 h 66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987"/>
              <a:gd name="T181" fmla="*/ 0 h 663"/>
              <a:gd name="T182" fmla="*/ 987 w 987"/>
              <a:gd name="T183" fmla="*/ 663 h 66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987" h="663">
                <a:moveTo>
                  <a:pt x="323" y="0"/>
                </a:moveTo>
                <a:lnTo>
                  <a:pt x="327" y="2"/>
                </a:lnTo>
                <a:lnTo>
                  <a:pt x="339" y="7"/>
                </a:lnTo>
                <a:lnTo>
                  <a:pt x="353" y="13"/>
                </a:lnTo>
                <a:lnTo>
                  <a:pt x="369" y="19"/>
                </a:lnTo>
                <a:lnTo>
                  <a:pt x="384" y="21"/>
                </a:lnTo>
                <a:lnTo>
                  <a:pt x="398" y="19"/>
                </a:lnTo>
                <a:lnTo>
                  <a:pt x="414" y="9"/>
                </a:lnTo>
                <a:lnTo>
                  <a:pt x="432" y="2"/>
                </a:lnTo>
                <a:lnTo>
                  <a:pt x="447" y="2"/>
                </a:lnTo>
                <a:lnTo>
                  <a:pt x="463" y="7"/>
                </a:lnTo>
                <a:lnTo>
                  <a:pt x="479" y="23"/>
                </a:lnTo>
                <a:lnTo>
                  <a:pt x="493" y="43"/>
                </a:lnTo>
                <a:lnTo>
                  <a:pt x="500" y="63"/>
                </a:lnTo>
                <a:lnTo>
                  <a:pt x="504" y="82"/>
                </a:lnTo>
                <a:lnTo>
                  <a:pt x="504" y="98"/>
                </a:lnTo>
                <a:lnTo>
                  <a:pt x="508" y="114"/>
                </a:lnTo>
                <a:lnTo>
                  <a:pt x="512" y="129"/>
                </a:lnTo>
                <a:lnTo>
                  <a:pt x="522" y="143"/>
                </a:lnTo>
                <a:lnTo>
                  <a:pt x="534" y="151"/>
                </a:lnTo>
                <a:lnTo>
                  <a:pt x="550" y="155"/>
                </a:lnTo>
                <a:lnTo>
                  <a:pt x="567" y="157"/>
                </a:lnTo>
                <a:lnTo>
                  <a:pt x="585" y="157"/>
                </a:lnTo>
                <a:lnTo>
                  <a:pt x="599" y="153"/>
                </a:lnTo>
                <a:lnTo>
                  <a:pt x="609" y="147"/>
                </a:lnTo>
                <a:lnTo>
                  <a:pt x="617" y="133"/>
                </a:lnTo>
                <a:lnTo>
                  <a:pt x="628" y="116"/>
                </a:lnTo>
                <a:lnTo>
                  <a:pt x="642" y="96"/>
                </a:lnTo>
                <a:lnTo>
                  <a:pt x="656" y="76"/>
                </a:lnTo>
                <a:lnTo>
                  <a:pt x="668" y="61"/>
                </a:lnTo>
                <a:lnTo>
                  <a:pt x="683" y="43"/>
                </a:lnTo>
                <a:lnTo>
                  <a:pt x="703" y="27"/>
                </a:lnTo>
                <a:lnTo>
                  <a:pt x="723" y="15"/>
                </a:lnTo>
                <a:lnTo>
                  <a:pt x="737" y="9"/>
                </a:lnTo>
                <a:lnTo>
                  <a:pt x="748" y="11"/>
                </a:lnTo>
                <a:lnTo>
                  <a:pt x="764" y="19"/>
                </a:lnTo>
                <a:lnTo>
                  <a:pt x="782" y="27"/>
                </a:lnTo>
                <a:lnTo>
                  <a:pt x="802" y="37"/>
                </a:lnTo>
                <a:lnTo>
                  <a:pt x="823" y="45"/>
                </a:lnTo>
                <a:lnTo>
                  <a:pt x="851" y="47"/>
                </a:lnTo>
                <a:lnTo>
                  <a:pt x="874" y="43"/>
                </a:lnTo>
                <a:lnTo>
                  <a:pt x="896" y="37"/>
                </a:lnTo>
                <a:lnTo>
                  <a:pt x="920" y="33"/>
                </a:lnTo>
                <a:lnTo>
                  <a:pt x="937" y="29"/>
                </a:lnTo>
                <a:lnTo>
                  <a:pt x="953" y="25"/>
                </a:lnTo>
                <a:lnTo>
                  <a:pt x="967" y="21"/>
                </a:lnTo>
                <a:lnTo>
                  <a:pt x="979" y="19"/>
                </a:lnTo>
                <a:lnTo>
                  <a:pt x="985" y="21"/>
                </a:lnTo>
                <a:lnTo>
                  <a:pt x="987" y="31"/>
                </a:lnTo>
                <a:lnTo>
                  <a:pt x="987" y="51"/>
                </a:lnTo>
                <a:lnTo>
                  <a:pt x="985" y="70"/>
                </a:lnTo>
                <a:lnTo>
                  <a:pt x="983" y="92"/>
                </a:lnTo>
                <a:lnTo>
                  <a:pt x="979" y="112"/>
                </a:lnTo>
                <a:lnTo>
                  <a:pt x="973" y="124"/>
                </a:lnTo>
                <a:lnTo>
                  <a:pt x="963" y="128"/>
                </a:lnTo>
                <a:lnTo>
                  <a:pt x="951" y="128"/>
                </a:lnTo>
                <a:lnTo>
                  <a:pt x="937" y="126"/>
                </a:lnTo>
                <a:lnTo>
                  <a:pt x="926" y="124"/>
                </a:lnTo>
                <a:lnTo>
                  <a:pt x="912" y="126"/>
                </a:lnTo>
                <a:lnTo>
                  <a:pt x="902" y="131"/>
                </a:lnTo>
                <a:lnTo>
                  <a:pt x="886" y="147"/>
                </a:lnTo>
                <a:lnTo>
                  <a:pt x="865" y="167"/>
                </a:lnTo>
                <a:lnTo>
                  <a:pt x="843" y="185"/>
                </a:lnTo>
                <a:lnTo>
                  <a:pt x="821" y="198"/>
                </a:lnTo>
                <a:lnTo>
                  <a:pt x="807" y="204"/>
                </a:lnTo>
                <a:lnTo>
                  <a:pt x="792" y="206"/>
                </a:lnTo>
                <a:lnTo>
                  <a:pt x="778" y="206"/>
                </a:lnTo>
                <a:lnTo>
                  <a:pt x="766" y="208"/>
                </a:lnTo>
                <a:lnTo>
                  <a:pt x="760" y="212"/>
                </a:lnTo>
                <a:lnTo>
                  <a:pt x="758" y="222"/>
                </a:lnTo>
                <a:lnTo>
                  <a:pt x="762" y="236"/>
                </a:lnTo>
                <a:lnTo>
                  <a:pt x="764" y="253"/>
                </a:lnTo>
                <a:lnTo>
                  <a:pt x="764" y="271"/>
                </a:lnTo>
                <a:lnTo>
                  <a:pt x="760" y="289"/>
                </a:lnTo>
                <a:lnTo>
                  <a:pt x="754" y="303"/>
                </a:lnTo>
                <a:lnTo>
                  <a:pt x="743" y="311"/>
                </a:lnTo>
                <a:lnTo>
                  <a:pt x="725" y="316"/>
                </a:lnTo>
                <a:lnTo>
                  <a:pt x="709" y="316"/>
                </a:lnTo>
                <a:lnTo>
                  <a:pt x="695" y="316"/>
                </a:lnTo>
                <a:lnTo>
                  <a:pt x="685" y="318"/>
                </a:lnTo>
                <a:lnTo>
                  <a:pt x="682" y="326"/>
                </a:lnTo>
                <a:lnTo>
                  <a:pt x="682" y="338"/>
                </a:lnTo>
                <a:lnTo>
                  <a:pt x="682" y="356"/>
                </a:lnTo>
                <a:lnTo>
                  <a:pt x="682" y="374"/>
                </a:lnTo>
                <a:lnTo>
                  <a:pt x="680" y="391"/>
                </a:lnTo>
                <a:lnTo>
                  <a:pt x="674" y="405"/>
                </a:lnTo>
                <a:lnTo>
                  <a:pt x="668" y="415"/>
                </a:lnTo>
                <a:lnTo>
                  <a:pt x="654" y="425"/>
                </a:lnTo>
                <a:lnTo>
                  <a:pt x="640" y="433"/>
                </a:lnTo>
                <a:lnTo>
                  <a:pt x="630" y="444"/>
                </a:lnTo>
                <a:lnTo>
                  <a:pt x="626" y="458"/>
                </a:lnTo>
                <a:lnTo>
                  <a:pt x="622" y="474"/>
                </a:lnTo>
                <a:lnTo>
                  <a:pt x="617" y="486"/>
                </a:lnTo>
                <a:lnTo>
                  <a:pt x="609" y="494"/>
                </a:lnTo>
                <a:lnTo>
                  <a:pt x="605" y="496"/>
                </a:lnTo>
                <a:lnTo>
                  <a:pt x="558" y="511"/>
                </a:lnTo>
                <a:lnTo>
                  <a:pt x="546" y="572"/>
                </a:lnTo>
                <a:lnTo>
                  <a:pt x="518" y="572"/>
                </a:lnTo>
                <a:lnTo>
                  <a:pt x="461" y="598"/>
                </a:lnTo>
                <a:lnTo>
                  <a:pt x="424" y="594"/>
                </a:lnTo>
                <a:lnTo>
                  <a:pt x="412" y="620"/>
                </a:lnTo>
                <a:lnTo>
                  <a:pt x="357" y="627"/>
                </a:lnTo>
                <a:lnTo>
                  <a:pt x="327" y="643"/>
                </a:lnTo>
                <a:lnTo>
                  <a:pt x="266" y="578"/>
                </a:lnTo>
                <a:lnTo>
                  <a:pt x="229" y="596"/>
                </a:lnTo>
                <a:lnTo>
                  <a:pt x="209" y="643"/>
                </a:lnTo>
                <a:lnTo>
                  <a:pt x="105" y="663"/>
                </a:lnTo>
                <a:lnTo>
                  <a:pt x="54" y="610"/>
                </a:lnTo>
                <a:lnTo>
                  <a:pt x="4" y="612"/>
                </a:lnTo>
                <a:lnTo>
                  <a:pt x="0" y="562"/>
                </a:lnTo>
                <a:lnTo>
                  <a:pt x="69" y="482"/>
                </a:lnTo>
                <a:lnTo>
                  <a:pt x="59" y="395"/>
                </a:lnTo>
                <a:lnTo>
                  <a:pt x="28" y="350"/>
                </a:lnTo>
                <a:lnTo>
                  <a:pt x="32" y="313"/>
                </a:lnTo>
                <a:lnTo>
                  <a:pt x="87" y="265"/>
                </a:lnTo>
                <a:lnTo>
                  <a:pt x="107" y="181"/>
                </a:lnTo>
                <a:lnTo>
                  <a:pt x="168" y="143"/>
                </a:lnTo>
                <a:lnTo>
                  <a:pt x="201" y="88"/>
                </a:lnTo>
                <a:lnTo>
                  <a:pt x="266" y="84"/>
                </a:lnTo>
                <a:lnTo>
                  <a:pt x="323" y="0"/>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29" name="Freeform 92"/>
          <p:cNvSpPr>
            <a:spLocks/>
          </p:cNvSpPr>
          <p:nvPr/>
        </p:nvSpPr>
        <p:spPr bwMode="gray">
          <a:xfrm>
            <a:off x="5086196" y="3450063"/>
            <a:ext cx="697637" cy="468502"/>
          </a:xfrm>
          <a:custGeom>
            <a:avLst/>
            <a:gdLst>
              <a:gd name="T0" fmla="*/ 81 w 987"/>
              <a:gd name="T1" fmla="*/ 0 h 663"/>
              <a:gd name="T2" fmla="*/ 88 w 987"/>
              <a:gd name="T3" fmla="*/ 3 h 663"/>
              <a:gd name="T4" fmla="*/ 96 w 987"/>
              <a:gd name="T5" fmla="*/ 5 h 663"/>
              <a:gd name="T6" fmla="*/ 103 w 987"/>
              <a:gd name="T7" fmla="*/ 2 h 663"/>
              <a:gd name="T8" fmla="*/ 111 w 987"/>
              <a:gd name="T9" fmla="*/ 0 h 663"/>
              <a:gd name="T10" fmla="*/ 119 w 987"/>
              <a:gd name="T11" fmla="*/ 5 h 663"/>
              <a:gd name="T12" fmla="*/ 125 w 987"/>
              <a:gd name="T13" fmla="*/ 15 h 663"/>
              <a:gd name="T14" fmla="*/ 126 w 987"/>
              <a:gd name="T15" fmla="*/ 24 h 663"/>
              <a:gd name="T16" fmla="*/ 128 w 987"/>
              <a:gd name="T17" fmla="*/ 32 h 663"/>
              <a:gd name="T18" fmla="*/ 133 w 987"/>
              <a:gd name="T19" fmla="*/ 37 h 663"/>
              <a:gd name="T20" fmla="*/ 141 w 987"/>
              <a:gd name="T21" fmla="*/ 39 h 663"/>
              <a:gd name="T22" fmla="*/ 149 w 987"/>
              <a:gd name="T23" fmla="*/ 38 h 663"/>
              <a:gd name="T24" fmla="*/ 154 w 987"/>
              <a:gd name="T25" fmla="*/ 33 h 663"/>
              <a:gd name="T26" fmla="*/ 160 w 987"/>
              <a:gd name="T27" fmla="*/ 24 h 663"/>
              <a:gd name="T28" fmla="*/ 167 w 987"/>
              <a:gd name="T29" fmla="*/ 15 h 663"/>
              <a:gd name="T30" fmla="*/ 175 w 987"/>
              <a:gd name="T31" fmla="*/ 6 h 663"/>
              <a:gd name="T32" fmla="*/ 184 w 987"/>
              <a:gd name="T33" fmla="*/ 2 h 663"/>
              <a:gd name="T34" fmla="*/ 191 w 987"/>
              <a:gd name="T35" fmla="*/ 4 h 663"/>
              <a:gd name="T36" fmla="*/ 200 w 987"/>
              <a:gd name="T37" fmla="*/ 9 h 663"/>
              <a:gd name="T38" fmla="*/ 212 w 987"/>
              <a:gd name="T39" fmla="*/ 11 h 663"/>
              <a:gd name="T40" fmla="*/ 224 w 987"/>
              <a:gd name="T41" fmla="*/ 9 h 663"/>
              <a:gd name="T42" fmla="*/ 234 w 987"/>
              <a:gd name="T43" fmla="*/ 7 h 663"/>
              <a:gd name="T44" fmla="*/ 241 w 987"/>
              <a:gd name="T45" fmla="*/ 5 h 663"/>
              <a:gd name="T46" fmla="*/ 246 w 987"/>
              <a:gd name="T47" fmla="*/ 5 h 663"/>
              <a:gd name="T48" fmla="*/ 246 w 987"/>
              <a:gd name="T49" fmla="*/ 12 h 663"/>
              <a:gd name="T50" fmla="*/ 245 w 987"/>
              <a:gd name="T51" fmla="*/ 23 h 663"/>
              <a:gd name="T52" fmla="*/ 243 w 987"/>
              <a:gd name="T53" fmla="*/ 31 h 663"/>
              <a:gd name="T54" fmla="*/ 237 w 987"/>
              <a:gd name="T55" fmla="*/ 32 h 663"/>
              <a:gd name="T56" fmla="*/ 231 w 987"/>
              <a:gd name="T57" fmla="*/ 31 h 663"/>
              <a:gd name="T58" fmla="*/ 225 w 987"/>
              <a:gd name="T59" fmla="*/ 32 h 663"/>
              <a:gd name="T60" fmla="*/ 216 w 987"/>
              <a:gd name="T61" fmla="*/ 41 h 663"/>
              <a:gd name="T62" fmla="*/ 205 w 987"/>
              <a:gd name="T63" fmla="*/ 49 h 663"/>
              <a:gd name="T64" fmla="*/ 198 w 987"/>
              <a:gd name="T65" fmla="*/ 51 h 663"/>
              <a:gd name="T66" fmla="*/ 191 w 987"/>
              <a:gd name="T67" fmla="*/ 52 h 663"/>
              <a:gd name="T68" fmla="*/ 189 w 987"/>
              <a:gd name="T69" fmla="*/ 55 h 663"/>
              <a:gd name="T70" fmla="*/ 191 w 987"/>
              <a:gd name="T71" fmla="*/ 63 h 663"/>
              <a:gd name="T72" fmla="*/ 190 w 987"/>
              <a:gd name="T73" fmla="*/ 72 h 663"/>
              <a:gd name="T74" fmla="*/ 185 w 987"/>
              <a:gd name="T75" fmla="*/ 77 h 663"/>
              <a:gd name="T76" fmla="*/ 177 w 987"/>
              <a:gd name="T77" fmla="*/ 79 h 663"/>
              <a:gd name="T78" fmla="*/ 171 w 987"/>
              <a:gd name="T79" fmla="*/ 79 h 663"/>
              <a:gd name="T80" fmla="*/ 170 w 987"/>
              <a:gd name="T81" fmla="*/ 84 h 663"/>
              <a:gd name="T82" fmla="*/ 170 w 987"/>
              <a:gd name="T83" fmla="*/ 93 h 663"/>
              <a:gd name="T84" fmla="*/ 168 w 987"/>
              <a:gd name="T85" fmla="*/ 101 h 663"/>
              <a:gd name="T86" fmla="*/ 163 w 987"/>
              <a:gd name="T87" fmla="*/ 106 h 663"/>
              <a:gd name="T88" fmla="*/ 157 w 987"/>
              <a:gd name="T89" fmla="*/ 111 h 663"/>
              <a:gd name="T90" fmla="*/ 155 w 987"/>
              <a:gd name="T91" fmla="*/ 118 h 663"/>
              <a:gd name="T92" fmla="*/ 152 w 987"/>
              <a:gd name="T93" fmla="*/ 123 h 663"/>
              <a:gd name="T94" fmla="*/ 139 w 987"/>
              <a:gd name="T95" fmla="*/ 127 h 663"/>
              <a:gd name="T96" fmla="*/ 129 w 987"/>
              <a:gd name="T97" fmla="*/ 143 h 663"/>
              <a:gd name="T98" fmla="*/ 106 w 987"/>
              <a:gd name="T99" fmla="*/ 148 h 663"/>
              <a:gd name="T100" fmla="*/ 89 w 987"/>
              <a:gd name="T101" fmla="*/ 156 h 663"/>
              <a:gd name="T102" fmla="*/ 66 w 987"/>
              <a:gd name="T103" fmla="*/ 144 h 663"/>
              <a:gd name="T104" fmla="*/ 52 w 987"/>
              <a:gd name="T105" fmla="*/ 160 h 663"/>
              <a:gd name="T106" fmla="*/ 13 w 987"/>
              <a:gd name="T107" fmla="*/ 152 h 663"/>
              <a:gd name="T108" fmla="*/ 0 w 987"/>
              <a:gd name="T109" fmla="*/ 140 h 663"/>
              <a:gd name="T110" fmla="*/ 14 w 987"/>
              <a:gd name="T111" fmla="*/ 98 h 663"/>
              <a:gd name="T112" fmla="*/ 8 w 987"/>
              <a:gd name="T113" fmla="*/ 78 h 663"/>
              <a:gd name="T114" fmla="*/ 26 w 987"/>
              <a:gd name="T115" fmla="*/ 45 h 663"/>
              <a:gd name="T116" fmla="*/ 50 w 987"/>
              <a:gd name="T117" fmla="*/ 22 h 663"/>
              <a:gd name="T118" fmla="*/ 80 w 987"/>
              <a:gd name="T119" fmla="*/ 0 h 66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987"/>
              <a:gd name="T181" fmla="*/ 0 h 663"/>
              <a:gd name="T182" fmla="*/ 987 w 987"/>
              <a:gd name="T183" fmla="*/ 663 h 66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987" h="663">
                <a:moveTo>
                  <a:pt x="323" y="0"/>
                </a:moveTo>
                <a:lnTo>
                  <a:pt x="327" y="2"/>
                </a:lnTo>
                <a:lnTo>
                  <a:pt x="339" y="7"/>
                </a:lnTo>
                <a:lnTo>
                  <a:pt x="353" y="13"/>
                </a:lnTo>
                <a:lnTo>
                  <a:pt x="369" y="19"/>
                </a:lnTo>
                <a:lnTo>
                  <a:pt x="384" y="21"/>
                </a:lnTo>
                <a:lnTo>
                  <a:pt x="398" y="19"/>
                </a:lnTo>
                <a:lnTo>
                  <a:pt x="414" y="9"/>
                </a:lnTo>
                <a:lnTo>
                  <a:pt x="432" y="2"/>
                </a:lnTo>
                <a:lnTo>
                  <a:pt x="447" y="2"/>
                </a:lnTo>
                <a:lnTo>
                  <a:pt x="463" y="7"/>
                </a:lnTo>
                <a:lnTo>
                  <a:pt x="479" y="23"/>
                </a:lnTo>
                <a:lnTo>
                  <a:pt x="493" y="43"/>
                </a:lnTo>
                <a:lnTo>
                  <a:pt x="500" y="63"/>
                </a:lnTo>
                <a:lnTo>
                  <a:pt x="504" y="82"/>
                </a:lnTo>
                <a:lnTo>
                  <a:pt x="504" y="98"/>
                </a:lnTo>
                <a:lnTo>
                  <a:pt x="508" y="114"/>
                </a:lnTo>
                <a:lnTo>
                  <a:pt x="512" y="129"/>
                </a:lnTo>
                <a:lnTo>
                  <a:pt x="522" y="143"/>
                </a:lnTo>
                <a:lnTo>
                  <a:pt x="534" y="151"/>
                </a:lnTo>
                <a:lnTo>
                  <a:pt x="550" y="155"/>
                </a:lnTo>
                <a:lnTo>
                  <a:pt x="567" y="157"/>
                </a:lnTo>
                <a:lnTo>
                  <a:pt x="585" y="157"/>
                </a:lnTo>
                <a:lnTo>
                  <a:pt x="599" y="153"/>
                </a:lnTo>
                <a:lnTo>
                  <a:pt x="609" y="147"/>
                </a:lnTo>
                <a:lnTo>
                  <a:pt x="617" y="133"/>
                </a:lnTo>
                <a:lnTo>
                  <a:pt x="628" y="116"/>
                </a:lnTo>
                <a:lnTo>
                  <a:pt x="642" y="96"/>
                </a:lnTo>
                <a:lnTo>
                  <a:pt x="656" y="76"/>
                </a:lnTo>
                <a:lnTo>
                  <a:pt x="668" y="61"/>
                </a:lnTo>
                <a:lnTo>
                  <a:pt x="683" y="43"/>
                </a:lnTo>
                <a:lnTo>
                  <a:pt x="703" y="27"/>
                </a:lnTo>
                <a:lnTo>
                  <a:pt x="723" y="15"/>
                </a:lnTo>
                <a:lnTo>
                  <a:pt x="737" y="9"/>
                </a:lnTo>
                <a:lnTo>
                  <a:pt x="748" y="11"/>
                </a:lnTo>
                <a:lnTo>
                  <a:pt x="764" y="19"/>
                </a:lnTo>
                <a:lnTo>
                  <a:pt x="782" y="27"/>
                </a:lnTo>
                <a:lnTo>
                  <a:pt x="802" y="37"/>
                </a:lnTo>
                <a:lnTo>
                  <a:pt x="823" y="45"/>
                </a:lnTo>
                <a:lnTo>
                  <a:pt x="851" y="47"/>
                </a:lnTo>
                <a:lnTo>
                  <a:pt x="874" y="43"/>
                </a:lnTo>
                <a:lnTo>
                  <a:pt x="896" y="37"/>
                </a:lnTo>
                <a:lnTo>
                  <a:pt x="920" y="33"/>
                </a:lnTo>
                <a:lnTo>
                  <a:pt x="937" y="29"/>
                </a:lnTo>
                <a:lnTo>
                  <a:pt x="953" y="25"/>
                </a:lnTo>
                <a:lnTo>
                  <a:pt x="967" y="21"/>
                </a:lnTo>
                <a:lnTo>
                  <a:pt x="979" y="19"/>
                </a:lnTo>
                <a:lnTo>
                  <a:pt x="985" y="21"/>
                </a:lnTo>
                <a:lnTo>
                  <a:pt x="987" y="31"/>
                </a:lnTo>
                <a:lnTo>
                  <a:pt x="987" y="51"/>
                </a:lnTo>
                <a:lnTo>
                  <a:pt x="985" y="70"/>
                </a:lnTo>
                <a:lnTo>
                  <a:pt x="983" y="92"/>
                </a:lnTo>
                <a:lnTo>
                  <a:pt x="979" y="112"/>
                </a:lnTo>
                <a:lnTo>
                  <a:pt x="973" y="124"/>
                </a:lnTo>
                <a:lnTo>
                  <a:pt x="963" y="128"/>
                </a:lnTo>
                <a:lnTo>
                  <a:pt x="951" y="128"/>
                </a:lnTo>
                <a:lnTo>
                  <a:pt x="937" y="126"/>
                </a:lnTo>
                <a:lnTo>
                  <a:pt x="926" y="124"/>
                </a:lnTo>
                <a:lnTo>
                  <a:pt x="912" y="126"/>
                </a:lnTo>
                <a:lnTo>
                  <a:pt x="902" y="131"/>
                </a:lnTo>
                <a:lnTo>
                  <a:pt x="886" y="147"/>
                </a:lnTo>
                <a:lnTo>
                  <a:pt x="865" y="167"/>
                </a:lnTo>
                <a:lnTo>
                  <a:pt x="843" y="185"/>
                </a:lnTo>
                <a:lnTo>
                  <a:pt x="821" y="198"/>
                </a:lnTo>
                <a:lnTo>
                  <a:pt x="807" y="204"/>
                </a:lnTo>
                <a:lnTo>
                  <a:pt x="792" y="206"/>
                </a:lnTo>
                <a:lnTo>
                  <a:pt x="778" y="206"/>
                </a:lnTo>
                <a:lnTo>
                  <a:pt x="766" y="208"/>
                </a:lnTo>
                <a:lnTo>
                  <a:pt x="760" y="212"/>
                </a:lnTo>
                <a:lnTo>
                  <a:pt x="758" y="222"/>
                </a:lnTo>
                <a:lnTo>
                  <a:pt x="762" y="236"/>
                </a:lnTo>
                <a:lnTo>
                  <a:pt x="764" y="253"/>
                </a:lnTo>
                <a:lnTo>
                  <a:pt x="764" y="271"/>
                </a:lnTo>
                <a:lnTo>
                  <a:pt x="760" y="289"/>
                </a:lnTo>
                <a:lnTo>
                  <a:pt x="754" y="303"/>
                </a:lnTo>
                <a:lnTo>
                  <a:pt x="743" y="311"/>
                </a:lnTo>
                <a:lnTo>
                  <a:pt x="725" y="316"/>
                </a:lnTo>
                <a:lnTo>
                  <a:pt x="709" y="316"/>
                </a:lnTo>
                <a:lnTo>
                  <a:pt x="695" y="316"/>
                </a:lnTo>
                <a:lnTo>
                  <a:pt x="685" y="318"/>
                </a:lnTo>
                <a:lnTo>
                  <a:pt x="682" y="326"/>
                </a:lnTo>
                <a:lnTo>
                  <a:pt x="682" y="338"/>
                </a:lnTo>
                <a:lnTo>
                  <a:pt x="682" y="356"/>
                </a:lnTo>
                <a:lnTo>
                  <a:pt x="682" y="374"/>
                </a:lnTo>
                <a:lnTo>
                  <a:pt x="680" y="391"/>
                </a:lnTo>
                <a:lnTo>
                  <a:pt x="674" y="405"/>
                </a:lnTo>
                <a:lnTo>
                  <a:pt x="668" y="415"/>
                </a:lnTo>
                <a:lnTo>
                  <a:pt x="654" y="425"/>
                </a:lnTo>
                <a:lnTo>
                  <a:pt x="640" y="433"/>
                </a:lnTo>
                <a:lnTo>
                  <a:pt x="630" y="444"/>
                </a:lnTo>
                <a:lnTo>
                  <a:pt x="626" y="458"/>
                </a:lnTo>
                <a:lnTo>
                  <a:pt x="622" y="474"/>
                </a:lnTo>
                <a:lnTo>
                  <a:pt x="617" y="486"/>
                </a:lnTo>
                <a:lnTo>
                  <a:pt x="609" y="494"/>
                </a:lnTo>
                <a:lnTo>
                  <a:pt x="605" y="496"/>
                </a:lnTo>
                <a:lnTo>
                  <a:pt x="558" y="511"/>
                </a:lnTo>
                <a:lnTo>
                  <a:pt x="546" y="572"/>
                </a:lnTo>
                <a:lnTo>
                  <a:pt x="518" y="572"/>
                </a:lnTo>
                <a:lnTo>
                  <a:pt x="461" y="598"/>
                </a:lnTo>
                <a:lnTo>
                  <a:pt x="424" y="594"/>
                </a:lnTo>
                <a:lnTo>
                  <a:pt x="412" y="620"/>
                </a:lnTo>
                <a:lnTo>
                  <a:pt x="357" y="627"/>
                </a:lnTo>
                <a:lnTo>
                  <a:pt x="327" y="643"/>
                </a:lnTo>
                <a:lnTo>
                  <a:pt x="266" y="578"/>
                </a:lnTo>
                <a:lnTo>
                  <a:pt x="229" y="596"/>
                </a:lnTo>
                <a:lnTo>
                  <a:pt x="209" y="643"/>
                </a:lnTo>
                <a:lnTo>
                  <a:pt x="105" y="663"/>
                </a:lnTo>
                <a:lnTo>
                  <a:pt x="54" y="610"/>
                </a:lnTo>
                <a:lnTo>
                  <a:pt x="4" y="612"/>
                </a:lnTo>
                <a:lnTo>
                  <a:pt x="0" y="562"/>
                </a:lnTo>
                <a:lnTo>
                  <a:pt x="69" y="482"/>
                </a:lnTo>
                <a:lnTo>
                  <a:pt x="59" y="395"/>
                </a:lnTo>
                <a:lnTo>
                  <a:pt x="28" y="350"/>
                </a:lnTo>
                <a:lnTo>
                  <a:pt x="32" y="313"/>
                </a:lnTo>
                <a:lnTo>
                  <a:pt x="87" y="265"/>
                </a:lnTo>
                <a:lnTo>
                  <a:pt x="107" y="181"/>
                </a:lnTo>
                <a:lnTo>
                  <a:pt x="168" y="143"/>
                </a:lnTo>
                <a:lnTo>
                  <a:pt x="201" y="88"/>
                </a:lnTo>
                <a:lnTo>
                  <a:pt x="266" y="84"/>
                </a:lnTo>
                <a:lnTo>
                  <a:pt x="323" y="0"/>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30" name="Freeform 93"/>
          <p:cNvSpPr>
            <a:spLocks/>
          </p:cNvSpPr>
          <p:nvPr/>
        </p:nvSpPr>
        <p:spPr bwMode="gray">
          <a:xfrm>
            <a:off x="4903650" y="2927776"/>
            <a:ext cx="566034" cy="820939"/>
          </a:xfrm>
          <a:custGeom>
            <a:avLst/>
            <a:gdLst>
              <a:gd name="T0" fmla="*/ 199 w 799"/>
              <a:gd name="T1" fmla="*/ 103 h 1161"/>
              <a:gd name="T2" fmla="*/ 194 w 799"/>
              <a:gd name="T3" fmla="*/ 108 h 1161"/>
              <a:gd name="T4" fmla="*/ 187 w 799"/>
              <a:gd name="T5" fmla="*/ 114 h 1161"/>
              <a:gd name="T6" fmla="*/ 185 w 799"/>
              <a:gd name="T7" fmla="*/ 121 h 1161"/>
              <a:gd name="T8" fmla="*/ 185 w 799"/>
              <a:gd name="T9" fmla="*/ 129 h 1161"/>
              <a:gd name="T10" fmla="*/ 182 w 799"/>
              <a:gd name="T11" fmla="*/ 137 h 1161"/>
              <a:gd name="T12" fmla="*/ 171 w 799"/>
              <a:gd name="T13" fmla="*/ 142 h 1161"/>
              <a:gd name="T14" fmla="*/ 162 w 799"/>
              <a:gd name="T15" fmla="*/ 146 h 1161"/>
              <a:gd name="T16" fmla="*/ 156 w 799"/>
              <a:gd name="T17" fmla="*/ 146 h 1161"/>
              <a:gd name="T18" fmla="*/ 149 w 799"/>
              <a:gd name="T19" fmla="*/ 145 h 1161"/>
              <a:gd name="T20" fmla="*/ 145 w 799"/>
              <a:gd name="T21" fmla="*/ 144 h 1161"/>
              <a:gd name="T22" fmla="*/ 140 w 799"/>
              <a:gd name="T23" fmla="*/ 169 h 1161"/>
              <a:gd name="T24" fmla="*/ 145 w 799"/>
              <a:gd name="T25" fmla="*/ 184 h 1161"/>
              <a:gd name="T26" fmla="*/ 115 w 799"/>
              <a:gd name="T27" fmla="*/ 206 h 1161"/>
              <a:gd name="T28" fmla="*/ 92 w 799"/>
              <a:gd name="T29" fmla="*/ 229 h 1161"/>
              <a:gd name="T30" fmla="*/ 73 w 799"/>
              <a:gd name="T31" fmla="*/ 262 h 1161"/>
              <a:gd name="T32" fmla="*/ 79 w 799"/>
              <a:gd name="T33" fmla="*/ 283 h 1161"/>
              <a:gd name="T34" fmla="*/ 61 w 799"/>
              <a:gd name="T35" fmla="*/ 290 h 1161"/>
              <a:gd name="T36" fmla="*/ 20 w 799"/>
              <a:gd name="T37" fmla="*/ 284 h 1161"/>
              <a:gd name="T38" fmla="*/ 12 w 799"/>
              <a:gd name="T39" fmla="*/ 265 h 1161"/>
              <a:gd name="T40" fmla="*/ 17 w 799"/>
              <a:gd name="T41" fmla="*/ 247 h 1161"/>
              <a:gd name="T42" fmla="*/ 21 w 799"/>
              <a:gd name="T43" fmla="*/ 214 h 1161"/>
              <a:gd name="T44" fmla="*/ 3 w 799"/>
              <a:gd name="T45" fmla="*/ 187 h 1161"/>
              <a:gd name="T46" fmla="*/ 12 w 799"/>
              <a:gd name="T47" fmla="*/ 169 h 1161"/>
              <a:gd name="T48" fmla="*/ 29 w 799"/>
              <a:gd name="T49" fmla="*/ 148 h 1161"/>
              <a:gd name="T50" fmla="*/ 13 w 799"/>
              <a:gd name="T51" fmla="*/ 132 h 1161"/>
              <a:gd name="T52" fmla="*/ 24 w 799"/>
              <a:gd name="T53" fmla="*/ 116 h 1161"/>
              <a:gd name="T54" fmla="*/ 0 w 799"/>
              <a:gd name="T55" fmla="*/ 84 h 1161"/>
              <a:gd name="T56" fmla="*/ 1 w 799"/>
              <a:gd name="T57" fmla="*/ 68 h 1161"/>
              <a:gd name="T58" fmla="*/ 11 w 799"/>
              <a:gd name="T59" fmla="*/ 45 h 1161"/>
              <a:gd name="T60" fmla="*/ 29 w 799"/>
              <a:gd name="T61" fmla="*/ 36 h 1161"/>
              <a:gd name="T62" fmla="*/ 45 w 799"/>
              <a:gd name="T63" fmla="*/ 55 h 1161"/>
              <a:gd name="T64" fmla="*/ 68 w 799"/>
              <a:gd name="T65" fmla="*/ 41 h 1161"/>
              <a:gd name="T66" fmla="*/ 81 w 799"/>
              <a:gd name="T67" fmla="*/ 35 h 1161"/>
              <a:gd name="T68" fmla="*/ 88 w 799"/>
              <a:gd name="T69" fmla="*/ 14 h 1161"/>
              <a:gd name="T70" fmla="*/ 105 w 799"/>
              <a:gd name="T71" fmla="*/ 8 h 1161"/>
              <a:gd name="T72" fmla="*/ 116 w 799"/>
              <a:gd name="T73" fmla="*/ 4 h 1161"/>
              <a:gd name="T74" fmla="*/ 124 w 799"/>
              <a:gd name="T75" fmla="*/ 16 h 1161"/>
              <a:gd name="T76" fmla="*/ 128 w 799"/>
              <a:gd name="T77" fmla="*/ 21 h 1161"/>
              <a:gd name="T78" fmla="*/ 131 w 799"/>
              <a:gd name="T79" fmla="*/ 26 h 1161"/>
              <a:gd name="T80" fmla="*/ 132 w 799"/>
              <a:gd name="T81" fmla="*/ 28 h 1161"/>
              <a:gd name="T82" fmla="*/ 133 w 799"/>
              <a:gd name="T83" fmla="*/ 34 h 1161"/>
              <a:gd name="T84" fmla="*/ 135 w 799"/>
              <a:gd name="T85" fmla="*/ 40 h 1161"/>
              <a:gd name="T86" fmla="*/ 147 w 799"/>
              <a:gd name="T87" fmla="*/ 52 h 1161"/>
              <a:gd name="T88" fmla="*/ 166 w 799"/>
              <a:gd name="T89" fmla="*/ 58 h 1161"/>
              <a:gd name="T90" fmla="*/ 174 w 799"/>
              <a:gd name="T91" fmla="*/ 77 h 1161"/>
              <a:gd name="T92" fmla="*/ 194 w 799"/>
              <a:gd name="T93" fmla="*/ 97 h 116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99"/>
              <a:gd name="T142" fmla="*/ 0 h 1161"/>
              <a:gd name="T143" fmla="*/ 799 w 799"/>
              <a:gd name="T144" fmla="*/ 1161 h 116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99" h="1161">
                <a:moveTo>
                  <a:pt x="799" y="413"/>
                </a:moveTo>
                <a:lnTo>
                  <a:pt x="795" y="415"/>
                </a:lnTo>
                <a:lnTo>
                  <a:pt x="785" y="423"/>
                </a:lnTo>
                <a:lnTo>
                  <a:pt x="773" y="433"/>
                </a:lnTo>
                <a:lnTo>
                  <a:pt x="759" y="444"/>
                </a:lnTo>
                <a:lnTo>
                  <a:pt x="748" y="458"/>
                </a:lnTo>
                <a:lnTo>
                  <a:pt x="740" y="468"/>
                </a:lnTo>
                <a:lnTo>
                  <a:pt x="738" y="484"/>
                </a:lnTo>
                <a:lnTo>
                  <a:pt x="738" y="499"/>
                </a:lnTo>
                <a:lnTo>
                  <a:pt x="738" y="517"/>
                </a:lnTo>
                <a:lnTo>
                  <a:pt x="734" y="535"/>
                </a:lnTo>
                <a:lnTo>
                  <a:pt x="726" y="549"/>
                </a:lnTo>
                <a:lnTo>
                  <a:pt x="706" y="560"/>
                </a:lnTo>
                <a:lnTo>
                  <a:pt x="683" y="570"/>
                </a:lnTo>
                <a:lnTo>
                  <a:pt x="661" y="578"/>
                </a:lnTo>
                <a:lnTo>
                  <a:pt x="645" y="584"/>
                </a:lnTo>
                <a:lnTo>
                  <a:pt x="635" y="588"/>
                </a:lnTo>
                <a:lnTo>
                  <a:pt x="622" y="586"/>
                </a:lnTo>
                <a:lnTo>
                  <a:pt x="608" y="584"/>
                </a:lnTo>
                <a:lnTo>
                  <a:pt x="594" y="580"/>
                </a:lnTo>
                <a:lnTo>
                  <a:pt x="584" y="576"/>
                </a:lnTo>
                <a:lnTo>
                  <a:pt x="580" y="576"/>
                </a:lnTo>
                <a:lnTo>
                  <a:pt x="561" y="618"/>
                </a:lnTo>
                <a:lnTo>
                  <a:pt x="557" y="679"/>
                </a:lnTo>
                <a:lnTo>
                  <a:pt x="568" y="718"/>
                </a:lnTo>
                <a:lnTo>
                  <a:pt x="580" y="738"/>
                </a:lnTo>
                <a:lnTo>
                  <a:pt x="523" y="822"/>
                </a:lnTo>
                <a:lnTo>
                  <a:pt x="458" y="826"/>
                </a:lnTo>
                <a:lnTo>
                  <a:pt x="425" y="881"/>
                </a:lnTo>
                <a:lnTo>
                  <a:pt x="368" y="919"/>
                </a:lnTo>
                <a:lnTo>
                  <a:pt x="344" y="1003"/>
                </a:lnTo>
                <a:lnTo>
                  <a:pt x="289" y="1051"/>
                </a:lnTo>
                <a:lnTo>
                  <a:pt x="285" y="1088"/>
                </a:lnTo>
                <a:lnTo>
                  <a:pt x="316" y="1133"/>
                </a:lnTo>
                <a:lnTo>
                  <a:pt x="318" y="1147"/>
                </a:lnTo>
                <a:lnTo>
                  <a:pt x="244" y="1161"/>
                </a:lnTo>
                <a:lnTo>
                  <a:pt x="139" y="1145"/>
                </a:lnTo>
                <a:lnTo>
                  <a:pt x="80" y="1137"/>
                </a:lnTo>
                <a:lnTo>
                  <a:pt x="41" y="1100"/>
                </a:lnTo>
                <a:lnTo>
                  <a:pt x="45" y="1060"/>
                </a:lnTo>
                <a:lnTo>
                  <a:pt x="72" y="1025"/>
                </a:lnTo>
                <a:lnTo>
                  <a:pt x="66" y="990"/>
                </a:lnTo>
                <a:lnTo>
                  <a:pt x="96" y="929"/>
                </a:lnTo>
                <a:lnTo>
                  <a:pt x="82" y="858"/>
                </a:lnTo>
                <a:lnTo>
                  <a:pt x="7" y="820"/>
                </a:lnTo>
                <a:lnTo>
                  <a:pt x="9" y="749"/>
                </a:lnTo>
                <a:lnTo>
                  <a:pt x="41" y="718"/>
                </a:lnTo>
                <a:lnTo>
                  <a:pt x="47" y="677"/>
                </a:lnTo>
                <a:lnTo>
                  <a:pt x="88" y="665"/>
                </a:lnTo>
                <a:lnTo>
                  <a:pt x="114" y="594"/>
                </a:lnTo>
                <a:lnTo>
                  <a:pt x="88" y="547"/>
                </a:lnTo>
                <a:lnTo>
                  <a:pt x="49" y="529"/>
                </a:lnTo>
                <a:lnTo>
                  <a:pt x="53" y="486"/>
                </a:lnTo>
                <a:lnTo>
                  <a:pt x="96" y="466"/>
                </a:lnTo>
                <a:lnTo>
                  <a:pt x="63" y="419"/>
                </a:lnTo>
                <a:lnTo>
                  <a:pt x="0" y="338"/>
                </a:lnTo>
                <a:lnTo>
                  <a:pt x="15" y="314"/>
                </a:lnTo>
                <a:lnTo>
                  <a:pt x="3" y="273"/>
                </a:lnTo>
                <a:lnTo>
                  <a:pt x="35" y="234"/>
                </a:lnTo>
                <a:lnTo>
                  <a:pt x="41" y="181"/>
                </a:lnTo>
                <a:lnTo>
                  <a:pt x="66" y="143"/>
                </a:lnTo>
                <a:lnTo>
                  <a:pt x="114" y="147"/>
                </a:lnTo>
                <a:lnTo>
                  <a:pt x="131" y="224"/>
                </a:lnTo>
                <a:lnTo>
                  <a:pt x="179" y="220"/>
                </a:lnTo>
                <a:lnTo>
                  <a:pt x="230" y="165"/>
                </a:lnTo>
                <a:lnTo>
                  <a:pt x="269" y="167"/>
                </a:lnTo>
                <a:lnTo>
                  <a:pt x="297" y="131"/>
                </a:lnTo>
                <a:lnTo>
                  <a:pt x="324" y="141"/>
                </a:lnTo>
                <a:lnTo>
                  <a:pt x="362" y="127"/>
                </a:lnTo>
                <a:lnTo>
                  <a:pt x="352" y="59"/>
                </a:lnTo>
                <a:lnTo>
                  <a:pt x="387" y="33"/>
                </a:lnTo>
                <a:lnTo>
                  <a:pt x="419" y="33"/>
                </a:lnTo>
                <a:lnTo>
                  <a:pt x="439" y="0"/>
                </a:lnTo>
                <a:lnTo>
                  <a:pt x="464" y="17"/>
                </a:lnTo>
                <a:lnTo>
                  <a:pt x="492" y="64"/>
                </a:lnTo>
                <a:lnTo>
                  <a:pt x="496" y="66"/>
                </a:lnTo>
                <a:lnTo>
                  <a:pt x="502" y="74"/>
                </a:lnTo>
                <a:lnTo>
                  <a:pt x="509" y="84"/>
                </a:lnTo>
                <a:lnTo>
                  <a:pt x="517" y="94"/>
                </a:lnTo>
                <a:lnTo>
                  <a:pt x="523" y="104"/>
                </a:lnTo>
                <a:lnTo>
                  <a:pt x="525" y="108"/>
                </a:lnTo>
                <a:lnTo>
                  <a:pt x="525" y="114"/>
                </a:lnTo>
                <a:lnTo>
                  <a:pt x="527" y="124"/>
                </a:lnTo>
                <a:lnTo>
                  <a:pt x="531" y="137"/>
                </a:lnTo>
                <a:lnTo>
                  <a:pt x="535" y="151"/>
                </a:lnTo>
                <a:lnTo>
                  <a:pt x="539" y="161"/>
                </a:lnTo>
                <a:lnTo>
                  <a:pt x="539" y="165"/>
                </a:lnTo>
                <a:lnTo>
                  <a:pt x="586" y="208"/>
                </a:lnTo>
                <a:lnTo>
                  <a:pt x="653" y="206"/>
                </a:lnTo>
                <a:lnTo>
                  <a:pt x="661" y="232"/>
                </a:lnTo>
                <a:lnTo>
                  <a:pt x="641" y="291"/>
                </a:lnTo>
                <a:lnTo>
                  <a:pt x="696" y="309"/>
                </a:lnTo>
                <a:lnTo>
                  <a:pt x="744" y="342"/>
                </a:lnTo>
                <a:lnTo>
                  <a:pt x="775" y="389"/>
                </a:lnTo>
                <a:lnTo>
                  <a:pt x="799" y="413"/>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31" name="Freeform 94"/>
          <p:cNvSpPr>
            <a:spLocks/>
          </p:cNvSpPr>
          <p:nvPr/>
        </p:nvSpPr>
        <p:spPr bwMode="gray">
          <a:xfrm>
            <a:off x="4903650" y="2927776"/>
            <a:ext cx="566034" cy="820939"/>
          </a:xfrm>
          <a:custGeom>
            <a:avLst/>
            <a:gdLst>
              <a:gd name="T0" fmla="*/ 199 w 799"/>
              <a:gd name="T1" fmla="*/ 103 h 1161"/>
              <a:gd name="T2" fmla="*/ 194 w 799"/>
              <a:gd name="T3" fmla="*/ 108 h 1161"/>
              <a:gd name="T4" fmla="*/ 187 w 799"/>
              <a:gd name="T5" fmla="*/ 114 h 1161"/>
              <a:gd name="T6" fmla="*/ 185 w 799"/>
              <a:gd name="T7" fmla="*/ 121 h 1161"/>
              <a:gd name="T8" fmla="*/ 185 w 799"/>
              <a:gd name="T9" fmla="*/ 129 h 1161"/>
              <a:gd name="T10" fmla="*/ 182 w 799"/>
              <a:gd name="T11" fmla="*/ 137 h 1161"/>
              <a:gd name="T12" fmla="*/ 171 w 799"/>
              <a:gd name="T13" fmla="*/ 142 h 1161"/>
              <a:gd name="T14" fmla="*/ 162 w 799"/>
              <a:gd name="T15" fmla="*/ 146 h 1161"/>
              <a:gd name="T16" fmla="*/ 156 w 799"/>
              <a:gd name="T17" fmla="*/ 146 h 1161"/>
              <a:gd name="T18" fmla="*/ 149 w 799"/>
              <a:gd name="T19" fmla="*/ 145 h 1161"/>
              <a:gd name="T20" fmla="*/ 145 w 799"/>
              <a:gd name="T21" fmla="*/ 144 h 1161"/>
              <a:gd name="T22" fmla="*/ 140 w 799"/>
              <a:gd name="T23" fmla="*/ 169 h 1161"/>
              <a:gd name="T24" fmla="*/ 145 w 799"/>
              <a:gd name="T25" fmla="*/ 184 h 1161"/>
              <a:gd name="T26" fmla="*/ 115 w 799"/>
              <a:gd name="T27" fmla="*/ 206 h 1161"/>
              <a:gd name="T28" fmla="*/ 92 w 799"/>
              <a:gd name="T29" fmla="*/ 229 h 1161"/>
              <a:gd name="T30" fmla="*/ 73 w 799"/>
              <a:gd name="T31" fmla="*/ 262 h 1161"/>
              <a:gd name="T32" fmla="*/ 79 w 799"/>
              <a:gd name="T33" fmla="*/ 283 h 1161"/>
              <a:gd name="T34" fmla="*/ 61 w 799"/>
              <a:gd name="T35" fmla="*/ 290 h 1161"/>
              <a:gd name="T36" fmla="*/ 20 w 799"/>
              <a:gd name="T37" fmla="*/ 284 h 1161"/>
              <a:gd name="T38" fmla="*/ 12 w 799"/>
              <a:gd name="T39" fmla="*/ 265 h 1161"/>
              <a:gd name="T40" fmla="*/ 17 w 799"/>
              <a:gd name="T41" fmla="*/ 247 h 1161"/>
              <a:gd name="T42" fmla="*/ 21 w 799"/>
              <a:gd name="T43" fmla="*/ 214 h 1161"/>
              <a:gd name="T44" fmla="*/ 3 w 799"/>
              <a:gd name="T45" fmla="*/ 187 h 1161"/>
              <a:gd name="T46" fmla="*/ 12 w 799"/>
              <a:gd name="T47" fmla="*/ 169 h 1161"/>
              <a:gd name="T48" fmla="*/ 29 w 799"/>
              <a:gd name="T49" fmla="*/ 148 h 1161"/>
              <a:gd name="T50" fmla="*/ 13 w 799"/>
              <a:gd name="T51" fmla="*/ 132 h 1161"/>
              <a:gd name="T52" fmla="*/ 24 w 799"/>
              <a:gd name="T53" fmla="*/ 116 h 1161"/>
              <a:gd name="T54" fmla="*/ 0 w 799"/>
              <a:gd name="T55" fmla="*/ 84 h 1161"/>
              <a:gd name="T56" fmla="*/ 1 w 799"/>
              <a:gd name="T57" fmla="*/ 68 h 1161"/>
              <a:gd name="T58" fmla="*/ 11 w 799"/>
              <a:gd name="T59" fmla="*/ 45 h 1161"/>
              <a:gd name="T60" fmla="*/ 29 w 799"/>
              <a:gd name="T61" fmla="*/ 36 h 1161"/>
              <a:gd name="T62" fmla="*/ 45 w 799"/>
              <a:gd name="T63" fmla="*/ 55 h 1161"/>
              <a:gd name="T64" fmla="*/ 68 w 799"/>
              <a:gd name="T65" fmla="*/ 41 h 1161"/>
              <a:gd name="T66" fmla="*/ 81 w 799"/>
              <a:gd name="T67" fmla="*/ 35 h 1161"/>
              <a:gd name="T68" fmla="*/ 88 w 799"/>
              <a:gd name="T69" fmla="*/ 14 h 1161"/>
              <a:gd name="T70" fmla="*/ 105 w 799"/>
              <a:gd name="T71" fmla="*/ 8 h 1161"/>
              <a:gd name="T72" fmla="*/ 116 w 799"/>
              <a:gd name="T73" fmla="*/ 4 h 1161"/>
              <a:gd name="T74" fmla="*/ 124 w 799"/>
              <a:gd name="T75" fmla="*/ 16 h 1161"/>
              <a:gd name="T76" fmla="*/ 128 w 799"/>
              <a:gd name="T77" fmla="*/ 21 h 1161"/>
              <a:gd name="T78" fmla="*/ 131 w 799"/>
              <a:gd name="T79" fmla="*/ 26 h 1161"/>
              <a:gd name="T80" fmla="*/ 132 w 799"/>
              <a:gd name="T81" fmla="*/ 28 h 1161"/>
              <a:gd name="T82" fmla="*/ 133 w 799"/>
              <a:gd name="T83" fmla="*/ 34 h 1161"/>
              <a:gd name="T84" fmla="*/ 135 w 799"/>
              <a:gd name="T85" fmla="*/ 40 h 1161"/>
              <a:gd name="T86" fmla="*/ 147 w 799"/>
              <a:gd name="T87" fmla="*/ 52 h 1161"/>
              <a:gd name="T88" fmla="*/ 166 w 799"/>
              <a:gd name="T89" fmla="*/ 58 h 1161"/>
              <a:gd name="T90" fmla="*/ 174 w 799"/>
              <a:gd name="T91" fmla="*/ 77 h 1161"/>
              <a:gd name="T92" fmla="*/ 194 w 799"/>
              <a:gd name="T93" fmla="*/ 97 h 116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99"/>
              <a:gd name="T142" fmla="*/ 0 h 1161"/>
              <a:gd name="T143" fmla="*/ 799 w 799"/>
              <a:gd name="T144" fmla="*/ 1161 h 116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99" h="1161">
                <a:moveTo>
                  <a:pt x="799" y="413"/>
                </a:moveTo>
                <a:lnTo>
                  <a:pt x="795" y="415"/>
                </a:lnTo>
                <a:lnTo>
                  <a:pt x="785" y="423"/>
                </a:lnTo>
                <a:lnTo>
                  <a:pt x="773" y="433"/>
                </a:lnTo>
                <a:lnTo>
                  <a:pt x="759" y="444"/>
                </a:lnTo>
                <a:lnTo>
                  <a:pt x="748" y="458"/>
                </a:lnTo>
                <a:lnTo>
                  <a:pt x="740" y="468"/>
                </a:lnTo>
                <a:lnTo>
                  <a:pt x="738" y="484"/>
                </a:lnTo>
                <a:lnTo>
                  <a:pt x="738" y="499"/>
                </a:lnTo>
                <a:lnTo>
                  <a:pt x="738" y="517"/>
                </a:lnTo>
                <a:lnTo>
                  <a:pt x="734" y="535"/>
                </a:lnTo>
                <a:lnTo>
                  <a:pt x="726" y="549"/>
                </a:lnTo>
                <a:lnTo>
                  <a:pt x="706" y="560"/>
                </a:lnTo>
                <a:lnTo>
                  <a:pt x="683" y="570"/>
                </a:lnTo>
                <a:lnTo>
                  <a:pt x="661" y="578"/>
                </a:lnTo>
                <a:lnTo>
                  <a:pt x="645" y="584"/>
                </a:lnTo>
                <a:lnTo>
                  <a:pt x="635" y="588"/>
                </a:lnTo>
                <a:lnTo>
                  <a:pt x="622" y="586"/>
                </a:lnTo>
                <a:lnTo>
                  <a:pt x="608" y="584"/>
                </a:lnTo>
                <a:lnTo>
                  <a:pt x="594" y="580"/>
                </a:lnTo>
                <a:lnTo>
                  <a:pt x="584" y="576"/>
                </a:lnTo>
                <a:lnTo>
                  <a:pt x="580" y="576"/>
                </a:lnTo>
                <a:lnTo>
                  <a:pt x="561" y="618"/>
                </a:lnTo>
                <a:lnTo>
                  <a:pt x="557" y="679"/>
                </a:lnTo>
                <a:lnTo>
                  <a:pt x="568" y="718"/>
                </a:lnTo>
                <a:lnTo>
                  <a:pt x="580" y="738"/>
                </a:lnTo>
                <a:lnTo>
                  <a:pt x="523" y="822"/>
                </a:lnTo>
                <a:lnTo>
                  <a:pt x="458" y="826"/>
                </a:lnTo>
                <a:lnTo>
                  <a:pt x="425" y="881"/>
                </a:lnTo>
                <a:lnTo>
                  <a:pt x="368" y="919"/>
                </a:lnTo>
                <a:lnTo>
                  <a:pt x="344" y="1003"/>
                </a:lnTo>
                <a:lnTo>
                  <a:pt x="289" y="1051"/>
                </a:lnTo>
                <a:lnTo>
                  <a:pt x="285" y="1088"/>
                </a:lnTo>
                <a:lnTo>
                  <a:pt x="316" y="1133"/>
                </a:lnTo>
                <a:lnTo>
                  <a:pt x="318" y="1147"/>
                </a:lnTo>
                <a:lnTo>
                  <a:pt x="244" y="1161"/>
                </a:lnTo>
                <a:lnTo>
                  <a:pt x="139" y="1145"/>
                </a:lnTo>
                <a:lnTo>
                  <a:pt x="80" y="1137"/>
                </a:lnTo>
                <a:lnTo>
                  <a:pt x="41" y="1100"/>
                </a:lnTo>
                <a:lnTo>
                  <a:pt x="45" y="1060"/>
                </a:lnTo>
                <a:lnTo>
                  <a:pt x="72" y="1025"/>
                </a:lnTo>
                <a:lnTo>
                  <a:pt x="66" y="990"/>
                </a:lnTo>
                <a:lnTo>
                  <a:pt x="96" y="929"/>
                </a:lnTo>
                <a:lnTo>
                  <a:pt x="82" y="858"/>
                </a:lnTo>
                <a:lnTo>
                  <a:pt x="7" y="820"/>
                </a:lnTo>
                <a:lnTo>
                  <a:pt x="9" y="749"/>
                </a:lnTo>
                <a:lnTo>
                  <a:pt x="41" y="718"/>
                </a:lnTo>
                <a:lnTo>
                  <a:pt x="47" y="677"/>
                </a:lnTo>
                <a:lnTo>
                  <a:pt x="88" y="665"/>
                </a:lnTo>
                <a:lnTo>
                  <a:pt x="114" y="594"/>
                </a:lnTo>
                <a:lnTo>
                  <a:pt x="88" y="547"/>
                </a:lnTo>
                <a:lnTo>
                  <a:pt x="49" y="529"/>
                </a:lnTo>
                <a:lnTo>
                  <a:pt x="53" y="486"/>
                </a:lnTo>
                <a:lnTo>
                  <a:pt x="96" y="466"/>
                </a:lnTo>
                <a:lnTo>
                  <a:pt x="63" y="419"/>
                </a:lnTo>
                <a:lnTo>
                  <a:pt x="0" y="338"/>
                </a:lnTo>
                <a:lnTo>
                  <a:pt x="15" y="314"/>
                </a:lnTo>
                <a:lnTo>
                  <a:pt x="3" y="273"/>
                </a:lnTo>
                <a:lnTo>
                  <a:pt x="35" y="234"/>
                </a:lnTo>
                <a:lnTo>
                  <a:pt x="41" y="181"/>
                </a:lnTo>
                <a:lnTo>
                  <a:pt x="66" y="143"/>
                </a:lnTo>
                <a:lnTo>
                  <a:pt x="114" y="147"/>
                </a:lnTo>
                <a:lnTo>
                  <a:pt x="131" y="224"/>
                </a:lnTo>
                <a:lnTo>
                  <a:pt x="179" y="220"/>
                </a:lnTo>
                <a:lnTo>
                  <a:pt x="230" y="165"/>
                </a:lnTo>
                <a:lnTo>
                  <a:pt x="269" y="167"/>
                </a:lnTo>
                <a:lnTo>
                  <a:pt x="297" y="131"/>
                </a:lnTo>
                <a:lnTo>
                  <a:pt x="324" y="141"/>
                </a:lnTo>
                <a:lnTo>
                  <a:pt x="362" y="127"/>
                </a:lnTo>
                <a:lnTo>
                  <a:pt x="352" y="59"/>
                </a:lnTo>
                <a:lnTo>
                  <a:pt x="387" y="33"/>
                </a:lnTo>
                <a:lnTo>
                  <a:pt x="419" y="33"/>
                </a:lnTo>
                <a:lnTo>
                  <a:pt x="439" y="0"/>
                </a:lnTo>
                <a:lnTo>
                  <a:pt x="464" y="17"/>
                </a:lnTo>
                <a:lnTo>
                  <a:pt x="492" y="64"/>
                </a:lnTo>
                <a:lnTo>
                  <a:pt x="496" y="66"/>
                </a:lnTo>
                <a:lnTo>
                  <a:pt x="502" y="74"/>
                </a:lnTo>
                <a:lnTo>
                  <a:pt x="509" y="84"/>
                </a:lnTo>
                <a:lnTo>
                  <a:pt x="517" y="94"/>
                </a:lnTo>
                <a:lnTo>
                  <a:pt x="523" y="104"/>
                </a:lnTo>
                <a:lnTo>
                  <a:pt x="525" y="108"/>
                </a:lnTo>
                <a:lnTo>
                  <a:pt x="525" y="114"/>
                </a:lnTo>
                <a:lnTo>
                  <a:pt x="527" y="124"/>
                </a:lnTo>
                <a:lnTo>
                  <a:pt x="531" y="137"/>
                </a:lnTo>
                <a:lnTo>
                  <a:pt x="535" y="151"/>
                </a:lnTo>
                <a:lnTo>
                  <a:pt x="539" y="161"/>
                </a:lnTo>
                <a:lnTo>
                  <a:pt x="539" y="165"/>
                </a:lnTo>
                <a:lnTo>
                  <a:pt x="586" y="208"/>
                </a:lnTo>
                <a:lnTo>
                  <a:pt x="653" y="206"/>
                </a:lnTo>
                <a:lnTo>
                  <a:pt x="661" y="232"/>
                </a:lnTo>
                <a:lnTo>
                  <a:pt x="641" y="291"/>
                </a:lnTo>
                <a:lnTo>
                  <a:pt x="696" y="309"/>
                </a:lnTo>
                <a:lnTo>
                  <a:pt x="744" y="342"/>
                </a:lnTo>
                <a:lnTo>
                  <a:pt x="775" y="389"/>
                </a:lnTo>
                <a:lnTo>
                  <a:pt x="799" y="413"/>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32" name="Freeform 95"/>
          <p:cNvSpPr>
            <a:spLocks/>
          </p:cNvSpPr>
          <p:nvPr/>
        </p:nvSpPr>
        <p:spPr bwMode="gray">
          <a:xfrm>
            <a:off x="5070630" y="3135842"/>
            <a:ext cx="171225" cy="198158"/>
          </a:xfrm>
          <a:custGeom>
            <a:avLst/>
            <a:gdLst>
              <a:gd name="T0" fmla="*/ 44 w 242"/>
              <a:gd name="T1" fmla="*/ 62 h 279"/>
              <a:gd name="T2" fmla="*/ 35 w 242"/>
              <a:gd name="T3" fmla="*/ 63 h 279"/>
              <a:gd name="T4" fmla="*/ 29 w 242"/>
              <a:gd name="T5" fmla="*/ 70 h 279"/>
              <a:gd name="T6" fmla="*/ 11 w 242"/>
              <a:gd name="T7" fmla="*/ 69 h 279"/>
              <a:gd name="T8" fmla="*/ 1 w 242"/>
              <a:gd name="T9" fmla="*/ 63 h 279"/>
              <a:gd name="T10" fmla="*/ 0 w 242"/>
              <a:gd name="T11" fmla="*/ 45 h 279"/>
              <a:gd name="T12" fmla="*/ 6 w 242"/>
              <a:gd name="T13" fmla="*/ 40 h 279"/>
              <a:gd name="T14" fmla="*/ 11 w 242"/>
              <a:gd name="T15" fmla="*/ 30 h 279"/>
              <a:gd name="T16" fmla="*/ 5 w 242"/>
              <a:gd name="T17" fmla="*/ 27 h 279"/>
              <a:gd name="T18" fmla="*/ 7 w 242"/>
              <a:gd name="T19" fmla="*/ 22 h 279"/>
              <a:gd name="T20" fmla="*/ 14 w 242"/>
              <a:gd name="T21" fmla="*/ 20 h 279"/>
              <a:gd name="T22" fmla="*/ 21 w 242"/>
              <a:gd name="T23" fmla="*/ 10 h 279"/>
              <a:gd name="T24" fmla="*/ 27 w 242"/>
              <a:gd name="T25" fmla="*/ 3 h 279"/>
              <a:gd name="T26" fmla="*/ 33 w 242"/>
              <a:gd name="T27" fmla="*/ 0 h 279"/>
              <a:gd name="T28" fmla="*/ 44 w 242"/>
              <a:gd name="T29" fmla="*/ 13 h 279"/>
              <a:gd name="T30" fmla="*/ 54 w 242"/>
              <a:gd name="T31" fmla="*/ 13 h 279"/>
              <a:gd name="T32" fmla="*/ 58 w 242"/>
              <a:gd name="T33" fmla="*/ 25 h 279"/>
              <a:gd name="T34" fmla="*/ 61 w 242"/>
              <a:gd name="T35" fmla="*/ 35 h 279"/>
              <a:gd name="T36" fmla="*/ 54 w 242"/>
              <a:gd name="T37" fmla="*/ 41 h 279"/>
              <a:gd name="T38" fmla="*/ 54 w 242"/>
              <a:gd name="T39" fmla="*/ 54 h 279"/>
              <a:gd name="T40" fmla="*/ 44 w 242"/>
              <a:gd name="T41" fmla="*/ 62 h 27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42"/>
              <a:gd name="T64" fmla="*/ 0 h 279"/>
              <a:gd name="T65" fmla="*/ 242 w 242"/>
              <a:gd name="T66" fmla="*/ 279 h 27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42" h="279">
                <a:moveTo>
                  <a:pt x="173" y="248"/>
                </a:moveTo>
                <a:lnTo>
                  <a:pt x="140" y="250"/>
                </a:lnTo>
                <a:lnTo>
                  <a:pt x="116" y="279"/>
                </a:lnTo>
                <a:lnTo>
                  <a:pt x="41" y="273"/>
                </a:lnTo>
                <a:lnTo>
                  <a:pt x="2" y="250"/>
                </a:lnTo>
                <a:lnTo>
                  <a:pt x="0" y="179"/>
                </a:lnTo>
                <a:lnTo>
                  <a:pt x="21" y="159"/>
                </a:lnTo>
                <a:lnTo>
                  <a:pt x="41" y="118"/>
                </a:lnTo>
                <a:lnTo>
                  <a:pt x="17" y="106"/>
                </a:lnTo>
                <a:lnTo>
                  <a:pt x="25" y="86"/>
                </a:lnTo>
                <a:lnTo>
                  <a:pt x="53" y="80"/>
                </a:lnTo>
                <a:lnTo>
                  <a:pt x="82" y="39"/>
                </a:lnTo>
                <a:lnTo>
                  <a:pt x="106" y="12"/>
                </a:lnTo>
                <a:lnTo>
                  <a:pt x="132" y="0"/>
                </a:lnTo>
                <a:lnTo>
                  <a:pt x="175" y="49"/>
                </a:lnTo>
                <a:lnTo>
                  <a:pt x="216" y="49"/>
                </a:lnTo>
                <a:lnTo>
                  <a:pt x="230" y="100"/>
                </a:lnTo>
                <a:lnTo>
                  <a:pt x="242" y="139"/>
                </a:lnTo>
                <a:lnTo>
                  <a:pt x="216" y="163"/>
                </a:lnTo>
                <a:lnTo>
                  <a:pt x="214" y="214"/>
                </a:lnTo>
                <a:lnTo>
                  <a:pt x="173" y="248"/>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33" name="Freeform 96"/>
          <p:cNvSpPr>
            <a:spLocks/>
          </p:cNvSpPr>
          <p:nvPr/>
        </p:nvSpPr>
        <p:spPr bwMode="gray">
          <a:xfrm>
            <a:off x="5070630" y="3135842"/>
            <a:ext cx="171225" cy="198158"/>
          </a:xfrm>
          <a:custGeom>
            <a:avLst/>
            <a:gdLst>
              <a:gd name="T0" fmla="*/ 44 w 242"/>
              <a:gd name="T1" fmla="*/ 62 h 279"/>
              <a:gd name="T2" fmla="*/ 35 w 242"/>
              <a:gd name="T3" fmla="*/ 63 h 279"/>
              <a:gd name="T4" fmla="*/ 29 w 242"/>
              <a:gd name="T5" fmla="*/ 70 h 279"/>
              <a:gd name="T6" fmla="*/ 11 w 242"/>
              <a:gd name="T7" fmla="*/ 69 h 279"/>
              <a:gd name="T8" fmla="*/ 1 w 242"/>
              <a:gd name="T9" fmla="*/ 63 h 279"/>
              <a:gd name="T10" fmla="*/ 0 w 242"/>
              <a:gd name="T11" fmla="*/ 45 h 279"/>
              <a:gd name="T12" fmla="*/ 6 w 242"/>
              <a:gd name="T13" fmla="*/ 40 h 279"/>
              <a:gd name="T14" fmla="*/ 11 w 242"/>
              <a:gd name="T15" fmla="*/ 30 h 279"/>
              <a:gd name="T16" fmla="*/ 5 w 242"/>
              <a:gd name="T17" fmla="*/ 27 h 279"/>
              <a:gd name="T18" fmla="*/ 7 w 242"/>
              <a:gd name="T19" fmla="*/ 22 h 279"/>
              <a:gd name="T20" fmla="*/ 14 w 242"/>
              <a:gd name="T21" fmla="*/ 20 h 279"/>
              <a:gd name="T22" fmla="*/ 21 w 242"/>
              <a:gd name="T23" fmla="*/ 10 h 279"/>
              <a:gd name="T24" fmla="*/ 27 w 242"/>
              <a:gd name="T25" fmla="*/ 3 h 279"/>
              <a:gd name="T26" fmla="*/ 33 w 242"/>
              <a:gd name="T27" fmla="*/ 0 h 279"/>
              <a:gd name="T28" fmla="*/ 44 w 242"/>
              <a:gd name="T29" fmla="*/ 13 h 279"/>
              <a:gd name="T30" fmla="*/ 54 w 242"/>
              <a:gd name="T31" fmla="*/ 13 h 279"/>
              <a:gd name="T32" fmla="*/ 58 w 242"/>
              <a:gd name="T33" fmla="*/ 25 h 279"/>
              <a:gd name="T34" fmla="*/ 61 w 242"/>
              <a:gd name="T35" fmla="*/ 35 h 279"/>
              <a:gd name="T36" fmla="*/ 54 w 242"/>
              <a:gd name="T37" fmla="*/ 41 h 279"/>
              <a:gd name="T38" fmla="*/ 54 w 242"/>
              <a:gd name="T39" fmla="*/ 54 h 279"/>
              <a:gd name="T40" fmla="*/ 44 w 242"/>
              <a:gd name="T41" fmla="*/ 62 h 27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42"/>
              <a:gd name="T64" fmla="*/ 0 h 279"/>
              <a:gd name="T65" fmla="*/ 242 w 242"/>
              <a:gd name="T66" fmla="*/ 279 h 27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42" h="279">
                <a:moveTo>
                  <a:pt x="173" y="248"/>
                </a:moveTo>
                <a:lnTo>
                  <a:pt x="140" y="250"/>
                </a:lnTo>
                <a:lnTo>
                  <a:pt x="116" y="279"/>
                </a:lnTo>
                <a:lnTo>
                  <a:pt x="41" y="273"/>
                </a:lnTo>
                <a:lnTo>
                  <a:pt x="2" y="250"/>
                </a:lnTo>
                <a:lnTo>
                  <a:pt x="0" y="179"/>
                </a:lnTo>
                <a:lnTo>
                  <a:pt x="21" y="159"/>
                </a:lnTo>
                <a:lnTo>
                  <a:pt x="41" y="118"/>
                </a:lnTo>
                <a:lnTo>
                  <a:pt x="17" y="106"/>
                </a:lnTo>
                <a:lnTo>
                  <a:pt x="25" y="86"/>
                </a:lnTo>
                <a:lnTo>
                  <a:pt x="53" y="80"/>
                </a:lnTo>
                <a:lnTo>
                  <a:pt x="82" y="39"/>
                </a:lnTo>
                <a:lnTo>
                  <a:pt x="106" y="12"/>
                </a:lnTo>
                <a:lnTo>
                  <a:pt x="132" y="0"/>
                </a:lnTo>
                <a:lnTo>
                  <a:pt x="175" y="49"/>
                </a:lnTo>
                <a:lnTo>
                  <a:pt x="216" y="49"/>
                </a:lnTo>
                <a:lnTo>
                  <a:pt x="230" y="100"/>
                </a:lnTo>
                <a:lnTo>
                  <a:pt x="242" y="139"/>
                </a:lnTo>
                <a:lnTo>
                  <a:pt x="216" y="163"/>
                </a:lnTo>
                <a:lnTo>
                  <a:pt x="214" y="214"/>
                </a:lnTo>
                <a:lnTo>
                  <a:pt x="173" y="248"/>
                </a:lnTo>
              </a:path>
            </a:pathLst>
          </a:custGeom>
          <a:solidFill>
            <a:schemeClr val="accent2"/>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34" name="Freeform 97"/>
          <p:cNvSpPr>
            <a:spLocks/>
          </p:cNvSpPr>
          <p:nvPr/>
        </p:nvSpPr>
        <p:spPr bwMode="gray">
          <a:xfrm>
            <a:off x="5193743" y="3256152"/>
            <a:ext cx="121697" cy="162772"/>
          </a:xfrm>
          <a:custGeom>
            <a:avLst/>
            <a:gdLst>
              <a:gd name="T0" fmla="*/ 2 w 171"/>
              <a:gd name="T1" fmla="*/ 36 h 230"/>
              <a:gd name="T2" fmla="*/ 1 w 171"/>
              <a:gd name="T3" fmla="*/ 47 h 230"/>
              <a:gd name="T4" fmla="*/ 8 w 171"/>
              <a:gd name="T5" fmla="*/ 56 h 230"/>
              <a:gd name="T6" fmla="*/ 24 w 171"/>
              <a:gd name="T7" fmla="*/ 58 h 230"/>
              <a:gd name="T8" fmla="*/ 37 w 171"/>
              <a:gd name="T9" fmla="*/ 54 h 230"/>
              <a:gd name="T10" fmla="*/ 38 w 171"/>
              <a:gd name="T11" fmla="*/ 39 h 230"/>
              <a:gd name="T12" fmla="*/ 43 w 171"/>
              <a:gd name="T13" fmla="*/ 27 h 230"/>
              <a:gd name="T14" fmla="*/ 41 w 171"/>
              <a:gd name="T15" fmla="*/ 20 h 230"/>
              <a:gd name="T16" fmla="*/ 35 w 171"/>
              <a:gd name="T17" fmla="*/ 15 h 230"/>
              <a:gd name="T18" fmla="*/ 25 w 171"/>
              <a:gd name="T19" fmla="*/ 9 h 230"/>
              <a:gd name="T20" fmla="*/ 25 w 171"/>
              <a:gd name="T21" fmla="*/ 1 h 230"/>
              <a:gd name="T22" fmla="*/ 12 w 171"/>
              <a:gd name="T23" fmla="*/ 0 h 230"/>
              <a:gd name="T24" fmla="*/ 11 w 171"/>
              <a:gd name="T25" fmla="*/ 12 h 230"/>
              <a:gd name="T26" fmla="*/ 0 w 171"/>
              <a:gd name="T27" fmla="*/ 20 h 230"/>
              <a:gd name="T28" fmla="*/ 2 w 171"/>
              <a:gd name="T29" fmla="*/ 36 h 2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1"/>
              <a:gd name="T46" fmla="*/ 0 h 230"/>
              <a:gd name="T47" fmla="*/ 171 w 171"/>
              <a:gd name="T48" fmla="*/ 230 h 23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1" h="230">
                <a:moveTo>
                  <a:pt x="8" y="144"/>
                </a:moveTo>
                <a:lnTo>
                  <a:pt x="4" y="185"/>
                </a:lnTo>
                <a:lnTo>
                  <a:pt x="31" y="224"/>
                </a:lnTo>
                <a:lnTo>
                  <a:pt x="96" y="230"/>
                </a:lnTo>
                <a:lnTo>
                  <a:pt x="148" y="215"/>
                </a:lnTo>
                <a:lnTo>
                  <a:pt x="152" y="154"/>
                </a:lnTo>
                <a:lnTo>
                  <a:pt x="171" y="108"/>
                </a:lnTo>
                <a:lnTo>
                  <a:pt x="163" y="79"/>
                </a:lnTo>
                <a:lnTo>
                  <a:pt x="138" y="59"/>
                </a:lnTo>
                <a:lnTo>
                  <a:pt x="98" y="35"/>
                </a:lnTo>
                <a:lnTo>
                  <a:pt x="98" y="4"/>
                </a:lnTo>
                <a:lnTo>
                  <a:pt x="45" y="0"/>
                </a:lnTo>
                <a:lnTo>
                  <a:pt x="41" y="45"/>
                </a:lnTo>
                <a:lnTo>
                  <a:pt x="0" y="79"/>
                </a:lnTo>
                <a:lnTo>
                  <a:pt x="8" y="144"/>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35" name="Freeform 98"/>
          <p:cNvSpPr>
            <a:spLocks/>
          </p:cNvSpPr>
          <p:nvPr/>
        </p:nvSpPr>
        <p:spPr bwMode="gray">
          <a:xfrm>
            <a:off x="5193743" y="3256152"/>
            <a:ext cx="121697" cy="162772"/>
          </a:xfrm>
          <a:custGeom>
            <a:avLst/>
            <a:gdLst>
              <a:gd name="T0" fmla="*/ 2 w 171"/>
              <a:gd name="T1" fmla="*/ 36 h 230"/>
              <a:gd name="T2" fmla="*/ 1 w 171"/>
              <a:gd name="T3" fmla="*/ 47 h 230"/>
              <a:gd name="T4" fmla="*/ 8 w 171"/>
              <a:gd name="T5" fmla="*/ 56 h 230"/>
              <a:gd name="T6" fmla="*/ 24 w 171"/>
              <a:gd name="T7" fmla="*/ 58 h 230"/>
              <a:gd name="T8" fmla="*/ 37 w 171"/>
              <a:gd name="T9" fmla="*/ 54 h 230"/>
              <a:gd name="T10" fmla="*/ 38 w 171"/>
              <a:gd name="T11" fmla="*/ 39 h 230"/>
              <a:gd name="T12" fmla="*/ 43 w 171"/>
              <a:gd name="T13" fmla="*/ 27 h 230"/>
              <a:gd name="T14" fmla="*/ 41 w 171"/>
              <a:gd name="T15" fmla="*/ 20 h 230"/>
              <a:gd name="T16" fmla="*/ 35 w 171"/>
              <a:gd name="T17" fmla="*/ 15 h 230"/>
              <a:gd name="T18" fmla="*/ 25 w 171"/>
              <a:gd name="T19" fmla="*/ 9 h 230"/>
              <a:gd name="T20" fmla="*/ 25 w 171"/>
              <a:gd name="T21" fmla="*/ 1 h 230"/>
              <a:gd name="T22" fmla="*/ 12 w 171"/>
              <a:gd name="T23" fmla="*/ 0 h 230"/>
              <a:gd name="T24" fmla="*/ 11 w 171"/>
              <a:gd name="T25" fmla="*/ 12 h 230"/>
              <a:gd name="T26" fmla="*/ 0 w 171"/>
              <a:gd name="T27" fmla="*/ 20 h 230"/>
              <a:gd name="T28" fmla="*/ 2 w 171"/>
              <a:gd name="T29" fmla="*/ 36 h 2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1"/>
              <a:gd name="T46" fmla="*/ 0 h 230"/>
              <a:gd name="T47" fmla="*/ 171 w 171"/>
              <a:gd name="T48" fmla="*/ 230 h 23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1" h="230">
                <a:moveTo>
                  <a:pt x="8" y="144"/>
                </a:moveTo>
                <a:lnTo>
                  <a:pt x="4" y="185"/>
                </a:lnTo>
                <a:lnTo>
                  <a:pt x="31" y="224"/>
                </a:lnTo>
                <a:lnTo>
                  <a:pt x="96" y="230"/>
                </a:lnTo>
                <a:lnTo>
                  <a:pt x="148" y="215"/>
                </a:lnTo>
                <a:lnTo>
                  <a:pt x="152" y="154"/>
                </a:lnTo>
                <a:lnTo>
                  <a:pt x="171" y="108"/>
                </a:lnTo>
                <a:lnTo>
                  <a:pt x="163" y="79"/>
                </a:lnTo>
                <a:lnTo>
                  <a:pt x="138" y="59"/>
                </a:lnTo>
                <a:lnTo>
                  <a:pt x="98" y="35"/>
                </a:lnTo>
                <a:lnTo>
                  <a:pt x="98" y="4"/>
                </a:lnTo>
                <a:lnTo>
                  <a:pt x="45" y="0"/>
                </a:lnTo>
                <a:lnTo>
                  <a:pt x="41" y="45"/>
                </a:lnTo>
                <a:lnTo>
                  <a:pt x="0" y="79"/>
                </a:lnTo>
                <a:lnTo>
                  <a:pt x="8" y="144"/>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36" name="Freeform 99"/>
          <p:cNvSpPr>
            <a:spLocks/>
          </p:cNvSpPr>
          <p:nvPr/>
        </p:nvSpPr>
        <p:spPr bwMode="gray">
          <a:xfrm>
            <a:off x="5357893" y="2731034"/>
            <a:ext cx="608487" cy="607212"/>
          </a:xfrm>
          <a:custGeom>
            <a:avLst/>
            <a:gdLst>
              <a:gd name="T0" fmla="*/ 182 w 860"/>
              <a:gd name="T1" fmla="*/ 145 h 858"/>
              <a:gd name="T2" fmla="*/ 179 w 860"/>
              <a:gd name="T3" fmla="*/ 149 h 858"/>
              <a:gd name="T4" fmla="*/ 174 w 860"/>
              <a:gd name="T5" fmla="*/ 152 h 858"/>
              <a:gd name="T6" fmla="*/ 166 w 860"/>
              <a:gd name="T7" fmla="*/ 154 h 858"/>
              <a:gd name="T8" fmla="*/ 156 w 860"/>
              <a:gd name="T9" fmla="*/ 157 h 858"/>
              <a:gd name="T10" fmla="*/ 149 w 860"/>
              <a:gd name="T11" fmla="*/ 163 h 858"/>
              <a:gd name="T12" fmla="*/ 140 w 860"/>
              <a:gd name="T13" fmla="*/ 170 h 858"/>
              <a:gd name="T14" fmla="*/ 133 w 860"/>
              <a:gd name="T15" fmla="*/ 176 h 858"/>
              <a:gd name="T16" fmla="*/ 129 w 860"/>
              <a:gd name="T17" fmla="*/ 180 h 858"/>
              <a:gd name="T18" fmla="*/ 123 w 860"/>
              <a:gd name="T19" fmla="*/ 186 h 858"/>
              <a:gd name="T20" fmla="*/ 119 w 860"/>
              <a:gd name="T21" fmla="*/ 194 h 858"/>
              <a:gd name="T22" fmla="*/ 113 w 860"/>
              <a:gd name="T23" fmla="*/ 201 h 858"/>
              <a:gd name="T24" fmla="*/ 107 w 860"/>
              <a:gd name="T25" fmla="*/ 204 h 858"/>
              <a:gd name="T26" fmla="*/ 103 w 860"/>
              <a:gd name="T27" fmla="*/ 208 h 858"/>
              <a:gd name="T28" fmla="*/ 95 w 860"/>
              <a:gd name="T29" fmla="*/ 213 h 858"/>
              <a:gd name="T30" fmla="*/ 89 w 860"/>
              <a:gd name="T31" fmla="*/ 215 h 858"/>
              <a:gd name="T32" fmla="*/ 88 w 860"/>
              <a:gd name="T33" fmla="*/ 210 h 858"/>
              <a:gd name="T34" fmla="*/ 92 w 860"/>
              <a:gd name="T35" fmla="*/ 204 h 858"/>
              <a:gd name="T36" fmla="*/ 98 w 860"/>
              <a:gd name="T37" fmla="*/ 198 h 858"/>
              <a:gd name="T38" fmla="*/ 103 w 860"/>
              <a:gd name="T39" fmla="*/ 191 h 858"/>
              <a:gd name="T40" fmla="*/ 101 w 860"/>
              <a:gd name="T41" fmla="*/ 187 h 858"/>
              <a:gd name="T42" fmla="*/ 95 w 860"/>
              <a:gd name="T43" fmla="*/ 184 h 858"/>
              <a:gd name="T44" fmla="*/ 91 w 860"/>
              <a:gd name="T45" fmla="*/ 179 h 858"/>
              <a:gd name="T46" fmla="*/ 93 w 860"/>
              <a:gd name="T47" fmla="*/ 170 h 858"/>
              <a:gd name="T48" fmla="*/ 100 w 860"/>
              <a:gd name="T49" fmla="*/ 159 h 858"/>
              <a:gd name="T50" fmla="*/ 107 w 860"/>
              <a:gd name="T51" fmla="*/ 148 h 858"/>
              <a:gd name="T52" fmla="*/ 110 w 860"/>
              <a:gd name="T53" fmla="*/ 140 h 858"/>
              <a:gd name="T54" fmla="*/ 110 w 860"/>
              <a:gd name="T55" fmla="*/ 135 h 858"/>
              <a:gd name="T56" fmla="*/ 105 w 860"/>
              <a:gd name="T57" fmla="*/ 129 h 858"/>
              <a:gd name="T58" fmla="*/ 99 w 860"/>
              <a:gd name="T59" fmla="*/ 123 h 858"/>
              <a:gd name="T60" fmla="*/ 94 w 860"/>
              <a:gd name="T61" fmla="*/ 122 h 858"/>
              <a:gd name="T62" fmla="*/ 87 w 860"/>
              <a:gd name="T63" fmla="*/ 123 h 858"/>
              <a:gd name="T64" fmla="*/ 78 w 860"/>
              <a:gd name="T65" fmla="*/ 123 h 858"/>
              <a:gd name="T66" fmla="*/ 74 w 860"/>
              <a:gd name="T67" fmla="*/ 124 h 858"/>
              <a:gd name="T68" fmla="*/ 70 w 860"/>
              <a:gd name="T69" fmla="*/ 134 h 858"/>
              <a:gd name="T70" fmla="*/ 66 w 860"/>
              <a:gd name="T71" fmla="*/ 145 h 858"/>
              <a:gd name="T72" fmla="*/ 60 w 860"/>
              <a:gd name="T73" fmla="*/ 152 h 858"/>
              <a:gd name="T74" fmla="*/ 53 w 860"/>
              <a:gd name="T75" fmla="*/ 163 h 858"/>
              <a:gd name="T76" fmla="*/ 46 w 860"/>
              <a:gd name="T77" fmla="*/ 169 h 858"/>
              <a:gd name="T78" fmla="*/ 41 w 860"/>
              <a:gd name="T79" fmla="*/ 172 h 858"/>
              <a:gd name="T80" fmla="*/ 34 w 860"/>
              <a:gd name="T81" fmla="*/ 167 h 858"/>
              <a:gd name="T82" fmla="*/ 14 w 860"/>
              <a:gd name="T83" fmla="*/ 147 h 858"/>
              <a:gd name="T84" fmla="*/ 5 w 860"/>
              <a:gd name="T85" fmla="*/ 127 h 858"/>
              <a:gd name="T86" fmla="*/ 7 w 860"/>
              <a:gd name="T87" fmla="*/ 101 h 858"/>
              <a:gd name="T88" fmla="*/ 3 w 860"/>
              <a:gd name="T89" fmla="*/ 79 h 858"/>
              <a:gd name="T90" fmla="*/ 21 w 860"/>
              <a:gd name="T91" fmla="*/ 80 h 858"/>
              <a:gd name="T92" fmla="*/ 43 w 860"/>
              <a:gd name="T93" fmla="*/ 78 h 858"/>
              <a:gd name="T94" fmla="*/ 69 w 860"/>
              <a:gd name="T95" fmla="*/ 53 h 858"/>
              <a:gd name="T96" fmla="*/ 94 w 860"/>
              <a:gd name="T97" fmla="*/ 44 h 858"/>
              <a:gd name="T98" fmla="*/ 108 w 860"/>
              <a:gd name="T99" fmla="*/ 37 h 858"/>
              <a:gd name="T100" fmla="*/ 131 w 860"/>
              <a:gd name="T101" fmla="*/ 12 h 858"/>
              <a:gd name="T102" fmla="*/ 149 w 860"/>
              <a:gd name="T103" fmla="*/ 6 h 858"/>
              <a:gd name="T104" fmla="*/ 182 w 860"/>
              <a:gd name="T105" fmla="*/ 30 h 858"/>
              <a:gd name="T106" fmla="*/ 194 w 860"/>
              <a:gd name="T107" fmla="*/ 60 h 858"/>
              <a:gd name="T108" fmla="*/ 215 w 860"/>
              <a:gd name="T109" fmla="*/ 101 h 858"/>
              <a:gd name="T110" fmla="*/ 183 w 860"/>
              <a:gd name="T111" fmla="*/ 134 h 85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860"/>
              <a:gd name="T169" fmla="*/ 0 h 858"/>
              <a:gd name="T170" fmla="*/ 860 w 860"/>
              <a:gd name="T171" fmla="*/ 858 h 85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860" h="858">
                <a:moveTo>
                  <a:pt x="725" y="575"/>
                </a:moveTo>
                <a:lnTo>
                  <a:pt x="725" y="579"/>
                </a:lnTo>
                <a:lnTo>
                  <a:pt x="719" y="585"/>
                </a:lnTo>
                <a:lnTo>
                  <a:pt x="713" y="594"/>
                </a:lnTo>
                <a:lnTo>
                  <a:pt x="705" y="604"/>
                </a:lnTo>
                <a:lnTo>
                  <a:pt x="695" y="608"/>
                </a:lnTo>
                <a:lnTo>
                  <a:pt x="681" y="610"/>
                </a:lnTo>
                <a:lnTo>
                  <a:pt x="664" y="614"/>
                </a:lnTo>
                <a:lnTo>
                  <a:pt x="642" y="618"/>
                </a:lnTo>
                <a:lnTo>
                  <a:pt x="622" y="626"/>
                </a:lnTo>
                <a:lnTo>
                  <a:pt x="607" y="638"/>
                </a:lnTo>
                <a:lnTo>
                  <a:pt x="593" y="651"/>
                </a:lnTo>
                <a:lnTo>
                  <a:pt x="577" y="665"/>
                </a:lnTo>
                <a:lnTo>
                  <a:pt x="559" y="679"/>
                </a:lnTo>
                <a:lnTo>
                  <a:pt x="544" y="693"/>
                </a:lnTo>
                <a:lnTo>
                  <a:pt x="530" y="703"/>
                </a:lnTo>
                <a:lnTo>
                  <a:pt x="522" y="711"/>
                </a:lnTo>
                <a:lnTo>
                  <a:pt x="514" y="718"/>
                </a:lnTo>
                <a:lnTo>
                  <a:pt x="502" y="730"/>
                </a:lnTo>
                <a:lnTo>
                  <a:pt x="492" y="744"/>
                </a:lnTo>
                <a:lnTo>
                  <a:pt x="481" y="760"/>
                </a:lnTo>
                <a:lnTo>
                  <a:pt x="475" y="774"/>
                </a:lnTo>
                <a:lnTo>
                  <a:pt x="465" y="789"/>
                </a:lnTo>
                <a:lnTo>
                  <a:pt x="451" y="801"/>
                </a:lnTo>
                <a:lnTo>
                  <a:pt x="437" y="809"/>
                </a:lnTo>
                <a:lnTo>
                  <a:pt x="427" y="815"/>
                </a:lnTo>
                <a:lnTo>
                  <a:pt x="422" y="823"/>
                </a:lnTo>
                <a:lnTo>
                  <a:pt x="410" y="831"/>
                </a:lnTo>
                <a:lnTo>
                  <a:pt x="394" y="840"/>
                </a:lnTo>
                <a:lnTo>
                  <a:pt x="380" y="850"/>
                </a:lnTo>
                <a:lnTo>
                  <a:pt x="364" y="856"/>
                </a:lnTo>
                <a:lnTo>
                  <a:pt x="355" y="858"/>
                </a:lnTo>
                <a:lnTo>
                  <a:pt x="349" y="854"/>
                </a:lnTo>
                <a:lnTo>
                  <a:pt x="349" y="838"/>
                </a:lnTo>
                <a:lnTo>
                  <a:pt x="355" y="827"/>
                </a:lnTo>
                <a:lnTo>
                  <a:pt x="366" y="815"/>
                </a:lnTo>
                <a:lnTo>
                  <a:pt x="380" y="801"/>
                </a:lnTo>
                <a:lnTo>
                  <a:pt x="392" y="789"/>
                </a:lnTo>
                <a:lnTo>
                  <a:pt x="404" y="775"/>
                </a:lnTo>
                <a:lnTo>
                  <a:pt x="410" y="764"/>
                </a:lnTo>
                <a:lnTo>
                  <a:pt x="410" y="754"/>
                </a:lnTo>
                <a:lnTo>
                  <a:pt x="404" y="748"/>
                </a:lnTo>
                <a:lnTo>
                  <a:pt x="392" y="742"/>
                </a:lnTo>
                <a:lnTo>
                  <a:pt x="380" y="734"/>
                </a:lnTo>
                <a:lnTo>
                  <a:pt x="370" y="726"/>
                </a:lnTo>
                <a:lnTo>
                  <a:pt x="364" y="716"/>
                </a:lnTo>
                <a:lnTo>
                  <a:pt x="364" y="699"/>
                </a:lnTo>
                <a:lnTo>
                  <a:pt x="372" y="679"/>
                </a:lnTo>
                <a:lnTo>
                  <a:pt x="382" y="661"/>
                </a:lnTo>
                <a:lnTo>
                  <a:pt x="400" y="636"/>
                </a:lnTo>
                <a:lnTo>
                  <a:pt x="418" y="608"/>
                </a:lnTo>
                <a:lnTo>
                  <a:pt x="425" y="592"/>
                </a:lnTo>
                <a:lnTo>
                  <a:pt x="433" y="575"/>
                </a:lnTo>
                <a:lnTo>
                  <a:pt x="441" y="559"/>
                </a:lnTo>
                <a:lnTo>
                  <a:pt x="443" y="547"/>
                </a:lnTo>
                <a:lnTo>
                  <a:pt x="439" y="537"/>
                </a:lnTo>
                <a:lnTo>
                  <a:pt x="429" y="526"/>
                </a:lnTo>
                <a:lnTo>
                  <a:pt x="418" y="514"/>
                </a:lnTo>
                <a:lnTo>
                  <a:pt x="404" y="502"/>
                </a:lnTo>
                <a:lnTo>
                  <a:pt x="394" y="494"/>
                </a:lnTo>
                <a:lnTo>
                  <a:pt x="384" y="490"/>
                </a:lnTo>
                <a:lnTo>
                  <a:pt x="374" y="490"/>
                </a:lnTo>
                <a:lnTo>
                  <a:pt x="362" y="492"/>
                </a:lnTo>
                <a:lnTo>
                  <a:pt x="345" y="494"/>
                </a:lnTo>
                <a:lnTo>
                  <a:pt x="325" y="494"/>
                </a:lnTo>
                <a:lnTo>
                  <a:pt x="311" y="492"/>
                </a:lnTo>
                <a:lnTo>
                  <a:pt x="301" y="492"/>
                </a:lnTo>
                <a:lnTo>
                  <a:pt x="294" y="498"/>
                </a:lnTo>
                <a:lnTo>
                  <a:pt x="286" y="512"/>
                </a:lnTo>
                <a:lnTo>
                  <a:pt x="280" y="533"/>
                </a:lnTo>
                <a:lnTo>
                  <a:pt x="272" y="557"/>
                </a:lnTo>
                <a:lnTo>
                  <a:pt x="264" y="577"/>
                </a:lnTo>
                <a:lnTo>
                  <a:pt x="254" y="592"/>
                </a:lnTo>
                <a:lnTo>
                  <a:pt x="242" y="608"/>
                </a:lnTo>
                <a:lnTo>
                  <a:pt x="227" y="630"/>
                </a:lnTo>
                <a:lnTo>
                  <a:pt x="211" y="650"/>
                </a:lnTo>
                <a:lnTo>
                  <a:pt x="197" y="663"/>
                </a:lnTo>
                <a:lnTo>
                  <a:pt x="183" y="673"/>
                </a:lnTo>
                <a:lnTo>
                  <a:pt x="172" y="681"/>
                </a:lnTo>
                <a:lnTo>
                  <a:pt x="162" y="687"/>
                </a:lnTo>
                <a:lnTo>
                  <a:pt x="158" y="691"/>
                </a:lnTo>
                <a:lnTo>
                  <a:pt x="134" y="667"/>
                </a:lnTo>
                <a:lnTo>
                  <a:pt x="103" y="620"/>
                </a:lnTo>
                <a:lnTo>
                  <a:pt x="55" y="587"/>
                </a:lnTo>
                <a:lnTo>
                  <a:pt x="0" y="569"/>
                </a:lnTo>
                <a:lnTo>
                  <a:pt x="20" y="510"/>
                </a:lnTo>
                <a:lnTo>
                  <a:pt x="53" y="457"/>
                </a:lnTo>
                <a:lnTo>
                  <a:pt x="30" y="402"/>
                </a:lnTo>
                <a:lnTo>
                  <a:pt x="30" y="337"/>
                </a:lnTo>
                <a:lnTo>
                  <a:pt x="10" y="315"/>
                </a:lnTo>
                <a:lnTo>
                  <a:pt x="40" y="285"/>
                </a:lnTo>
                <a:lnTo>
                  <a:pt x="81" y="317"/>
                </a:lnTo>
                <a:lnTo>
                  <a:pt x="126" y="382"/>
                </a:lnTo>
                <a:lnTo>
                  <a:pt x="170" y="311"/>
                </a:lnTo>
                <a:lnTo>
                  <a:pt x="215" y="274"/>
                </a:lnTo>
                <a:lnTo>
                  <a:pt x="274" y="209"/>
                </a:lnTo>
                <a:lnTo>
                  <a:pt x="349" y="189"/>
                </a:lnTo>
                <a:lnTo>
                  <a:pt x="376" y="173"/>
                </a:lnTo>
                <a:lnTo>
                  <a:pt x="380" y="134"/>
                </a:lnTo>
                <a:lnTo>
                  <a:pt x="431" y="146"/>
                </a:lnTo>
                <a:lnTo>
                  <a:pt x="475" y="108"/>
                </a:lnTo>
                <a:lnTo>
                  <a:pt x="524" y="47"/>
                </a:lnTo>
                <a:lnTo>
                  <a:pt x="524" y="0"/>
                </a:lnTo>
                <a:lnTo>
                  <a:pt x="595" y="22"/>
                </a:lnTo>
                <a:lnTo>
                  <a:pt x="679" y="45"/>
                </a:lnTo>
                <a:lnTo>
                  <a:pt x="725" y="120"/>
                </a:lnTo>
                <a:lnTo>
                  <a:pt x="784" y="187"/>
                </a:lnTo>
                <a:lnTo>
                  <a:pt x="774" y="240"/>
                </a:lnTo>
                <a:lnTo>
                  <a:pt x="860" y="317"/>
                </a:lnTo>
                <a:lnTo>
                  <a:pt x="860" y="402"/>
                </a:lnTo>
                <a:lnTo>
                  <a:pt x="815" y="425"/>
                </a:lnTo>
                <a:lnTo>
                  <a:pt x="731" y="533"/>
                </a:lnTo>
                <a:lnTo>
                  <a:pt x="725" y="575"/>
                </a:lnTo>
                <a:close/>
              </a:path>
            </a:pathLst>
          </a:custGeom>
          <a:solidFill>
            <a:schemeClr val="accent1"/>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37" name="Freeform 100"/>
          <p:cNvSpPr>
            <a:spLocks/>
          </p:cNvSpPr>
          <p:nvPr/>
        </p:nvSpPr>
        <p:spPr bwMode="gray">
          <a:xfrm>
            <a:off x="5357893" y="2731034"/>
            <a:ext cx="608487" cy="607212"/>
          </a:xfrm>
          <a:custGeom>
            <a:avLst/>
            <a:gdLst>
              <a:gd name="T0" fmla="*/ 182 w 860"/>
              <a:gd name="T1" fmla="*/ 145 h 858"/>
              <a:gd name="T2" fmla="*/ 179 w 860"/>
              <a:gd name="T3" fmla="*/ 149 h 858"/>
              <a:gd name="T4" fmla="*/ 174 w 860"/>
              <a:gd name="T5" fmla="*/ 152 h 858"/>
              <a:gd name="T6" fmla="*/ 166 w 860"/>
              <a:gd name="T7" fmla="*/ 154 h 858"/>
              <a:gd name="T8" fmla="*/ 156 w 860"/>
              <a:gd name="T9" fmla="*/ 157 h 858"/>
              <a:gd name="T10" fmla="*/ 149 w 860"/>
              <a:gd name="T11" fmla="*/ 163 h 858"/>
              <a:gd name="T12" fmla="*/ 140 w 860"/>
              <a:gd name="T13" fmla="*/ 170 h 858"/>
              <a:gd name="T14" fmla="*/ 133 w 860"/>
              <a:gd name="T15" fmla="*/ 176 h 858"/>
              <a:gd name="T16" fmla="*/ 129 w 860"/>
              <a:gd name="T17" fmla="*/ 180 h 858"/>
              <a:gd name="T18" fmla="*/ 123 w 860"/>
              <a:gd name="T19" fmla="*/ 186 h 858"/>
              <a:gd name="T20" fmla="*/ 119 w 860"/>
              <a:gd name="T21" fmla="*/ 194 h 858"/>
              <a:gd name="T22" fmla="*/ 113 w 860"/>
              <a:gd name="T23" fmla="*/ 201 h 858"/>
              <a:gd name="T24" fmla="*/ 107 w 860"/>
              <a:gd name="T25" fmla="*/ 204 h 858"/>
              <a:gd name="T26" fmla="*/ 103 w 860"/>
              <a:gd name="T27" fmla="*/ 208 h 858"/>
              <a:gd name="T28" fmla="*/ 95 w 860"/>
              <a:gd name="T29" fmla="*/ 213 h 858"/>
              <a:gd name="T30" fmla="*/ 89 w 860"/>
              <a:gd name="T31" fmla="*/ 215 h 858"/>
              <a:gd name="T32" fmla="*/ 88 w 860"/>
              <a:gd name="T33" fmla="*/ 210 h 858"/>
              <a:gd name="T34" fmla="*/ 92 w 860"/>
              <a:gd name="T35" fmla="*/ 204 h 858"/>
              <a:gd name="T36" fmla="*/ 98 w 860"/>
              <a:gd name="T37" fmla="*/ 198 h 858"/>
              <a:gd name="T38" fmla="*/ 103 w 860"/>
              <a:gd name="T39" fmla="*/ 191 h 858"/>
              <a:gd name="T40" fmla="*/ 101 w 860"/>
              <a:gd name="T41" fmla="*/ 187 h 858"/>
              <a:gd name="T42" fmla="*/ 95 w 860"/>
              <a:gd name="T43" fmla="*/ 184 h 858"/>
              <a:gd name="T44" fmla="*/ 91 w 860"/>
              <a:gd name="T45" fmla="*/ 179 h 858"/>
              <a:gd name="T46" fmla="*/ 93 w 860"/>
              <a:gd name="T47" fmla="*/ 170 h 858"/>
              <a:gd name="T48" fmla="*/ 100 w 860"/>
              <a:gd name="T49" fmla="*/ 159 h 858"/>
              <a:gd name="T50" fmla="*/ 107 w 860"/>
              <a:gd name="T51" fmla="*/ 148 h 858"/>
              <a:gd name="T52" fmla="*/ 110 w 860"/>
              <a:gd name="T53" fmla="*/ 140 h 858"/>
              <a:gd name="T54" fmla="*/ 110 w 860"/>
              <a:gd name="T55" fmla="*/ 135 h 858"/>
              <a:gd name="T56" fmla="*/ 105 w 860"/>
              <a:gd name="T57" fmla="*/ 129 h 858"/>
              <a:gd name="T58" fmla="*/ 99 w 860"/>
              <a:gd name="T59" fmla="*/ 123 h 858"/>
              <a:gd name="T60" fmla="*/ 94 w 860"/>
              <a:gd name="T61" fmla="*/ 122 h 858"/>
              <a:gd name="T62" fmla="*/ 87 w 860"/>
              <a:gd name="T63" fmla="*/ 123 h 858"/>
              <a:gd name="T64" fmla="*/ 78 w 860"/>
              <a:gd name="T65" fmla="*/ 123 h 858"/>
              <a:gd name="T66" fmla="*/ 74 w 860"/>
              <a:gd name="T67" fmla="*/ 124 h 858"/>
              <a:gd name="T68" fmla="*/ 70 w 860"/>
              <a:gd name="T69" fmla="*/ 134 h 858"/>
              <a:gd name="T70" fmla="*/ 66 w 860"/>
              <a:gd name="T71" fmla="*/ 145 h 858"/>
              <a:gd name="T72" fmla="*/ 60 w 860"/>
              <a:gd name="T73" fmla="*/ 152 h 858"/>
              <a:gd name="T74" fmla="*/ 53 w 860"/>
              <a:gd name="T75" fmla="*/ 163 h 858"/>
              <a:gd name="T76" fmla="*/ 46 w 860"/>
              <a:gd name="T77" fmla="*/ 169 h 858"/>
              <a:gd name="T78" fmla="*/ 41 w 860"/>
              <a:gd name="T79" fmla="*/ 172 h 858"/>
              <a:gd name="T80" fmla="*/ 34 w 860"/>
              <a:gd name="T81" fmla="*/ 167 h 858"/>
              <a:gd name="T82" fmla="*/ 14 w 860"/>
              <a:gd name="T83" fmla="*/ 147 h 858"/>
              <a:gd name="T84" fmla="*/ 5 w 860"/>
              <a:gd name="T85" fmla="*/ 127 h 858"/>
              <a:gd name="T86" fmla="*/ 7 w 860"/>
              <a:gd name="T87" fmla="*/ 101 h 858"/>
              <a:gd name="T88" fmla="*/ 3 w 860"/>
              <a:gd name="T89" fmla="*/ 79 h 858"/>
              <a:gd name="T90" fmla="*/ 21 w 860"/>
              <a:gd name="T91" fmla="*/ 80 h 858"/>
              <a:gd name="T92" fmla="*/ 43 w 860"/>
              <a:gd name="T93" fmla="*/ 78 h 858"/>
              <a:gd name="T94" fmla="*/ 69 w 860"/>
              <a:gd name="T95" fmla="*/ 53 h 858"/>
              <a:gd name="T96" fmla="*/ 94 w 860"/>
              <a:gd name="T97" fmla="*/ 44 h 858"/>
              <a:gd name="T98" fmla="*/ 108 w 860"/>
              <a:gd name="T99" fmla="*/ 37 h 858"/>
              <a:gd name="T100" fmla="*/ 131 w 860"/>
              <a:gd name="T101" fmla="*/ 12 h 858"/>
              <a:gd name="T102" fmla="*/ 149 w 860"/>
              <a:gd name="T103" fmla="*/ 6 h 858"/>
              <a:gd name="T104" fmla="*/ 182 w 860"/>
              <a:gd name="T105" fmla="*/ 30 h 858"/>
              <a:gd name="T106" fmla="*/ 194 w 860"/>
              <a:gd name="T107" fmla="*/ 60 h 858"/>
              <a:gd name="T108" fmla="*/ 215 w 860"/>
              <a:gd name="T109" fmla="*/ 101 h 858"/>
              <a:gd name="T110" fmla="*/ 183 w 860"/>
              <a:gd name="T111" fmla="*/ 134 h 85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860"/>
              <a:gd name="T169" fmla="*/ 0 h 858"/>
              <a:gd name="T170" fmla="*/ 860 w 860"/>
              <a:gd name="T171" fmla="*/ 858 h 85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860" h="858">
                <a:moveTo>
                  <a:pt x="725" y="575"/>
                </a:moveTo>
                <a:lnTo>
                  <a:pt x="725" y="579"/>
                </a:lnTo>
                <a:lnTo>
                  <a:pt x="719" y="585"/>
                </a:lnTo>
                <a:lnTo>
                  <a:pt x="713" y="594"/>
                </a:lnTo>
                <a:lnTo>
                  <a:pt x="705" y="604"/>
                </a:lnTo>
                <a:lnTo>
                  <a:pt x="695" y="608"/>
                </a:lnTo>
                <a:lnTo>
                  <a:pt x="681" y="610"/>
                </a:lnTo>
                <a:lnTo>
                  <a:pt x="664" y="614"/>
                </a:lnTo>
                <a:lnTo>
                  <a:pt x="642" y="618"/>
                </a:lnTo>
                <a:lnTo>
                  <a:pt x="622" y="626"/>
                </a:lnTo>
                <a:lnTo>
                  <a:pt x="607" y="638"/>
                </a:lnTo>
                <a:lnTo>
                  <a:pt x="593" y="651"/>
                </a:lnTo>
                <a:lnTo>
                  <a:pt x="577" y="665"/>
                </a:lnTo>
                <a:lnTo>
                  <a:pt x="559" y="679"/>
                </a:lnTo>
                <a:lnTo>
                  <a:pt x="544" y="693"/>
                </a:lnTo>
                <a:lnTo>
                  <a:pt x="530" y="703"/>
                </a:lnTo>
                <a:lnTo>
                  <a:pt x="522" y="711"/>
                </a:lnTo>
                <a:lnTo>
                  <a:pt x="514" y="718"/>
                </a:lnTo>
                <a:lnTo>
                  <a:pt x="502" y="730"/>
                </a:lnTo>
                <a:lnTo>
                  <a:pt x="492" y="744"/>
                </a:lnTo>
                <a:lnTo>
                  <a:pt x="481" y="760"/>
                </a:lnTo>
                <a:lnTo>
                  <a:pt x="475" y="774"/>
                </a:lnTo>
                <a:lnTo>
                  <a:pt x="465" y="789"/>
                </a:lnTo>
                <a:lnTo>
                  <a:pt x="451" y="801"/>
                </a:lnTo>
                <a:lnTo>
                  <a:pt x="437" y="809"/>
                </a:lnTo>
                <a:lnTo>
                  <a:pt x="427" y="815"/>
                </a:lnTo>
                <a:lnTo>
                  <a:pt x="422" y="823"/>
                </a:lnTo>
                <a:lnTo>
                  <a:pt x="410" y="831"/>
                </a:lnTo>
                <a:lnTo>
                  <a:pt x="394" y="840"/>
                </a:lnTo>
                <a:lnTo>
                  <a:pt x="380" y="850"/>
                </a:lnTo>
                <a:lnTo>
                  <a:pt x="364" y="856"/>
                </a:lnTo>
                <a:lnTo>
                  <a:pt x="355" y="858"/>
                </a:lnTo>
                <a:lnTo>
                  <a:pt x="349" y="854"/>
                </a:lnTo>
                <a:lnTo>
                  <a:pt x="349" y="838"/>
                </a:lnTo>
                <a:lnTo>
                  <a:pt x="355" y="827"/>
                </a:lnTo>
                <a:lnTo>
                  <a:pt x="366" y="815"/>
                </a:lnTo>
                <a:lnTo>
                  <a:pt x="380" y="801"/>
                </a:lnTo>
                <a:lnTo>
                  <a:pt x="392" y="789"/>
                </a:lnTo>
                <a:lnTo>
                  <a:pt x="404" y="775"/>
                </a:lnTo>
                <a:lnTo>
                  <a:pt x="410" y="764"/>
                </a:lnTo>
                <a:lnTo>
                  <a:pt x="410" y="754"/>
                </a:lnTo>
                <a:lnTo>
                  <a:pt x="404" y="748"/>
                </a:lnTo>
                <a:lnTo>
                  <a:pt x="392" y="742"/>
                </a:lnTo>
                <a:lnTo>
                  <a:pt x="380" y="734"/>
                </a:lnTo>
                <a:lnTo>
                  <a:pt x="370" y="726"/>
                </a:lnTo>
                <a:lnTo>
                  <a:pt x="364" y="716"/>
                </a:lnTo>
                <a:lnTo>
                  <a:pt x="364" y="699"/>
                </a:lnTo>
                <a:lnTo>
                  <a:pt x="372" y="679"/>
                </a:lnTo>
                <a:lnTo>
                  <a:pt x="382" y="661"/>
                </a:lnTo>
                <a:lnTo>
                  <a:pt x="400" y="636"/>
                </a:lnTo>
                <a:lnTo>
                  <a:pt x="418" y="608"/>
                </a:lnTo>
                <a:lnTo>
                  <a:pt x="425" y="592"/>
                </a:lnTo>
                <a:lnTo>
                  <a:pt x="433" y="575"/>
                </a:lnTo>
                <a:lnTo>
                  <a:pt x="441" y="559"/>
                </a:lnTo>
                <a:lnTo>
                  <a:pt x="443" y="547"/>
                </a:lnTo>
                <a:lnTo>
                  <a:pt x="439" y="537"/>
                </a:lnTo>
                <a:lnTo>
                  <a:pt x="429" y="526"/>
                </a:lnTo>
                <a:lnTo>
                  <a:pt x="418" y="514"/>
                </a:lnTo>
                <a:lnTo>
                  <a:pt x="404" y="502"/>
                </a:lnTo>
                <a:lnTo>
                  <a:pt x="394" y="494"/>
                </a:lnTo>
                <a:lnTo>
                  <a:pt x="384" y="490"/>
                </a:lnTo>
                <a:lnTo>
                  <a:pt x="374" y="490"/>
                </a:lnTo>
                <a:lnTo>
                  <a:pt x="362" y="492"/>
                </a:lnTo>
                <a:lnTo>
                  <a:pt x="345" y="494"/>
                </a:lnTo>
                <a:lnTo>
                  <a:pt x="325" y="494"/>
                </a:lnTo>
                <a:lnTo>
                  <a:pt x="311" y="492"/>
                </a:lnTo>
                <a:lnTo>
                  <a:pt x="301" y="492"/>
                </a:lnTo>
                <a:lnTo>
                  <a:pt x="294" y="498"/>
                </a:lnTo>
                <a:lnTo>
                  <a:pt x="286" y="512"/>
                </a:lnTo>
                <a:lnTo>
                  <a:pt x="280" y="533"/>
                </a:lnTo>
                <a:lnTo>
                  <a:pt x="272" y="557"/>
                </a:lnTo>
                <a:lnTo>
                  <a:pt x="264" y="577"/>
                </a:lnTo>
                <a:lnTo>
                  <a:pt x="254" y="592"/>
                </a:lnTo>
                <a:lnTo>
                  <a:pt x="242" y="608"/>
                </a:lnTo>
                <a:lnTo>
                  <a:pt x="227" y="630"/>
                </a:lnTo>
                <a:lnTo>
                  <a:pt x="211" y="650"/>
                </a:lnTo>
                <a:lnTo>
                  <a:pt x="197" y="663"/>
                </a:lnTo>
                <a:lnTo>
                  <a:pt x="183" y="673"/>
                </a:lnTo>
                <a:lnTo>
                  <a:pt x="172" y="681"/>
                </a:lnTo>
                <a:lnTo>
                  <a:pt x="162" y="687"/>
                </a:lnTo>
                <a:lnTo>
                  <a:pt x="158" y="691"/>
                </a:lnTo>
                <a:lnTo>
                  <a:pt x="134" y="667"/>
                </a:lnTo>
                <a:lnTo>
                  <a:pt x="103" y="620"/>
                </a:lnTo>
                <a:lnTo>
                  <a:pt x="55" y="587"/>
                </a:lnTo>
                <a:lnTo>
                  <a:pt x="0" y="569"/>
                </a:lnTo>
                <a:lnTo>
                  <a:pt x="20" y="510"/>
                </a:lnTo>
                <a:lnTo>
                  <a:pt x="53" y="457"/>
                </a:lnTo>
                <a:lnTo>
                  <a:pt x="30" y="402"/>
                </a:lnTo>
                <a:lnTo>
                  <a:pt x="30" y="337"/>
                </a:lnTo>
                <a:lnTo>
                  <a:pt x="10" y="315"/>
                </a:lnTo>
                <a:lnTo>
                  <a:pt x="40" y="285"/>
                </a:lnTo>
                <a:lnTo>
                  <a:pt x="81" y="317"/>
                </a:lnTo>
                <a:lnTo>
                  <a:pt x="126" y="382"/>
                </a:lnTo>
                <a:lnTo>
                  <a:pt x="170" y="311"/>
                </a:lnTo>
                <a:lnTo>
                  <a:pt x="215" y="274"/>
                </a:lnTo>
                <a:lnTo>
                  <a:pt x="274" y="209"/>
                </a:lnTo>
                <a:lnTo>
                  <a:pt x="349" y="189"/>
                </a:lnTo>
                <a:lnTo>
                  <a:pt x="376" y="173"/>
                </a:lnTo>
                <a:lnTo>
                  <a:pt x="380" y="134"/>
                </a:lnTo>
                <a:lnTo>
                  <a:pt x="431" y="146"/>
                </a:lnTo>
                <a:lnTo>
                  <a:pt x="475" y="108"/>
                </a:lnTo>
                <a:lnTo>
                  <a:pt x="524" y="47"/>
                </a:lnTo>
                <a:lnTo>
                  <a:pt x="524" y="0"/>
                </a:lnTo>
                <a:lnTo>
                  <a:pt x="595" y="22"/>
                </a:lnTo>
                <a:lnTo>
                  <a:pt x="679" y="45"/>
                </a:lnTo>
                <a:lnTo>
                  <a:pt x="725" y="120"/>
                </a:lnTo>
                <a:lnTo>
                  <a:pt x="784" y="187"/>
                </a:lnTo>
                <a:lnTo>
                  <a:pt x="774" y="240"/>
                </a:lnTo>
                <a:lnTo>
                  <a:pt x="860" y="317"/>
                </a:lnTo>
                <a:lnTo>
                  <a:pt x="860" y="402"/>
                </a:lnTo>
                <a:lnTo>
                  <a:pt x="815" y="425"/>
                </a:lnTo>
                <a:lnTo>
                  <a:pt x="731" y="533"/>
                </a:lnTo>
                <a:lnTo>
                  <a:pt x="725" y="575"/>
                </a:lnTo>
              </a:path>
            </a:pathLst>
          </a:custGeom>
          <a:no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38" name="Freeform 101"/>
          <p:cNvSpPr>
            <a:spLocks/>
          </p:cNvSpPr>
          <p:nvPr/>
        </p:nvSpPr>
        <p:spPr bwMode="gray">
          <a:xfrm>
            <a:off x="5492326" y="2389919"/>
            <a:ext cx="891504" cy="610043"/>
          </a:xfrm>
          <a:custGeom>
            <a:avLst/>
            <a:gdLst>
              <a:gd name="T0" fmla="*/ 315 w 1260"/>
              <a:gd name="T1" fmla="*/ 87 h 862"/>
              <a:gd name="T2" fmla="*/ 309 w 1260"/>
              <a:gd name="T3" fmla="*/ 91 h 862"/>
              <a:gd name="T4" fmla="*/ 299 w 1260"/>
              <a:gd name="T5" fmla="*/ 98 h 862"/>
              <a:gd name="T6" fmla="*/ 293 w 1260"/>
              <a:gd name="T7" fmla="*/ 101 h 862"/>
              <a:gd name="T8" fmla="*/ 287 w 1260"/>
              <a:gd name="T9" fmla="*/ 98 h 862"/>
              <a:gd name="T10" fmla="*/ 279 w 1260"/>
              <a:gd name="T11" fmla="*/ 94 h 862"/>
              <a:gd name="T12" fmla="*/ 277 w 1260"/>
              <a:gd name="T13" fmla="*/ 106 h 862"/>
              <a:gd name="T14" fmla="*/ 274 w 1260"/>
              <a:gd name="T15" fmla="*/ 119 h 862"/>
              <a:gd name="T16" fmla="*/ 265 w 1260"/>
              <a:gd name="T17" fmla="*/ 127 h 862"/>
              <a:gd name="T18" fmla="*/ 263 w 1260"/>
              <a:gd name="T19" fmla="*/ 136 h 862"/>
              <a:gd name="T20" fmla="*/ 254 w 1260"/>
              <a:gd name="T21" fmla="*/ 143 h 862"/>
              <a:gd name="T22" fmla="*/ 241 w 1260"/>
              <a:gd name="T23" fmla="*/ 147 h 862"/>
              <a:gd name="T24" fmla="*/ 233 w 1260"/>
              <a:gd name="T25" fmla="*/ 149 h 862"/>
              <a:gd name="T26" fmla="*/ 236 w 1260"/>
              <a:gd name="T27" fmla="*/ 157 h 862"/>
              <a:gd name="T28" fmla="*/ 244 w 1260"/>
              <a:gd name="T29" fmla="*/ 167 h 862"/>
              <a:gd name="T30" fmla="*/ 241 w 1260"/>
              <a:gd name="T31" fmla="*/ 175 h 862"/>
              <a:gd name="T32" fmla="*/ 226 w 1260"/>
              <a:gd name="T33" fmla="*/ 177 h 862"/>
              <a:gd name="T34" fmla="*/ 216 w 1260"/>
              <a:gd name="T35" fmla="*/ 177 h 862"/>
              <a:gd name="T36" fmla="*/ 207 w 1260"/>
              <a:gd name="T37" fmla="*/ 177 h 862"/>
              <a:gd name="T38" fmla="*/ 202 w 1260"/>
              <a:gd name="T39" fmla="*/ 172 h 862"/>
              <a:gd name="T40" fmla="*/ 196 w 1260"/>
              <a:gd name="T41" fmla="*/ 170 h 862"/>
              <a:gd name="T42" fmla="*/ 191 w 1260"/>
              <a:gd name="T43" fmla="*/ 183 h 862"/>
              <a:gd name="T44" fmla="*/ 185 w 1260"/>
              <a:gd name="T45" fmla="*/ 199 h 862"/>
              <a:gd name="T46" fmla="*/ 178 w 1260"/>
              <a:gd name="T47" fmla="*/ 213 h 862"/>
              <a:gd name="T48" fmla="*/ 169 w 1260"/>
              <a:gd name="T49" fmla="*/ 216 h 862"/>
              <a:gd name="T50" fmla="*/ 147 w 1260"/>
              <a:gd name="T51" fmla="*/ 181 h 862"/>
              <a:gd name="T52" fmla="*/ 122 w 1260"/>
              <a:gd name="T53" fmla="*/ 132 h 862"/>
              <a:gd name="T54" fmla="*/ 66 w 1260"/>
              <a:gd name="T55" fmla="*/ 99 h 862"/>
              <a:gd name="T56" fmla="*/ 28 w 1260"/>
              <a:gd name="T57" fmla="*/ 96 h 862"/>
              <a:gd name="T58" fmla="*/ 21 w 1260"/>
              <a:gd name="T59" fmla="*/ 55 h 862"/>
              <a:gd name="T60" fmla="*/ 6 w 1260"/>
              <a:gd name="T61" fmla="*/ 26 h 862"/>
              <a:gd name="T62" fmla="*/ 33 w 1260"/>
              <a:gd name="T63" fmla="*/ 29 h 862"/>
              <a:gd name="T64" fmla="*/ 64 w 1260"/>
              <a:gd name="T65" fmla="*/ 0 h 862"/>
              <a:gd name="T66" fmla="*/ 101 w 1260"/>
              <a:gd name="T67" fmla="*/ 27 h 862"/>
              <a:gd name="T68" fmla="*/ 133 w 1260"/>
              <a:gd name="T69" fmla="*/ 34 h 862"/>
              <a:gd name="T70" fmla="*/ 172 w 1260"/>
              <a:gd name="T71" fmla="*/ 48 h 862"/>
              <a:gd name="T72" fmla="*/ 206 w 1260"/>
              <a:gd name="T73" fmla="*/ 62 h 862"/>
              <a:gd name="T74" fmla="*/ 214 w 1260"/>
              <a:gd name="T75" fmla="*/ 42 h 862"/>
              <a:gd name="T76" fmla="*/ 217 w 1260"/>
              <a:gd name="T77" fmla="*/ 53 h 862"/>
              <a:gd name="T78" fmla="*/ 219 w 1260"/>
              <a:gd name="T79" fmla="*/ 58 h 862"/>
              <a:gd name="T80" fmla="*/ 227 w 1260"/>
              <a:gd name="T81" fmla="*/ 65 h 862"/>
              <a:gd name="T82" fmla="*/ 243 w 1260"/>
              <a:gd name="T83" fmla="*/ 80 h 862"/>
              <a:gd name="T84" fmla="*/ 265 w 1260"/>
              <a:gd name="T85" fmla="*/ 51 h 862"/>
              <a:gd name="T86" fmla="*/ 312 w 1260"/>
              <a:gd name="T87" fmla="*/ 62 h 86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260"/>
              <a:gd name="T133" fmla="*/ 0 h 862"/>
              <a:gd name="T134" fmla="*/ 1260 w 1260"/>
              <a:gd name="T135" fmla="*/ 862 h 86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260" h="862">
                <a:moveTo>
                  <a:pt x="1246" y="248"/>
                </a:moveTo>
                <a:lnTo>
                  <a:pt x="1260" y="267"/>
                </a:lnTo>
                <a:lnTo>
                  <a:pt x="1258" y="348"/>
                </a:lnTo>
                <a:lnTo>
                  <a:pt x="1254" y="350"/>
                </a:lnTo>
                <a:lnTo>
                  <a:pt x="1246" y="356"/>
                </a:lnTo>
                <a:lnTo>
                  <a:pt x="1233" y="364"/>
                </a:lnTo>
                <a:lnTo>
                  <a:pt x="1219" y="374"/>
                </a:lnTo>
                <a:lnTo>
                  <a:pt x="1205" y="382"/>
                </a:lnTo>
                <a:lnTo>
                  <a:pt x="1195" y="390"/>
                </a:lnTo>
                <a:lnTo>
                  <a:pt x="1187" y="395"/>
                </a:lnTo>
                <a:lnTo>
                  <a:pt x="1179" y="399"/>
                </a:lnTo>
                <a:lnTo>
                  <a:pt x="1170" y="401"/>
                </a:lnTo>
                <a:lnTo>
                  <a:pt x="1160" y="401"/>
                </a:lnTo>
                <a:lnTo>
                  <a:pt x="1154" y="395"/>
                </a:lnTo>
                <a:lnTo>
                  <a:pt x="1146" y="390"/>
                </a:lnTo>
                <a:lnTo>
                  <a:pt x="1136" y="380"/>
                </a:lnTo>
                <a:lnTo>
                  <a:pt x="1124" y="376"/>
                </a:lnTo>
                <a:lnTo>
                  <a:pt x="1114" y="376"/>
                </a:lnTo>
                <a:lnTo>
                  <a:pt x="1110" y="384"/>
                </a:lnTo>
                <a:lnTo>
                  <a:pt x="1107" y="401"/>
                </a:lnTo>
                <a:lnTo>
                  <a:pt x="1105" y="423"/>
                </a:lnTo>
                <a:lnTo>
                  <a:pt x="1103" y="443"/>
                </a:lnTo>
                <a:lnTo>
                  <a:pt x="1101" y="460"/>
                </a:lnTo>
                <a:lnTo>
                  <a:pt x="1095" y="476"/>
                </a:lnTo>
                <a:lnTo>
                  <a:pt x="1085" y="490"/>
                </a:lnTo>
                <a:lnTo>
                  <a:pt x="1069" y="500"/>
                </a:lnTo>
                <a:lnTo>
                  <a:pt x="1059" y="508"/>
                </a:lnTo>
                <a:lnTo>
                  <a:pt x="1055" y="519"/>
                </a:lnTo>
                <a:lnTo>
                  <a:pt x="1053" y="531"/>
                </a:lnTo>
                <a:lnTo>
                  <a:pt x="1051" y="541"/>
                </a:lnTo>
                <a:lnTo>
                  <a:pt x="1045" y="551"/>
                </a:lnTo>
                <a:lnTo>
                  <a:pt x="1032" y="559"/>
                </a:lnTo>
                <a:lnTo>
                  <a:pt x="1016" y="569"/>
                </a:lnTo>
                <a:lnTo>
                  <a:pt x="996" y="576"/>
                </a:lnTo>
                <a:lnTo>
                  <a:pt x="979" y="584"/>
                </a:lnTo>
                <a:lnTo>
                  <a:pt x="965" y="588"/>
                </a:lnTo>
                <a:lnTo>
                  <a:pt x="951" y="590"/>
                </a:lnTo>
                <a:lnTo>
                  <a:pt x="941" y="592"/>
                </a:lnTo>
                <a:lnTo>
                  <a:pt x="933" y="596"/>
                </a:lnTo>
                <a:lnTo>
                  <a:pt x="929" y="604"/>
                </a:lnTo>
                <a:lnTo>
                  <a:pt x="933" y="614"/>
                </a:lnTo>
                <a:lnTo>
                  <a:pt x="943" y="628"/>
                </a:lnTo>
                <a:lnTo>
                  <a:pt x="955" y="641"/>
                </a:lnTo>
                <a:lnTo>
                  <a:pt x="967" y="651"/>
                </a:lnTo>
                <a:lnTo>
                  <a:pt x="977" y="665"/>
                </a:lnTo>
                <a:lnTo>
                  <a:pt x="981" y="677"/>
                </a:lnTo>
                <a:lnTo>
                  <a:pt x="975" y="691"/>
                </a:lnTo>
                <a:lnTo>
                  <a:pt x="963" y="699"/>
                </a:lnTo>
                <a:lnTo>
                  <a:pt x="943" y="702"/>
                </a:lnTo>
                <a:lnTo>
                  <a:pt x="923" y="704"/>
                </a:lnTo>
                <a:lnTo>
                  <a:pt x="906" y="706"/>
                </a:lnTo>
                <a:lnTo>
                  <a:pt x="892" y="708"/>
                </a:lnTo>
                <a:lnTo>
                  <a:pt x="880" y="708"/>
                </a:lnTo>
                <a:lnTo>
                  <a:pt x="864" y="708"/>
                </a:lnTo>
                <a:lnTo>
                  <a:pt x="847" y="706"/>
                </a:lnTo>
                <a:lnTo>
                  <a:pt x="833" y="706"/>
                </a:lnTo>
                <a:lnTo>
                  <a:pt x="827" y="706"/>
                </a:lnTo>
                <a:lnTo>
                  <a:pt x="825" y="702"/>
                </a:lnTo>
                <a:lnTo>
                  <a:pt x="819" y="697"/>
                </a:lnTo>
                <a:lnTo>
                  <a:pt x="809" y="687"/>
                </a:lnTo>
                <a:lnTo>
                  <a:pt x="799" y="679"/>
                </a:lnTo>
                <a:lnTo>
                  <a:pt x="792" y="675"/>
                </a:lnTo>
                <a:lnTo>
                  <a:pt x="786" y="679"/>
                </a:lnTo>
                <a:lnTo>
                  <a:pt x="780" y="691"/>
                </a:lnTo>
                <a:lnTo>
                  <a:pt x="774" y="708"/>
                </a:lnTo>
                <a:lnTo>
                  <a:pt x="766" y="732"/>
                </a:lnTo>
                <a:lnTo>
                  <a:pt x="756" y="756"/>
                </a:lnTo>
                <a:lnTo>
                  <a:pt x="748" y="777"/>
                </a:lnTo>
                <a:lnTo>
                  <a:pt x="742" y="795"/>
                </a:lnTo>
                <a:lnTo>
                  <a:pt x="733" y="821"/>
                </a:lnTo>
                <a:lnTo>
                  <a:pt x="723" y="838"/>
                </a:lnTo>
                <a:lnTo>
                  <a:pt x="711" y="850"/>
                </a:lnTo>
                <a:lnTo>
                  <a:pt x="699" y="854"/>
                </a:lnTo>
                <a:lnTo>
                  <a:pt x="687" y="858"/>
                </a:lnTo>
                <a:lnTo>
                  <a:pt x="677" y="862"/>
                </a:lnTo>
                <a:lnTo>
                  <a:pt x="671" y="862"/>
                </a:lnTo>
                <a:lnTo>
                  <a:pt x="671" y="799"/>
                </a:lnTo>
                <a:lnTo>
                  <a:pt x="585" y="722"/>
                </a:lnTo>
                <a:lnTo>
                  <a:pt x="595" y="669"/>
                </a:lnTo>
                <a:lnTo>
                  <a:pt x="536" y="602"/>
                </a:lnTo>
                <a:lnTo>
                  <a:pt x="490" y="527"/>
                </a:lnTo>
                <a:lnTo>
                  <a:pt x="335" y="482"/>
                </a:lnTo>
                <a:lnTo>
                  <a:pt x="297" y="460"/>
                </a:lnTo>
                <a:lnTo>
                  <a:pt x="262" y="393"/>
                </a:lnTo>
                <a:lnTo>
                  <a:pt x="223" y="327"/>
                </a:lnTo>
                <a:lnTo>
                  <a:pt x="144" y="388"/>
                </a:lnTo>
                <a:lnTo>
                  <a:pt x="114" y="382"/>
                </a:lnTo>
                <a:lnTo>
                  <a:pt x="112" y="352"/>
                </a:lnTo>
                <a:lnTo>
                  <a:pt x="77" y="303"/>
                </a:lnTo>
                <a:lnTo>
                  <a:pt x="83" y="220"/>
                </a:lnTo>
                <a:lnTo>
                  <a:pt x="42" y="165"/>
                </a:lnTo>
                <a:lnTo>
                  <a:pt x="0" y="157"/>
                </a:lnTo>
                <a:lnTo>
                  <a:pt x="24" y="102"/>
                </a:lnTo>
                <a:lnTo>
                  <a:pt x="67" y="116"/>
                </a:lnTo>
                <a:lnTo>
                  <a:pt x="83" y="96"/>
                </a:lnTo>
                <a:lnTo>
                  <a:pt x="132" y="118"/>
                </a:lnTo>
                <a:lnTo>
                  <a:pt x="124" y="53"/>
                </a:lnTo>
                <a:lnTo>
                  <a:pt x="160" y="23"/>
                </a:lnTo>
                <a:lnTo>
                  <a:pt x="256" y="0"/>
                </a:lnTo>
                <a:lnTo>
                  <a:pt x="280" y="63"/>
                </a:lnTo>
                <a:lnTo>
                  <a:pt x="343" y="132"/>
                </a:lnTo>
                <a:lnTo>
                  <a:pt x="406" y="110"/>
                </a:lnTo>
                <a:lnTo>
                  <a:pt x="453" y="114"/>
                </a:lnTo>
                <a:lnTo>
                  <a:pt x="488" y="81"/>
                </a:lnTo>
                <a:lnTo>
                  <a:pt x="530" y="134"/>
                </a:lnTo>
                <a:lnTo>
                  <a:pt x="650" y="110"/>
                </a:lnTo>
                <a:lnTo>
                  <a:pt x="673" y="142"/>
                </a:lnTo>
                <a:lnTo>
                  <a:pt x="689" y="191"/>
                </a:lnTo>
                <a:lnTo>
                  <a:pt x="742" y="177"/>
                </a:lnTo>
                <a:lnTo>
                  <a:pt x="790" y="250"/>
                </a:lnTo>
                <a:lnTo>
                  <a:pt x="823" y="248"/>
                </a:lnTo>
                <a:lnTo>
                  <a:pt x="813" y="167"/>
                </a:lnTo>
                <a:lnTo>
                  <a:pt x="853" y="161"/>
                </a:lnTo>
                <a:lnTo>
                  <a:pt x="855" y="167"/>
                </a:lnTo>
                <a:lnTo>
                  <a:pt x="858" y="179"/>
                </a:lnTo>
                <a:lnTo>
                  <a:pt x="864" y="195"/>
                </a:lnTo>
                <a:lnTo>
                  <a:pt x="868" y="212"/>
                </a:lnTo>
                <a:lnTo>
                  <a:pt x="872" y="224"/>
                </a:lnTo>
                <a:lnTo>
                  <a:pt x="874" y="232"/>
                </a:lnTo>
                <a:lnTo>
                  <a:pt x="878" y="234"/>
                </a:lnTo>
                <a:lnTo>
                  <a:pt x="886" y="242"/>
                </a:lnTo>
                <a:lnTo>
                  <a:pt x="896" y="250"/>
                </a:lnTo>
                <a:lnTo>
                  <a:pt x="908" y="258"/>
                </a:lnTo>
                <a:lnTo>
                  <a:pt x="916" y="262"/>
                </a:lnTo>
                <a:lnTo>
                  <a:pt x="920" y="266"/>
                </a:lnTo>
                <a:lnTo>
                  <a:pt x="971" y="319"/>
                </a:lnTo>
                <a:lnTo>
                  <a:pt x="994" y="293"/>
                </a:lnTo>
                <a:lnTo>
                  <a:pt x="1010" y="238"/>
                </a:lnTo>
                <a:lnTo>
                  <a:pt x="1059" y="201"/>
                </a:lnTo>
                <a:lnTo>
                  <a:pt x="1126" y="226"/>
                </a:lnTo>
                <a:lnTo>
                  <a:pt x="1203" y="252"/>
                </a:lnTo>
                <a:lnTo>
                  <a:pt x="1246" y="248"/>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39" name="Freeform 102"/>
          <p:cNvSpPr>
            <a:spLocks/>
          </p:cNvSpPr>
          <p:nvPr/>
        </p:nvSpPr>
        <p:spPr bwMode="gray">
          <a:xfrm>
            <a:off x="5492326" y="2389919"/>
            <a:ext cx="891504" cy="610043"/>
          </a:xfrm>
          <a:custGeom>
            <a:avLst/>
            <a:gdLst>
              <a:gd name="T0" fmla="*/ 315 w 1260"/>
              <a:gd name="T1" fmla="*/ 87 h 862"/>
              <a:gd name="T2" fmla="*/ 309 w 1260"/>
              <a:gd name="T3" fmla="*/ 91 h 862"/>
              <a:gd name="T4" fmla="*/ 299 w 1260"/>
              <a:gd name="T5" fmla="*/ 98 h 862"/>
              <a:gd name="T6" fmla="*/ 293 w 1260"/>
              <a:gd name="T7" fmla="*/ 101 h 862"/>
              <a:gd name="T8" fmla="*/ 287 w 1260"/>
              <a:gd name="T9" fmla="*/ 98 h 862"/>
              <a:gd name="T10" fmla="*/ 279 w 1260"/>
              <a:gd name="T11" fmla="*/ 94 h 862"/>
              <a:gd name="T12" fmla="*/ 277 w 1260"/>
              <a:gd name="T13" fmla="*/ 106 h 862"/>
              <a:gd name="T14" fmla="*/ 274 w 1260"/>
              <a:gd name="T15" fmla="*/ 119 h 862"/>
              <a:gd name="T16" fmla="*/ 265 w 1260"/>
              <a:gd name="T17" fmla="*/ 127 h 862"/>
              <a:gd name="T18" fmla="*/ 263 w 1260"/>
              <a:gd name="T19" fmla="*/ 136 h 862"/>
              <a:gd name="T20" fmla="*/ 254 w 1260"/>
              <a:gd name="T21" fmla="*/ 143 h 862"/>
              <a:gd name="T22" fmla="*/ 241 w 1260"/>
              <a:gd name="T23" fmla="*/ 147 h 862"/>
              <a:gd name="T24" fmla="*/ 233 w 1260"/>
              <a:gd name="T25" fmla="*/ 149 h 862"/>
              <a:gd name="T26" fmla="*/ 236 w 1260"/>
              <a:gd name="T27" fmla="*/ 157 h 862"/>
              <a:gd name="T28" fmla="*/ 244 w 1260"/>
              <a:gd name="T29" fmla="*/ 167 h 862"/>
              <a:gd name="T30" fmla="*/ 241 w 1260"/>
              <a:gd name="T31" fmla="*/ 175 h 862"/>
              <a:gd name="T32" fmla="*/ 226 w 1260"/>
              <a:gd name="T33" fmla="*/ 177 h 862"/>
              <a:gd name="T34" fmla="*/ 216 w 1260"/>
              <a:gd name="T35" fmla="*/ 177 h 862"/>
              <a:gd name="T36" fmla="*/ 207 w 1260"/>
              <a:gd name="T37" fmla="*/ 177 h 862"/>
              <a:gd name="T38" fmla="*/ 202 w 1260"/>
              <a:gd name="T39" fmla="*/ 172 h 862"/>
              <a:gd name="T40" fmla="*/ 196 w 1260"/>
              <a:gd name="T41" fmla="*/ 170 h 862"/>
              <a:gd name="T42" fmla="*/ 191 w 1260"/>
              <a:gd name="T43" fmla="*/ 183 h 862"/>
              <a:gd name="T44" fmla="*/ 185 w 1260"/>
              <a:gd name="T45" fmla="*/ 199 h 862"/>
              <a:gd name="T46" fmla="*/ 178 w 1260"/>
              <a:gd name="T47" fmla="*/ 213 h 862"/>
              <a:gd name="T48" fmla="*/ 169 w 1260"/>
              <a:gd name="T49" fmla="*/ 216 h 862"/>
              <a:gd name="T50" fmla="*/ 147 w 1260"/>
              <a:gd name="T51" fmla="*/ 181 h 862"/>
              <a:gd name="T52" fmla="*/ 122 w 1260"/>
              <a:gd name="T53" fmla="*/ 132 h 862"/>
              <a:gd name="T54" fmla="*/ 66 w 1260"/>
              <a:gd name="T55" fmla="*/ 99 h 862"/>
              <a:gd name="T56" fmla="*/ 28 w 1260"/>
              <a:gd name="T57" fmla="*/ 96 h 862"/>
              <a:gd name="T58" fmla="*/ 21 w 1260"/>
              <a:gd name="T59" fmla="*/ 55 h 862"/>
              <a:gd name="T60" fmla="*/ 6 w 1260"/>
              <a:gd name="T61" fmla="*/ 26 h 862"/>
              <a:gd name="T62" fmla="*/ 33 w 1260"/>
              <a:gd name="T63" fmla="*/ 29 h 862"/>
              <a:gd name="T64" fmla="*/ 64 w 1260"/>
              <a:gd name="T65" fmla="*/ 0 h 862"/>
              <a:gd name="T66" fmla="*/ 101 w 1260"/>
              <a:gd name="T67" fmla="*/ 27 h 862"/>
              <a:gd name="T68" fmla="*/ 133 w 1260"/>
              <a:gd name="T69" fmla="*/ 34 h 862"/>
              <a:gd name="T70" fmla="*/ 172 w 1260"/>
              <a:gd name="T71" fmla="*/ 48 h 862"/>
              <a:gd name="T72" fmla="*/ 206 w 1260"/>
              <a:gd name="T73" fmla="*/ 62 h 862"/>
              <a:gd name="T74" fmla="*/ 214 w 1260"/>
              <a:gd name="T75" fmla="*/ 42 h 862"/>
              <a:gd name="T76" fmla="*/ 217 w 1260"/>
              <a:gd name="T77" fmla="*/ 53 h 862"/>
              <a:gd name="T78" fmla="*/ 219 w 1260"/>
              <a:gd name="T79" fmla="*/ 58 h 862"/>
              <a:gd name="T80" fmla="*/ 227 w 1260"/>
              <a:gd name="T81" fmla="*/ 65 h 862"/>
              <a:gd name="T82" fmla="*/ 243 w 1260"/>
              <a:gd name="T83" fmla="*/ 80 h 862"/>
              <a:gd name="T84" fmla="*/ 265 w 1260"/>
              <a:gd name="T85" fmla="*/ 51 h 862"/>
              <a:gd name="T86" fmla="*/ 312 w 1260"/>
              <a:gd name="T87" fmla="*/ 62 h 86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260"/>
              <a:gd name="T133" fmla="*/ 0 h 862"/>
              <a:gd name="T134" fmla="*/ 1260 w 1260"/>
              <a:gd name="T135" fmla="*/ 862 h 86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260" h="862">
                <a:moveTo>
                  <a:pt x="1246" y="248"/>
                </a:moveTo>
                <a:lnTo>
                  <a:pt x="1260" y="267"/>
                </a:lnTo>
                <a:lnTo>
                  <a:pt x="1258" y="348"/>
                </a:lnTo>
                <a:lnTo>
                  <a:pt x="1254" y="350"/>
                </a:lnTo>
                <a:lnTo>
                  <a:pt x="1246" y="356"/>
                </a:lnTo>
                <a:lnTo>
                  <a:pt x="1233" y="364"/>
                </a:lnTo>
                <a:lnTo>
                  <a:pt x="1219" y="374"/>
                </a:lnTo>
                <a:lnTo>
                  <a:pt x="1205" y="382"/>
                </a:lnTo>
                <a:lnTo>
                  <a:pt x="1195" y="390"/>
                </a:lnTo>
                <a:lnTo>
                  <a:pt x="1187" y="395"/>
                </a:lnTo>
                <a:lnTo>
                  <a:pt x="1179" y="399"/>
                </a:lnTo>
                <a:lnTo>
                  <a:pt x="1170" y="401"/>
                </a:lnTo>
                <a:lnTo>
                  <a:pt x="1160" y="401"/>
                </a:lnTo>
                <a:lnTo>
                  <a:pt x="1154" y="395"/>
                </a:lnTo>
                <a:lnTo>
                  <a:pt x="1146" y="390"/>
                </a:lnTo>
                <a:lnTo>
                  <a:pt x="1136" y="380"/>
                </a:lnTo>
                <a:lnTo>
                  <a:pt x="1124" y="376"/>
                </a:lnTo>
                <a:lnTo>
                  <a:pt x="1114" y="376"/>
                </a:lnTo>
                <a:lnTo>
                  <a:pt x="1110" y="384"/>
                </a:lnTo>
                <a:lnTo>
                  <a:pt x="1107" y="401"/>
                </a:lnTo>
                <a:lnTo>
                  <a:pt x="1105" y="423"/>
                </a:lnTo>
                <a:lnTo>
                  <a:pt x="1103" y="443"/>
                </a:lnTo>
                <a:lnTo>
                  <a:pt x="1101" y="460"/>
                </a:lnTo>
                <a:lnTo>
                  <a:pt x="1095" y="476"/>
                </a:lnTo>
                <a:lnTo>
                  <a:pt x="1085" y="490"/>
                </a:lnTo>
                <a:lnTo>
                  <a:pt x="1069" y="500"/>
                </a:lnTo>
                <a:lnTo>
                  <a:pt x="1059" y="508"/>
                </a:lnTo>
                <a:lnTo>
                  <a:pt x="1055" y="519"/>
                </a:lnTo>
                <a:lnTo>
                  <a:pt x="1053" y="531"/>
                </a:lnTo>
                <a:lnTo>
                  <a:pt x="1051" y="541"/>
                </a:lnTo>
                <a:lnTo>
                  <a:pt x="1045" y="551"/>
                </a:lnTo>
                <a:lnTo>
                  <a:pt x="1032" y="559"/>
                </a:lnTo>
                <a:lnTo>
                  <a:pt x="1016" y="569"/>
                </a:lnTo>
                <a:lnTo>
                  <a:pt x="996" y="576"/>
                </a:lnTo>
                <a:lnTo>
                  <a:pt x="979" y="584"/>
                </a:lnTo>
                <a:lnTo>
                  <a:pt x="965" y="588"/>
                </a:lnTo>
                <a:lnTo>
                  <a:pt x="951" y="590"/>
                </a:lnTo>
                <a:lnTo>
                  <a:pt x="941" y="592"/>
                </a:lnTo>
                <a:lnTo>
                  <a:pt x="933" y="596"/>
                </a:lnTo>
                <a:lnTo>
                  <a:pt x="929" y="604"/>
                </a:lnTo>
                <a:lnTo>
                  <a:pt x="933" y="614"/>
                </a:lnTo>
                <a:lnTo>
                  <a:pt x="943" y="628"/>
                </a:lnTo>
                <a:lnTo>
                  <a:pt x="955" y="641"/>
                </a:lnTo>
                <a:lnTo>
                  <a:pt x="967" y="651"/>
                </a:lnTo>
                <a:lnTo>
                  <a:pt x="977" y="665"/>
                </a:lnTo>
                <a:lnTo>
                  <a:pt x="981" y="677"/>
                </a:lnTo>
                <a:lnTo>
                  <a:pt x="975" y="691"/>
                </a:lnTo>
                <a:lnTo>
                  <a:pt x="963" y="699"/>
                </a:lnTo>
                <a:lnTo>
                  <a:pt x="943" y="702"/>
                </a:lnTo>
                <a:lnTo>
                  <a:pt x="923" y="704"/>
                </a:lnTo>
                <a:lnTo>
                  <a:pt x="906" y="706"/>
                </a:lnTo>
                <a:lnTo>
                  <a:pt x="892" y="708"/>
                </a:lnTo>
                <a:lnTo>
                  <a:pt x="880" y="708"/>
                </a:lnTo>
                <a:lnTo>
                  <a:pt x="864" y="708"/>
                </a:lnTo>
                <a:lnTo>
                  <a:pt x="847" y="706"/>
                </a:lnTo>
                <a:lnTo>
                  <a:pt x="833" y="706"/>
                </a:lnTo>
                <a:lnTo>
                  <a:pt x="827" y="706"/>
                </a:lnTo>
                <a:lnTo>
                  <a:pt x="825" y="702"/>
                </a:lnTo>
                <a:lnTo>
                  <a:pt x="819" y="697"/>
                </a:lnTo>
                <a:lnTo>
                  <a:pt x="809" y="687"/>
                </a:lnTo>
                <a:lnTo>
                  <a:pt x="799" y="679"/>
                </a:lnTo>
                <a:lnTo>
                  <a:pt x="792" y="675"/>
                </a:lnTo>
                <a:lnTo>
                  <a:pt x="786" y="679"/>
                </a:lnTo>
                <a:lnTo>
                  <a:pt x="780" y="691"/>
                </a:lnTo>
                <a:lnTo>
                  <a:pt x="774" y="708"/>
                </a:lnTo>
                <a:lnTo>
                  <a:pt x="766" y="732"/>
                </a:lnTo>
                <a:lnTo>
                  <a:pt x="756" y="756"/>
                </a:lnTo>
                <a:lnTo>
                  <a:pt x="748" y="777"/>
                </a:lnTo>
                <a:lnTo>
                  <a:pt x="742" y="795"/>
                </a:lnTo>
                <a:lnTo>
                  <a:pt x="733" y="821"/>
                </a:lnTo>
                <a:lnTo>
                  <a:pt x="723" y="838"/>
                </a:lnTo>
                <a:lnTo>
                  <a:pt x="711" y="850"/>
                </a:lnTo>
                <a:lnTo>
                  <a:pt x="699" y="854"/>
                </a:lnTo>
                <a:lnTo>
                  <a:pt x="687" y="858"/>
                </a:lnTo>
                <a:lnTo>
                  <a:pt x="677" y="862"/>
                </a:lnTo>
                <a:lnTo>
                  <a:pt x="671" y="862"/>
                </a:lnTo>
                <a:lnTo>
                  <a:pt x="671" y="799"/>
                </a:lnTo>
                <a:lnTo>
                  <a:pt x="585" y="722"/>
                </a:lnTo>
                <a:lnTo>
                  <a:pt x="595" y="669"/>
                </a:lnTo>
                <a:lnTo>
                  <a:pt x="536" y="602"/>
                </a:lnTo>
                <a:lnTo>
                  <a:pt x="490" y="527"/>
                </a:lnTo>
                <a:lnTo>
                  <a:pt x="335" y="482"/>
                </a:lnTo>
                <a:lnTo>
                  <a:pt x="297" y="460"/>
                </a:lnTo>
                <a:lnTo>
                  <a:pt x="262" y="393"/>
                </a:lnTo>
                <a:lnTo>
                  <a:pt x="223" y="327"/>
                </a:lnTo>
                <a:lnTo>
                  <a:pt x="144" y="388"/>
                </a:lnTo>
                <a:lnTo>
                  <a:pt x="114" y="382"/>
                </a:lnTo>
                <a:lnTo>
                  <a:pt x="112" y="352"/>
                </a:lnTo>
                <a:lnTo>
                  <a:pt x="77" y="303"/>
                </a:lnTo>
                <a:lnTo>
                  <a:pt x="83" y="220"/>
                </a:lnTo>
                <a:lnTo>
                  <a:pt x="42" y="165"/>
                </a:lnTo>
                <a:lnTo>
                  <a:pt x="0" y="157"/>
                </a:lnTo>
                <a:lnTo>
                  <a:pt x="24" y="102"/>
                </a:lnTo>
                <a:lnTo>
                  <a:pt x="67" y="116"/>
                </a:lnTo>
                <a:lnTo>
                  <a:pt x="83" y="96"/>
                </a:lnTo>
                <a:lnTo>
                  <a:pt x="132" y="118"/>
                </a:lnTo>
                <a:lnTo>
                  <a:pt x="124" y="53"/>
                </a:lnTo>
                <a:lnTo>
                  <a:pt x="160" y="23"/>
                </a:lnTo>
                <a:lnTo>
                  <a:pt x="256" y="0"/>
                </a:lnTo>
                <a:lnTo>
                  <a:pt x="280" y="63"/>
                </a:lnTo>
                <a:lnTo>
                  <a:pt x="343" y="132"/>
                </a:lnTo>
                <a:lnTo>
                  <a:pt x="406" y="110"/>
                </a:lnTo>
                <a:lnTo>
                  <a:pt x="453" y="114"/>
                </a:lnTo>
                <a:lnTo>
                  <a:pt x="488" y="81"/>
                </a:lnTo>
                <a:lnTo>
                  <a:pt x="530" y="134"/>
                </a:lnTo>
                <a:lnTo>
                  <a:pt x="650" y="110"/>
                </a:lnTo>
                <a:lnTo>
                  <a:pt x="673" y="142"/>
                </a:lnTo>
                <a:lnTo>
                  <a:pt x="689" y="191"/>
                </a:lnTo>
                <a:lnTo>
                  <a:pt x="742" y="177"/>
                </a:lnTo>
                <a:lnTo>
                  <a:pt x="790" y="250"/>
                </a:lnTo>
                <a:lnTo>
                  <a:pt x="823" y="248"/>
                </a:lnTo>
                <a:lnTo>
                  <a:pt x="813" y="167"/>
                </a:lnTo>
                <a:lnTo>
                  <a:pt x="853" y="161"/>
                </a:lnTo>
                <a:lnTo>
                  <a:pt x="855" y="167"/>
                </a:lnTo>
                <a:lnTo>
                  <a:pt x="858" y="179"/>
                </a:lnTo>
                <a:lnTo>
                  <a:pt x="864" y="195"/>
                </a:lnTo>
                <a:lnTo>
                  <a:pt x="868" y="212"/>
                </a:lnTo>
                <a:lnTo>
                  <a:pt x="872" y="224"/>
                </a:lnTo>
                <a:lnTo>
                  <a:pt x="874" y="232"/>
                </a:lnTo>
                <a:lnTo>
                  <a:pt x="878" y="234"/>
                </a:lnTo>
                <a:lnTo>
                  <a:pt x="886" y="242"/>
                </a:lnTo>
                <a:lnTo>
                  <a:pt x="896" y="250"/>
                </a:lnTo>
                <a:lnTo>
                  <a:pt x="908" y="258"/>
                </a:lnTo>
                <a:lnTo>
                  <a:pt x="916" y="262"/>
                </a:lnTo>
                <a:lnTo>
                  <a:pt x="920" y="266"/>
                </a:lnTo>
                <a:lnTo>
                  <a:pt x="971" y="319"/>
                </a:lnTo>
                <a:lnTo>
                  <a:pt x="994" y="293"/>
                </a:lnTo>
                <a:lnTo>
                  <a:pt x="1010" y="238"/>
                </a:lnTo>
                <a:lnTo>
                  <a:pt x="1059" y="201"/>
                </a:lnTo>
                <a:lnTo>
                  <a:pt x="1126" y="226"/>
                </a:lnTo>
                <a:lnTo>
                  <a:pt x="1203" y="252"/>
                </a:lnTo>
                <a:lnTo>
                  <a:pt x="1246" y="248"/>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40" name="Freeform 103"/>
          <p:cNvSpPr>
            <a:spLocks/>
          </p:cNvSpPr>
          <p:nvPr/>
        </p:nvSpPr>
        <p:spPr bwMode="gray">
          <a:xfrm>
            <a:off x="5295629" y="1513779"/>
            <a:ext cx="1218388" cy="1101191"/>
          </a:xfrm>
          <a:custGeom>
            <a:avLst/>
            <a:gdLst>
              <a:gd name="T0" fmla="*/ 419 w 1722"/>
              <a:gd name="T1" fmla="*/ 147 h 1557"/>
              <a:gd name="T2" fmla="*/ 423 w 1722"/>
              <a:gd name="T3" fmla="*/ 159 h 1557"/>
              <a:gd name="T4" fmla="*/ 428 w 1722"/>
              <a:gd name="T5" fmla="*/ 173 h 1557"/>
              <a:gd name="T6" fmla="*/ 419 w 1722"/>
              <a:gd name="T7" fmla="*/ 185 h 1557"/>
              <a:gd name="T8" fmla="*/ 421 w 1722"/>
              <a:gd name="T9" fmla="*/ 196 h 1557"/>
              <a:gd name="T10" fmla="*/ 431 w 1722"/>
              <a:gd name="T11" fmla="*/ 209 h 1557"/>
              <a:gd name="T12" fmla="*/ 429 w 1722"/>
              <a:gd name="T13" fmla="*/ 233 h 1557"/>
              <a:gd name="T14" fmla="*/ 425 w 1722"/>
              <a:gd name="T15" fmla="*/ 256 h 1557"/>
              <a:gd name="T16" fmla="*/ 417 w 1722"/>
              <a:gd name="T17" fmla="*/ 278 h 1557"/>
              <a:gd name="T18" fmla="*/ 418 w 1722"/>
              <a:gd name="T19" fmla="*/ 290 h 1557"/>
              <a:gd name="T20" fmla="*/ 404 w 1722"/>
              <a:gd name="T21" fmla="*/ 293 h 1557"/>
              <a:gd name="T22" fmla="*/ 383 w 1722"/>
              <a:gd name="T23" fmla="*/ 292 h 1557"/>
              <a:gd name="T24" fmla="*/ 374 w 1722"/>
              <a:gd name="T25" fmla="*/ 295 h 1557"/>
              <a:gd name="T26" fmla="*/ 367 w 1722"/>
              <a:gd name="T27" fmla="*/ 309 h 1557"/>
              <a:gd name="T28" fmla="*/ 358 w 1722"/>
              <a:gd name="T29" fmla="*/ 318 h 1557"/>
              <a:gd name="T30" fmla="*/ 368 w 1722"/>
              <a:gd name="T31" fmla="*/ 333 h 1557"/>
              <a:gd name="T32" fmla="*/ 375 w 1722"/>
              <a:gd name="T33" fmla="*/ 350 h 1557"/>
              <a:gd name="T34" fmla="*/ 380 w 1722"/>
              <a:gd name="T35" fmla="*/ 367 h 1557"/>
              <a:gd name="T36" fmla="*/ 334 w 1722"/>
              <a:gd name="T37" fmla="*/ 359 h 1557"/>
              <a:gd name="T38" fmla="*/ 299 w 1722"/>
              <a:gd name="T39" fmla="*/ 376 h 1557"/>
              <a:gd name="T40" fmla="*/ 275 w 1722"/>
              <a:gd name="T41" fmla="*/ 371 h 1557"/>
              <a:gd name="T42" fmla="*/ 237 w 1722"/>
              <a:gd name="T43" fmla="*/ 345 h 1557"/>
              <a:gd name="T44" fmla="*/ 183 w 1722"/>
              <a:gd name="T45" fmla="*/ 338 h 1557"/>
              <a:gd name="T46" fmla="*/ 134 w 1722"/>
              <a:gd name="T47" fmla="*/ 309 h 1557"/>
              <a:gd name="T48" fmla="*/ 93 w 1722"/>
              <a:gd name="T49" fmla="*/ 288 h 1557"/>
              <a:gd name="T50" fmla="*/ 118 w 1722"/>
              <a:gd name="T51" fmla="*/ 211 h 1557"/>
              <a:gd name="T52" fmla="*/ 133 w 1722"/>
              <a:gd name="T53" fmla="*/ 147 h 1557"/>
              <a:gd name="T54" fmla="*/ 106 w 1722"/>
              <a:gd name="T55" fmla="*/ 89 h 1557"/>
              <a:gd name="T56" fmla="*/ 45 w 1722"/>
              <a:gd name="T57" fmla="*/ 63 h 1557"/>
              <a:gd name="T58" fmla="*/ 12 w 1722"/>
              <a:gd name="T59" fmla="*/ 35 h 1557"/>
              <a:gd name="T60" fmla="*/ 9 w 1722"/>
              <a:gd name="T61" fmla="*/ 18 h 1557"/>
              <a:gd name="T62" fmla="*/ 25 w 1722"/>
              <a:gd name="T63" fmla="*/ 11 h 1557"/>
              <a:gd name="T64" fmla="*/ 45 w 1722"/>
              <a:gd name="T65" fmla="*/ 4 h 1557"/>
              <a:gd name="T66" fmla="*/ 61 w 1722"/>
              <a:gd name="T67" fmla="*/ 1 h 1557"/>
              <a:gd name="T68" fmla="*/ 82 w 1722"/>
              <a:gd name="T69" fmla="*/ 11 h 1557"/>
              <a:gd name="T70" fmla="*/ 94 w 1722"/>
              <a:gd name="T71" fmla="*/ 8 h 1557"/>
              <a:gd name="T72" fmla="*/ 104 w 1722"/>
              <a:gd name="T73" fmla="*/ 6 h 1557"/>
              <a:gd name="T74" fmla="*/ 127 w 1722"/>
              <a:gd name="T75" fmla="*/ 24 h 1557"/>
              <a:gd name="T76" fmla="*/ 146 w 1722"/>
              <a:gd name="T77" fmla="*/ 46 h 1557"/>
              <a:gd name="T78" fmla="*/ 160 w 1722"/>
              <a:gd name="T79" fmla="*/ 69 h 1557"/>
              <a:gd name="T80" fmla="*/ 175 w 1722"/>
              <a:gd name="T81" fmla="*/ 92 h 1557"/>
              <a:gd name="T82" fmla="*/ 184 w 1722"/>
              <a:gd name="T83" fmla="*/ 101 h 1557"/>
              <a:gd name="T84" fmla="*/ 194 w 1722"/>
              <a:gd name="T85" fmla="*/ 123 h 1557"/>
              <a:gd name="T86" fmla="*/ 206 w 1722"/>
              <a:gd name="T87" fmla="*/ 138 h 1557"/>
              <a:gd name="T88" fmla="*/ 225 w 1722"/>
              <a:gd name="T89" fmla="*/ 141 h 1557"/>
              <a:gd name="T90" fmla="*/ 245 w 1722"/>
              <a:gd name="T91" fmla="*/ 137 h 1557"/>
              <a:gd name="T92" fmla="*/ 267 w 1722"/>
              <a:gd name="T93" fmla="*/ 143 h 1557"/>
              <a:gd name="T94" fmla="*/ 281 w 1722"/>
              <a:gd name="T95" fmla="*/ 152 h 1557"/>
              <a:gd name="T96" fmla="*/ 293 w 1722"/>
              <a:gd name="T97" fmla="*/ 154 h 1557"/>
              <a:gd name="T98" fmla="*/ 298 w 1722"/>
              <a:gd name="T99" fmla="*/ 154 h 1557"/>
              <a:gd name="T100" fmla="*/ 300 w 1722"/>
              <a:gd name="T101" fmla="*/ 160 h 1557"/>
              <a:gd name="T102" fmla="*/ 308 w 1722"/>
              <a:gd name="T103" fmla="*/ 175 h 1557"/>
              <a:gd name="T104" fmla="*/ 317 w 1722"/>
              <a:gd name="T105" fmla="*/ 191 h 1557"/>
              <a:gd name="T106" fmla="*/ 329 w 1722"/>
              <a:gd name="T107" fmla="*/ 197 h 1557"/>
              <a:gd name="T108" fmla="*/ 350 w 1722"/>
              <a:gd name="T109" fmla="*/ 191 h 1557"/>
              <a:gd name="T110" fmla="*/ 368 w 1722"/>
              <a:gd name="T111" fmla="*/ 175 h 1557"/>
              <a:gd name="T112" fmla="*/ 382 w 1722"/>
              <a:gd name="T113" fmla="*/ 160 h 1557"/>
              <a:gd name="T114" fmla="*/ 396 w 1722"/>
              <a:gd name="T115" fmla="*/ 148 h 1557"/>
              <a:gd name="T116" fmla="*/ 414 w 1722"/>
              <a:gd name="T117" fmla="*/ 140 h 155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722"/>
              <a:gd name="T178" fmla="*/ 0 h 1557"/>
              <a:gd name="T179" fmla="*/ 1722 w 1722"/>
              <a:gd name="T180" fmla="*/ 1557 h 155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722" h="1557">
                <a:moveTo>
                  <a:pt x="1673" y="557"/>
                </a:moveTo>
                <a:lnTo>
                  <a:pt x="1673" y="561"/>
                </a:lnTo>
                <a:lnTo>
                  <a:pt x="1673" y="575"/>
                </a:lnTo>
                <a:lnTo>
                  <a:pt x="1675" y="590"/>
                </a:lnTo>
                <a:lnTo>
                  <a:pt x="1675" y="606"/>
                </a:lnTo>
                <a:lnTo>
                  <a:pt x="1675" y="618"/>
                </a:lnTo>
                <a:lnTo>
                  <a:pt x="1681" y="628"/>
                </a:lnTo>
                <a:lnTo>
                  <a:pt x="1691" y="639"/>
                </a:lnTo>
                <a:lnTo>
                  <a:pt x="1702" y="649"/>
                </a:lnTo>
                <a:lnTo>
                  <a:pt x="1712" y="661"/>
                </a:lnTo>
                <a:lnTo>
                  <a:pt x="1714" y="673"/>
                </a:lnTo>
                <a:lnTo>
                  <a:pt x="1710" y="693"/>
                </a:lnTo>
                <a:lnTo>
                  <a:pt x="1698" y="712"/>
                </a:lnTo>
                <a:lnTo>
                  <a:pt x="1687" y="728"/>
                </a:lnTo>
                <a:lnTo>
                  <a:pt x="1681" y="736"/>
                </a:lnTo>
                <a:lnTo>
                  <a:pt x="1673" y="742"/>
                </a:lnTo>
                <a:lnTo>
                  <a:pt x="1669" y="752"/>
                </a:lnTo>
                <a:lnTo>
                  <a:pt x="1667" y="762"/>
                </a:lnTo>
                <a:lnTo>
                  <a:pt x="1673" y="773"/>
                </a:lnTo>
                <a:lnTo>
                  <a:pt x="1683" y="787"/>
                </a:lnTo>
                <a:lnTo>
                  <a:pt x="1697" y="799"/>
                </a:lnTo>
                <a:lnTo>
                  <a:pt x="1708" y="811"/>
                </a:lnTo>
                <a:lnTo>
                  <a:pt x="1718" y="823"/>
                </a:lnTo>
                <a:lnTo>
                  <a:pt x="1722" y="836"/>
                </a:lnTo>
                <a:lnTo>
                  <a:pt x="1720" y="852"/>
                </a:lnTo>
                <a:lnTo>
                  <a:pt x="1720" y="876"/>
                </a:lnTo>
                <a:lnTo>
                  <a:pt x="1718" y="905"/>
                </a:lnTo>
                <a:lnTo>
                  <a:pt x="1716" y="935"/>
                </a:lnTo>
                <a:lnTo>
                  <a:pt x="1714" y="964"/>
                </a:lnTo>
                <a:lnTo>
                  <a:pt x="1712" y="988"/>
                </a:lnTo>
                <a:lnTo>
                  <a:pt x="1708" y="1002"/>
                </a:lnTo>
                <a:lnTo>
                  <a:pt x="1697" y="1025"/>
                </a:lnTo>
                <a:lnTo>
                  <a:pt x="1687" y="1051"/>
                </a:lnTo>
                <a:lnTo>
                  <a:pt x="1675" y="1074"/>
                </a:lnTo>
                <a:lnTo>
                  <a:pt x="1667" y="1096"/>
                </a:lnTo>
                <a:lnTo>
                  <a:pt x="1667" y="1114"/>
                </a:lnTo>
                <a:lnTo>
                  <a:pt x="1667" y="1130"/>
                </a:lnTo>
                <a:lnTo>
                  <a:pt x="1669" y="1139"/>
                </a:lnTo>
                <a:lnTo>
                  <a:pt x="1671" y="1151"/>
                </a:lnTo>
                <a:lnTo>
                  <a:pt x="1671" y="1163"/>
                </a:lnTo>
                <a:lnTo>
                  <a:pt x="1667" y="1171"/>
                </a:lnTo>
                <a:lnTo>
                  <a:pt x="1655" y="1175"/>
                </a:lnTo>
                <a:lnTo>
                  <a:pt x="1639" y="1175"/>
                </a:lnTo>
                <a:lnTo>
                  <a:pt x="1614" y="1175"/>
                </a:lnTo>
                <a:lnTo>
                  <a:pt x="1586" y="1175"/>
                </a:lnTo>
                <a:lnTo>
                  <a:pt x="1561" y="1173"/>
                </a:lnTo>
                <a:lnTo>
                  <a:pt x="1539" y="1171"/>
                </a:lnTo>
                <a:lnTo>
                  <a:pt x="1529" y="1169"/>
                </a:lnTo>
                <a:lnTo>
                  <a:pt x="1521" y="1169"/>
                </a:lnTo>
                <a:lnTo>
                  <a:pt x="1511" y="1171"/>
                </a:lnTo>
                <a:lnTo>
                  <a:pt x="1502" y="1177"/>
                </a:lnTo>
                <a:lnTo>
                  <a:pt x="1496" y="1183"/>
                </a:lnTo>
                <a:lnTo>
                  <a:pt x="1492" y="1193"/>
                </a:lnTo>
                <a:lnTo>
                  <a:pt x="1486" y="1206"/>
                </a:lnTo>
                <a:lnTo>
                  <a:pt x="1478" y="1222"/>
                </a:lnTo>
                <a:lnTo>
                  <a:pt x="1468" y="1238"/>
                </a:lnTo>
                <a:lnTo>
                  <a:pt x="1458" y="1246"/>
                </a:lnTo>
                <a:lnTo>
                  <a:pt x="1445" y="1254"/>
                </a:lnTo>
                <a:lnTo>
                  <a:pt x="1435" y="1261"/>
                </a:lnTo>
                <a:lnTo>
                  <a:pt x="1429" y="1273"/>
                </a:lnTo>
                <a:lnTo>
                  <a:pt x="1433" y="1285"/>
                </a:lnTo>
                <a:lnTo>
                  <a:pt x="1443" y="1297"/>
                </a:lnTo>
                <a:lnTo>
                  <a:pt x="1456" y="1313"/>
                </a:lnTo>
                <a:lnTo>
                  <a:pt x="1470" y="1332"/>
                </a:lnTo>
                <a:lnTo>
                  <a:pt x="1480" y="1350"/>
                </a:lnTo>
                <a:lnTo>
                  <a:pt x="1486" y="1364"/>
                </a:lnTo>
                <a:lnTo>
                  <a:pt x="1492" y="1381"/>
                </a:lnTo>
                <a:lnTo>
                  <a:pt x="1498" y="1401"/>
                </a:lnTo>
                <a:lnTo>
                  <a:pt x="1504" y="1423"/>
                </a:lnTo>
                <a:lnTo>
                  <a:pt x="1510" y="1441"/>
                </a:lnTo>
                <a:lnTo>
                  <a:pt x="1513" y="1454"/>
                </a:lnTo>
                <a:lnTo>
                  <a:pt x="1517" y="1470"/>
                </a:lnTo>
                <a:lnTo>
                  <a:pt x="1521" y="1482"/>
                </a:lnTo>
                <a:lnTo>
                  <a:pt x="1523" y="1486"/>
                </a:lnTo>
                <a:lnTo>
                  <a:pt x="1480" y="1490"/>
                </a:lnTo>
                <a:lnTo>
                  <a:pt x="1336" y="1439"/>
                </a:lnTo>
                <a:lnTo>
                  <a:pt x="1287" y="1476"/>
                </a:lnTo>
                <a:lnTo>
                  <a:pt x="1271" y="1531"/>
                </a:lnTo>
                <a:lnTo>
                  <a:pt x="1248" y="1557"/>
                </a:lnTo>
                <a:lnTo>
                  <a:pt x="1195" y="1504"/>
                </a:lnTo>
                <a:lnTo>
                  <a:pt x="1151" y="1472"/>
                </a:lnTo>
                <a:lnTo>
                  <a:pt x="1130" y="1399"/>
                </a:lnTo>
                <a:lnTo>
                  <a:pt x="1090" y="1405"/>
                </a:lnTo>
                <a:lnTo>
                  <a:pt x="1100" y="1486"/>
                </a:lnTo>
                <a:lnTo>
                  <a:pt x="1067" y="1488"/>
                </a:lnTo>
                <a:lnTo>
                  <a:pt x="1019" y="1415"/>
                </a:lnTo>
                <a:lnTo>
                  <a:pt x="966" y="1429"/>
                </a:lnTo>
                <a:lnTo>
                  <a:pt x="950" y="1380"/>
                </a:lnTo>
                <a:lnTo>
                  <a:pt x="927" y="1348"/>
                </a:lnTo>
                <a:lnTo>
                  <a:pt x="807" y="1372"/>
                </a:lnTo>
                <a:lnTo>
                  <a:pt x="765" y="1322"/>
                </a:lnTo>
                <a:lnTo>
                  <a:pt x="730" y="1352"/>
                </a:lnTo>
                <a:lnTo>
                  <a:pt x="683" y="1348"/>
                </a:lnTo>
                <a:lnTo>
                  <a:pt x="620" y="1370"/>
                </a:lnTo>
                <a:lnTo>
                  <a:pt x="557" y="1301"/>
                </a:lnTo>
                <a:lnTo>
                  <a:pt x="533" y="1238"/>
                </a:lnTo>
                <a:lnTo>
                  <a:pt x="437" y="1261"/>
                </a:lnTo>
                <a:lnTo>
                  <a:pt x="401" y="1291"/>
                </a:lnTo>
                <a:lnTo>
                  <a:pt x="413" y="1208"/>
                </a:lnTo>
                <a:lnTo>
                  <a:pt x="372" y="1153"/>
                </a:lnTo>
                <a:lnTo>
                  <a:pt x="317" y="1094"/>
                </a:lnTo>
                <a:lnTo>
                  <a:pt x="332" y="1047"/>
                </a:lnTo>
                <a:lnTo>
                  <a:pt x="415" y="956"/>
                </a:lnTo>
                <a:lnTo>
                  <a:pt x="472" y="844"/>
                </a:lnTo>
                <a:lnTo>
                  <a:pt x="521" y="791"/>
                </a:lnTo>
                <a:lnTo>
                  <a:pt x="529" y="722"/>
                </a:lnTo>
                <a:lnTo>
                  <a:pt x="563" y="708"/>
                </a:lnTo>
                <a:lnTo>
                  <a:pt x="531" y="590"/>
                </a:lnTo>
                <a:lnTo>
                  <a:pt x="561" y="480"/>
                </a:lnTo>
                <a:lnTo>
                  <a:pt x="580" y="376"/>
                </a:lnTo>
                <a:lnTo>
                  <a:pt x="468" y="297"/>
                </a:lnTo>
                <a:lnTo>
                  <a:pt x="421" y="358"/>
                </a:lnTo>
                <a:lnTo>
                  <a:pt x="313" y="393"/>
                </a:lnTo>
                <a:lnTo>
                  <a:pt x="210" y="393"/>
                </a:lnTo>
                <a:lnTo>
                  <a:pt x="183" y="321"/>
                </a:lnTo>
                <a:lnTo>
                  <a:pt x="179" y="254"/>
                </a:lnTo>
                <a:lnTo>
                  <a:pt x="112" y="226"/>
                </a:lnTo>
                <a:lnTo>
                  <a:pt x="88" y="273"/>
                </a:lnTo>
                <a:lnTo>
                  <a:pt x="0" y="222"/>
                </a:lnTo>
                <a:lnTo>
                  <a:pt x="45" y="140"/>
                </a:lnTo>
                <a:lnTo>
                  <a:pt x="6" y="90"/>
                </a:lnTo>
                <a:lnTo>
                  <a:pt x="10" y="88"/>
                </a:lnTo>
                <a:lnTo>
                  <a:pt x="19" y="83"/>
                </a:lnTo>
                <a:lnTo>
                  <a:pt x="33" y="75"/>
                </a:lnTo>
                <a:lnTo>
                  <a:pt x="51" y="65"/>
                </a:lnTo>
                <a:lnTo>
                  <a:pt x="69" y="57"/>
                </a:lnTo>
                <a:lnTo>
                  <a:pt x="84" y="49"/>
                </a:lnTo>
                <a:lnTo>
                  <a:pt x="98" y="45"/>
                </a:lnTo>
                <a:lnTo>
                  <a:pt x="112" y="41"/>
                </a:lnTo>
                <a:lnTo>
                  <a:pt x="134" y="35"/>
                </a:lnTo>
                <a:lnTo>
                  <a:pt x="155" y="25"/>
                </a:lnTo>
                <a:lnTo>
                  <a:pt x="179" y="18"/>
                </a:lnTo>
                <a:lnTo>
                  <a:pt x="197" y="8"/>
                </a:lnTo>
                <a:lnTo>
                  <a:pt x="208" y="4"/>
                </a:lnTo>
                <a:lnTo>
                  <a:pt x="224" y="0"/>
                </a:lnTo>
                <a:lnTo>
                  <a:pt x="244" y="4"/>
                </a:lnTo>
                <a:lnTo>
                  <a:pt x="267" y="14"/>
                </a:lnTo>
                <a:lnTo>
                  <a:pt x="293" y="25"/>
                </a:lnTo>
                <a:lnTo>
                  <a:pt x="313" y="39"/>
                </a:lnTo>
                <a:lnTo>
                  <a:pt x="328" y="47"/>
                </a:lnTo>
                <a:lnTo>
                  <a:pt x="344" y="51"/>
                </a:lnTo>
                <a:lnTo>
                  <a:pt x="358" y="49"/>
                </a:lnTo>
                <a:lnTo>
                  <a:pt x="366" y="43"/>
                </a:lnTo>
                <a:lnTo>
                  <a:pt x="374" y="35"/>
                </a:lnTo>
                <a:lnTo>
                  <a:pt x="380" y="27"/>
                </a:lnTo>
                <a:lnTo>
                  <a:pt x="387" y="21"/>
                </a:lnTo>
                <a:lnTo>
                  <a:pt x="397" y="21"/>
                </a:lnTo>
                <a:lnTo>
                  <a:pt x="413" y="25"/>
                </a:lnTo>
                <a:lnTo>
                  <a:pt x="447" y="39"/>
                </a:lnTo>
                <a:lnTo>
                  <a:pt x="472" y="53"/>
                </a:lnTo>
                <a:lnTo>
                  <a:pt x="492" y="73"/>
                </a:lnTo>
                <a:lnTo>
                  <a:pt x="510" y="96"/>
                </a:lnTo>
                <a:lnTo>
                  <a:pt x="531" y="118"/>
                </a:lnTo>
                <a:lnTo>
                  <a:pt x="551" y="142"/>
                </a:lnTo>
                <a:lnTo>
                  <a:pt x="567" y="163"/>
                </a:lnTo>
                <a:lnTo>
                  <a:pt x="582" y="187"/>
                </a:lnTo>
                <a:lnTo>
                  <a:pt x="598" y="212"/>
                </a:lnTo>
                <a:lnTo>
                  <a:pt x="610" y="232"/>
                </a:lnTo>
                <a:lnTo>
                  <a:pt x="622" y="256"/>
                </a:lnTo>
                <a:lnTo>
                  <a:pt x="637" y="279"/>
                </a:lnTo>
                <a:lnTo>
                  <a:pt x="655" y="303"/>
                </a:lnTo>
                <a:lnTo>
                  <a:pt x="673" y="325"/>
                </a:lnTo>
                <a:lnTo>
                  <a:pt x="689" y="348"/>
                </a:lnTo>
                <a:lnTo>
                  <a:pt x="698" y="368"/>
                </a:lnTo>
                <a:lnTo>
                  <a:pt x="704" y="378"/>
                </a:lnTo>
                <a:lnTo>
                  <a:pt x="714" y="386"/>
                </a:lnTo>
                <a:lnTo>
                  <a:pt x="726" y="393"/>
                </a:lnTo>
                <a:lnTo>
                  <a:pt x="736" y="405"/>
                </a:lnTo>
                <a:lnTo>
                  <a:pt x="742" y="417"/>
                </a:lnTo>
                <a:lnTo>
                  <a:pt x="750" y="445"/>
                </a:lnTo>
                <a:lnTo>
                  <a:pt x="761" y="470"/>
                </a:lnTo>
                <a:lnTo>
                  <a:pt x="773" y="492"/>
                </a:lnTo>
                <a:lnTo>
                  <a:pt x="783" y="508"/>
                </a:lnTo>
                <a:lnTo>
                  <a:pt x="795" y="527"/>
                </a:lnTo>
                <a:lnTo>
                  <a:pt x="809" y="543"/>
                </a:lnTo>
                <a:lnTo>
                  <a:pt x="824" y="555"/>
                </a:lnTo>
                <a:lnTo>
                  <a:pt x="840" y="561"/>
                </a:lnTo>
                <a:lnTo>
                  <a:pt x="862" y="567"/>
                </a:lnTo>
                <a:lnTo>
                  <a:pt x="882" y="569"/>
                </a:lnTo>
                <a:lnTo>
                  <a:pt x="901" y="565"/>
                </a:lnTo>
                <a:lnTo>
                  <a:pt x="919" y="559"/>
                </a:lnTo>
                <a:lnTo>
                  <a:pt x="941" y="553"/>
                </a:lnTo>
                <a:lnTo>
                  <a:pt x="960" y="549"/>
                </a:lnTo>
                <a:lnTo>
                  <a:pt x="982" y="551"/>
                </a:lnTo>
                <a:lnTo>
                  <a:pt x="1004" y="559"/>
                </a:lnTo>
                <a:lnTo>
                  <a:pt x="1029" y="563"/>
                </a:lnTo>
                <a:lnTo>
                  <a:pt x="1051" y="569"/>
                </a:lnTo>
                <a:lnTo>
                  <a:pt x="1065" y="575"/>
                </a:lnTo>
                <a:lnTo>
                  <a:pt x="1073" y="580"/>
                </a:lnTo>
                <a:lnTo>
                  <a:pt x="1086" y="588"/>
                </a:lnTo>
                <a:lnTo>
                  <a:pt x="1104" y="598"/>
                </a:lnTo>
                <a:lnTo>
                  <a:pt x="1122" y="608"/>
                </a:lnTo>
                <a:lnTo>
                  <a:pt x="1139" y="616"/>
                </a:lnTo>
                <a:lnTo>
                  <a:pt x="1155" y="620"/>
                </a:lnTo>
                <a:lnTo>
                  <a:pt x="1167" y="620"/>
                </a:lnTo>
                <a:lnTo>
                  <a:pt x="1171" y="618"/>
                </a:lnTo>
                <a:lnTo>
                  <a:pt x="1177" y="614"/>
                </a:lnTo>
                <a:lnTo>
                  <a:pt x="1181" y="614"/>
                </a:lnTo>
                <a:lnTo>
                  <a:pt x="1185" y="614"/>
                </a:lnTo>
                <a:lnTo>
                  <a:pt x="1189" y="616"/>
                </a:lnTo>
                <a:lnTo>
                  <a:pt x="1191" y="618"/>
                </a:lnTo>
                <a:lnTo>
                  <a:pt x="1193" y="624"/>
                </a:lnTo>
                <a:lnTo>
                  <a:pt x="1195" y="632"/>
                </a:lnTo>
                <a:lnTo>
                  <a:pt x="1197" y="641"/>
                </a:lnTo>
                <a:lnTo>
                  <a:pt x="1202" y="659"/>
                </a:lnTo>
                <a:lnTo>
                  <a:pt x="1212" y="675"/>
                </a:lnTo>
                <a:lnTo>
                  <a:pt x="1224" y="687"/>
                </a:lnTo>
                <a:lnTo>
                  <a:pt x="1232" y="701"/>
                </a:lnTo>
                <a:lnTo>
                  <a:pt x="1238" y="714"/>
                </a:lnTo>
                <a:lnTo>
                  <a:pt x="1244" y="734"/>
                </a:lnTo>
                <a:lnTo>
                  <a:pt x="1254" y="754"/>
                </a:lnTo>
                <a:lnTo>
                  <a:pt x="1265" y="767"/>
                </a:lnTo>
                <a:lnTo>
                  <a:pt x="1277" y="775"/>
                </a:lnTo>
                <a:lnTo>
                  <a:pt x="1289" y="779"/>
                </a:lnTo>
                <a:lnTo>
                  <a:pt x="1299" y="785"/>
                </a:lnTo>
                <a:lnTo>
                  <a:pt x="1313" y="789"/>
                </a:lnTo>
                <a:lnTo>
                  <a:pt x="1328" y="785"/>
                </a:lnTo>
                <a:lnTo>
                  <a:pt x="1348" y="777"/>
                </a:lnTo>
                <a:lnTo>
                  <a:pt x="1374" y="773"/>
                </a:lnTo>
                <a:lnTo>
                  <a:pt x="1399" y="767"/>
                </a:lnTo>
                <a:lnTo>
                  <a:pt x="1423" y="760"/>
                </a:lnTo>
                <a:lnTo>
                  <a:pt x="1447" y="742"/>
                </a:lnTo>
                <a:lnTo>
                  <a:pt x="1462" y="722"/>
                </a:lnTo>
                <a:lnTo>
                  <a:pt x="1472" y="701"/>
                </a:lnTo>
                <a:lnTo>
                  <a:pt x="1480" y="689"/>
                </a:lnTo>
                <a:lnTo>
                  <a:pt x="1494" y="675"/>
                </a:lnTo>
                <a:lnTo>
                  <a:pt x="1510" y="659"/>
                </a:lnTo>
                <a:lnTo>
                  <a:pt x="1527" y="643"/>
                </a:lnTo>
                <a:lnTo>
                  <a:pt x="1543" y="628"/>
                </a:lnTo>
                <a:lnTo>
                  <a:pt x="1557" y="616"/>
                </a:lnTo>
                <a:lnTo>
                  <a:pt x="1572" y="604"/>
                </a:lnTo>
                <a:lnTo>
                  <a:pt x="1584" y="594"/>
                </a:lnTo>
                <a:lnTo>
                  <a:pt x="1598" y="586"/>
                </a:lnTo>
                <a:lnTo>
                  <a:pt x="1614" y="577"/>
                </a:lnTo>
                <a:lnTo>
                  <a:pt x="1634" y="567"/>
                </a:lnTo>
                <a:lnTo>
                  <a:pt x="1653" y="561"/>
                </a:lnTo>
                <a:lnTo>
                  <a:pt x="1667" y="557"/>
                </a:lnTo>
                <a:lnTo>
                  <a:pt x="1673" y="557"/>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41" name="Freeform 104"/>
          <p:cNvSpPr>
            <a:spLocks/>
          </p:cNvSpPr>
          <p:nvPr/>
        </p:nvSpPr>
        <p:spPr bwMode="gray">
          <a:xfrm>
            <a:off x="5295629" y="1513779"/>
            <a:ext cx="1218388" cy="1101191"/>
          </a:xfrm>
          <a:custGeom>
            <a:avLst/>
            <a:gdLst>
              <a:gd name="T0" fmla="*/ 419 w 1722"/>
              <a:gd name="T1" fmla="*/ 147 h 1557"/>
              <a:gd name="T2" fmla="*/ 423 w 1722"/>
              <a:gd name="T3" fmla="*/ 159 h 1557"/>
              <a:gd name="T4" fmla="*/ 428 w 1722"/>
              <a:gd name="T5" fmla="*/ 173 h 1557"/>
              <a:gd name="T6" fmla="*/ 419 w 1722"/>
              <a:gd name="T7" fmla="*/ 185 h 1557"/>
              <a:gd name="T8" fmla="*/ 421 w 1722"/>
              <a:gd name="T9" fmla="*/ 196 h 1557"/>
              <a:gd name="T10" fmla="*/ 431 w 1722"/>
              <a:gd name="T11" fmla="*/ 209 h 1557"/>
              <a:gd name="T12" fmla="*/ 429 w 1722"/>
              <a:gd name="T13" fmla="*/ 233 h 1557"/>
              <a:gd name="T14" fmla="*/ 425 w 1722"/>
              <a:gd name="T15" fmla="*/ 256 h 1557"/>
              <a:gd name="T16" fmla="*/ 417 w 1722"/>
              <a:gd name="T17" fmla="*/ 278 h 1557"/>
              <a:gd name="T18" fmla="*/ 418 w 1722"/>
              <a:gd name="T19" fmla="*/ 290 h 1557"/>
              <a:gd name="T20" fmla="*/ 404 w 1722"/>
              <a:gd name="T21" fmla="*/ 293 h 1557"/>
              <a:gd name="T22" fmla="*/ 383 w 1722"/>
              <a:gd name="T23" fmla="*/ 292 h 1557"/>
              <a:gd name="T24" fmla="*/ 374 w 1722"/>
              <a:gd name="T25" fmla="*/ 295 h 1557"/>
              <a:gd name="T26" fmla="*/ 367 w 1722"/>
              <a:gd name="T27" fmla="*/ 309 h 1557"/>
              <a:gd name="T28" fmla="*/ 358 w 1722"/>
              <a:gd name="T29" fmla="*/ 318 h 1557"/>
              <a:gd name="T30" fmla="*/ 368 w 1722"/>
              <a:gd name="T31" fmla="*/ 333 h 1557"/>
              <a:gd name="T32" fmla="*/ 375 w 1722"/>
              <a:gd name="T33" fmla="*/ 350 h 1557"/>
              <a:gd name="T34" fmla="*/ 380 w 1722"/>
              <a:gd name="T35" fmla="*/ 367 h 1557"/>
              <a:gd name="T36" fmla="*/ 334 w 1722"/>
              <a:gd name="T37" fmla="*/ 359 h 1557"/>
              <a:gd name="T38" fmla="*/ 299 w 1722"/>
              <a:gd name="T39" fmla="*/ 376 h 1557"/>
              <a:gd name="T40" fmla="*/ 275 w 1722"/>
              <a:gd name="T41" fmla="*/ 371 h 1557"/>
              <a:gd name="T42" fmla="*/ 237 w 1722"/>
              <a:gd name="T43" fmla="*/ 345 h 1557"/>
              <a:gd name="T44" fmla="*/ 183 w 1722"/>
              <a:gd name="T45" fmla="*/ 338 h 1557"/>
              <a:gd name="T46" fmla="*/ 134 w 1722"/>
              <a:gd name="T47" fmla="*/ 309 h 1557"/>
              <a:gd name="T48" fmla="*/ 93 w 1722"/>
              <a:gd name="T49" fmla="*/ 288 h 1557"/>
              <a:gd name="T50" fmla="*/ 118 w 1722"/>
              <a:gd name="T51" fmla="*/ 211 h 1557"/>
              <a:gd name="T52" fmla="*/ 133 w 1722"/>
              <a:gd name="T53" fmla="*/ 147 h 1557"/>
              <a:gd name="T54" fmla="*/ 106 w 1722"/>
              <a:gd name="T55" fmla="*/ 89 h 1557"/>
              <a:gd name="T56" fmla="*/ 45 w 1722"/>
              <a:gd name="T57" fmla="*/ 63 h 1557"/>
              <a:gd name="T58" fmla="*/ 12 w 1722"/>
              <a:gd name="T59" fmla="*/ 35 h 1557"/>
              <a:gd name="T60" fmla="*/ 9 w 1722"/>
              <a:gd name="T61" fmla="*/ 18 h 1557"/>
              <a:gd name="T62" fmla="*/ 25 w 1722"/>
              <a:gd name="T63" fmla="*/ 11 h 1557"/>
              <a:gd name="T64" fmla="*/ 45 w 1722"/>
              <a:gd name="T65" fmla="*/ 4 h 1557"/>
              <a:gd name="T66" fmla="*/ 61 w 1722"/>
              <a:gd name="T67" fmla="*/ 1 h 1557"/>
              <a:gd name="T68" fmla="*/ 82 w 1722"/>
              <a:gd name="T69" fmla="*/ 11 h 1557"/>
              <a:gd name="T70" fmla="*/ 94 w 1722"/>
              <a:gd name="T71" fmla="*/ 8 h 1557"/>
              <a:gd name="T72" fmla="*/ 104 w 1722"/>
              <a:gd name="T73" fmla="*/ 6 h 1557"/>
              <a:gd name="T74" fmla="*/ 127 w 1722"/>
              <a:gd name="T75" fmla="*/ 24 h 1557"/>
              <a:gd name="T76" fmla="*/ 146 w 1722"/>
              <a:gd name="T77" fmla="*/ 46 h 1557"/>
              <a:gd name="T78" fmla="*/ 160 w 1722"/>
              <a:gd name="T79" fmla="*/ 69 h 1557"/>
              <a:gd name="T80" fmla="*/ 175 w 1722"/>
              <a:gd name="T81" fmla="*/ 92 h 1557"/>
              <a:gd name="T82" fmla="*/ 184 w 1722"/>
              <a:gd name="T83" fmla="*/ 101 h 1557"/>
              <a:gd name="T84" fmla="*/ 194 w 1722"/>
              <a:gd name="T85" fmla="*/ 123 h 1557"/>
              <a:gd name="T86" fmla="*/ 206 w 1722"/>
              <a:gd name="T87" fmla="*/ 138 h 1557"/>
              <a:gd name="T88" fmla="*/ 225 w 1722"/>
              <a:gd name="T89" fmla="*/ 141 h 1557"/>
              <a:gd name="T90" fmla="*/ 245 w 1722"/>
              <a:gd name="T91" fmla="*/ 137 h 1557"/>
              <a:gd name="T92" fmla="*/ 267 w 1722"/>
              <a:gd name="T93" fmla="*/ 143 h 1557"/>
              <a:gd name="T94" fmla="*/ 281 w 1722"/>
              <a:gd name="T95" fmla="*/ 152 h 1557"/>
              <a:gd name="T96" fmla="*/ 293 w 1722"/>
              <a:gd name="T97" fmla="*/ 154 h 1557"/>
              <a:gd name="T98" fmla="*/ 298 w 1722"/>
              <a:gd name="T99" fmla="*/ 154 h 1557"/>
              <a:gd name="T100" fmla="*/ 300 w 1722"/>
              <a:gd name="T101" fmla="*/ 160 h 1557"/>
              <a:gd name="T102" fmla="*/ 308 w 1722"/>
              <a:gd name="T103" fmla="*/ 175 h 1557"/>
              <a:gd name="T104" fmla="*/ 317 w 1722"/>
              <a:gd name="T105" fmla="*/ 191 h 1557"/>
              <a:gd name="T106" fmla="*/ 329 w 1722"/>
              <a:gd name="T107" fmla="*/ 197 h 1557"/>
              <a:gd name="T108" fmla="*/ 350 w 1722"/>
              <a:gd name="T109" fmla="*/ 191 h 1557"/>
              <a:gd name="T110" fmla="*/ 368 w 1722"/>
              <a:gd name="T111" fmla="*/ 175 h 1557"/>
              <a:gd name="T112" fmla="*/ 382 w 1722"/>
              <a:gd name="T113" fmla="*/ 160 h 1557"/>
              <a:gd name="T114" fmla="*/ 396 w 1722"/>
              <a:gd name="T115" fmla="*/ 148 h 1557"/>
              <a:gd name="T116" fmla="*/ 414 w 1722"/>
              <a:gd name="T117" fmla="*/ 140 h 155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722"/>
              <a:gd name="T178" fmla="*/ 0 h 1557"/>
              <a:gd name="T179" fmla="*/ 1722 w 1722"/>
              <a:gd name="T180" fmla="*/ 1557 h 155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722" h="1557">
                <a:moveTo>
                  <a:pt x="1673" y="557"/>
                </a:moveTo>
                <a:lnTo>
                  <a:pt x="1673" y="561"/>
                </a:lnTo>
                <a:lnTo>
                  <a:pt x="1673" y="575"/>
                </a:lnTo>
                <a:lnTo>
                  <a:pt x="1675" y="590"/>
                </a:lnTo>
                <a:lnTo>
                  <a:pt x="1675" y="606"/>
                </a:lnTo>
                <a:lnTo>
                  <a:pt x="1675" y="618"/>
                </a:lnTo>
                <a:lnTo>
                  <a:pt x="1681" y="628"/>
                </a:lnTo>
                <a:lnTo>
                  <a:pt x="1691" y="639"/>
                </a:lnTo>
                <a:lnTo>
                  <a:pt x="1702" y="649"/>
                </a:lnTo>
                <a:lnTo>
                  <a:pt x="1712" y="661"/>
                </a:lnTo>
                <a:lnTo>
                  <a:pt x="1714" y="673"/>
                </a:lnTo>
                <a:lnTo>
                  <a:pt x="1710" y="693"/>
                </a:lnTo>
                <a:lnTo>
                  <a:pt x="1698" y="712"/>
                </a:lnTo>
                <a:lnTo>
                  <a:pt x="1687" y="728"/>
                </a:lnTo>
                <a:lnTo>
                  <a:pt x="1681" y="736"/>
                </a:lnTo>
                <a:lnTo>
                  <a:pt x="1673" y="742"/>
                </a:lnTo>
                <a:lnTo>
                  <a:pt x="1669" y="752"/>
                </a:lnTo>
                <a:lnTo>
                  <a:pt x="1667" y="762"/>
                </a:lnTo>
                <a:lnTo>
                  <a:pt x="1673" y="773"/>
                </a:lnTo>
                <a:lnTo>
                  <a:pt x="1683" y="787"/>
                </a:lnTo>
                <a:lnTo>
                  <a:pt x="1697" y="799"/>
                </a:lnTo>
                <a:lnTo>
                  <a:pt x="1708" y="811"/>
                </a:lnTo>
                <a:lnTo>
                  <a:pt x="1718" y="823"/>
                </a:lnTo>
                <a:lnTo>
                  <a:pt x="1722" y="836"/>
                </a:lnTo>
                <a:lnTo>
                  <a:pt x="1720" y="852"/>
                </a:lnTo>
                <a:lnTo>
                  <a:pt x="1720" y="876"/>
                </a:lnTo>
                <a:lnTo>
                  <a:pt x="1718" y="905"/>
                </a:lnTo>
                <a:lnTo>
                  <a:pt x="1716" y="935"/>
                </a:lnTo>
                <a:lnTo>
                  <a:pt x="1714" y="964"/>
                </a:lnTo>
                <a:lnTo>
                  <a:pt x="1712" y="988"/>
                </a:lnTo>
                <a:lnTo>
                  <a:pt x="1708" y="1002"/>
                </a:lnTo>
                <a:lnTo>
                  <a:pt x="1697" y="1025"/>
                </a:lnTo>
                <a:lnTo>
                  <a:pt x="1687" y="1051"/>
                </a:lnTo>
                <a:lnTo>
                  <a:pt x="1675" y="1074"/>
                </a:lnTo>
                <a:lnTo>
                  <a:pt x="1667" y="1096"/>
                </a:lnTo>
                <a:lnTo>
                  <a:pt x="1667" y="1114"/>
                </a:lnTo>
                <a:lnTo>
                  <a:pt x="1667" y="1130"/>
                </a:lnTo>
                <a:lnTo>
                  <a:pt x="1669" y="1139"/>
                </a:lnTo>
                <a:lnTo>
                  <a:pt x="1671" y="1151"/>
                </a:lnTo>
                <a:lnTo>
                  <a:pt x="1671" y="1163"/>
                </a:lnTo>
                <a:lnTo>
                  <a:pt x="1667" y="1171"/>
                </a:lnTo>
                <a:lnTo>
                  <a:pt x="1655" y="1175"/>
                </a:lnTo>
                <a:lnTo>
                  <a:pt x="1639" y="1175"/>
                </a:lnTo>
                <a:lnTo>
                  <a:pt x="1614" y="1175"/>
                </a:lnTo>
                <a:lnTo>
                  <a:pt x="1586" y="1175"/>
                </a:lnTo>
                <a:lnTo>
                  <a:pt x="1561" y="1173"/>
                </a:lnTo>
                <a:lnTo>
                  <a:pt x="1539" y="1171"/>
                </a:lnTo>
                <a:lnTo>
                  <a:pt x="1529" y="1169"/>
                </a:lnTo>
                <a:lnTo>
                  <a:pt x="1521" y="1169"/>
                </a:lnTo>
                <a:lnTo>
                  <a:pt x="1511" y="1171"/>
                </a:lnTo>
                <a:lnTo>
                  <a:pt x="1502" y="1177"/>
                </a:lnTo>
                <a:lnTo>
                  <a:pt x="1496" y="1183"/>
                </a:lnTo>
                <a:lnTo>
                  <a:pt x="1492" y="1193"/>
                </a:lnTo>
                <a:lnTo>
                  <a:pt x="1486" y="1206"/>
                </a:lnTo>
                <a:lnTo>
                  <a:pt x="1478" y="1222"/>
                </a:lnTo>
                <a:lnTo>
                  <a:pt x="1468" y="1238"/>
                </a:lnTo>
                <a:lnTo>
                  <a:pt x="1458" y="1246"/>
                </a:lnTo>
                <a:lnTo>
                  <a:pt x="1445" y="1254"/>
                </a:lnTo>
                <a:lnTo>
                  <a:pt x="1435" y="1261"/>
                </a:lnTo>
                <a:lnTo>
                  <a:pt x="1429" y="1273"/>
                </a:lnTo>
                <a:lnTo>
                  <a:pt x="1433" y="1285"/>
                </a:lnTo>
                <a:lnTo>
                  <a:pt x="1443" y="1297"/>
                </a:lnTo>
                <a:lnTo>
                  <a:pt x="1456" y="1313"/>
                </a:lnTo>
                <a:lnTo>
                  <a:pt x="1470" y="1332"/>
                </a:lnTo>
                <a:lnTo>
                  <a:pt x="1480" y="1350"/>
                </a:lnTo>
                <a:lnTo>
                  <a:pt x="1486" y="1364"/>
                </a:lnTo>
                <a:lnTo>
                  <a:pt x="1492" y="1381"/>
                </a:lnTo>
                <a:lnTo>
                  <a:pt x="1498" y="1401"/>
                </a:lnTo>
                <a:lnTo>
                  <a:pt x="1504" y="1423"/>
                </a:lnTo>
                <a:lnTo>
                  <a:pt x="1510" y="1441"/>
                </a:lnTo>
                <a:lnTo>
                  <a:pt x="1513" y="1454"/>
                </a:lnTo>
                <a:lnTo>
                  <a:pt x="1517" y="1470"/>
                </a:lnTo>
                <a:lnTo>
                  <a:pt x="1521" y="1482"/>
                </a:lnTo>
                <a:lnTo>
                  <a:pt x="1523" y="1486"/>
                </a:lnTo>
                <a:lnTo>
                  <a:pt x="1480" y="1490"/>
                </a:lnTo>
                <a:lnTo>
                  <a:pt x="1336" y="1439"/>
                </a:lnTo>
                <a:lnTo>
                  <a:pt x="1287" y="1476"/>
                </a:lnTo>
                <a:lnTo>
                  <a:pt x="1271" y="1531"/>
                </a:lnTo>
                <a:lnTo>
                  <a:pt x="1248" y="1557"/>
                </a:lnTo>
                <a:lnTo>
                  <a:pt x="1195" y="1504"/>
                </a:lnTo>
                <a:lnTo>
                  <a:pt x="1151" y="1472"/>
                </a:lnTo>
                <a:lnTo>
                  <a:pt x="1130" y="1399"/>
                </a:lnTo>
                <a:lnTo>
                  <a:pt x="1090" y="1405"/>
                </a:lnTo>
                <a:lnTo>
                  <a:pt x="1100" y="1486"/>
                </a:lnTo>
                <a:lnTo>
                  <a:pt x="1067" y="1488"/>
                </a:lnTo>
                <a:lnTo>
                  <a:pt x="1019" y="1415"/>
                </a:lnTo>
                <a:lnTo>
                  <a:pt x="966" y="1429"/>
                </a:lnTo>
                <a:lnTo>
                  <a:pt x="950" y="1380"/>
                </a:lnTo>
                <a:lnTo>
                  <a:pt x="927" y="1348"/>
                </a:lnTo>
                <a:lnTo>
                  <a:pt x="807" y="1372"/>
                </a:lnTo>
                <a:lnTo>
                  <a:pt x="765" y="1322"/>
                </a:lnTo>
                <a:lnTo>
                  <a:pt x="730" y="1352"/>
                </a:lnTo>
                <a:lnTo>
                  <a:pt x="683" y="1348"/>
                </a:lnTo>
                <a:lnTo>
                  <a:pt x="620" y="1370"/>
                </a:lnTo>
                <a:lnTo>
                  <a:pt x="557" y="1301"/>
                </a:lnTo>
                <a:lnTo>
                  <a:pt x="533" y="1238"/>
                </a:lnTo>
                <a:lnTo>
                  <a:pt x="437" y="1261"/>
                </a:lnTo>
                <a:lnTo>
                  <a:pt x="401" y="1291"/>
                </a:lnTo>
                <a:lnTo>
                  <a:pt x="413" y="1208"/>
                </a:lnTo>
                <a:lnTo>
                  <a:pt x="372" y="1153"/>
                </a:lnTo>
                <a:lnTo>
                  <a:pt x="317" y="1094"/>
                </a:lnTo>
                <a:lnTo>
                  <a:pt x="332" y="1047"/>
                </a:lnTo>
                <a:lnTo>
                  <a:pt x="415" y="956"/>
                </a:lnTo>
                <a:lnTo>
                  <a:pt x="472" y="844"/>
                </a:lnTo>
                <a:lnTo>
                  <a:pt x="521" y="791"/>
                </a:lnTo>
                <a:lnTo>
                  <a:pt x="529" y="722"/>
                </a:lnTo>
                <a:lnTo>
                  <a:pt x="563" y="708"/>
                </a:lnTo>
                <a:lnTo>
                  <a:pt x="531" y="590"/>
                </a:lnTo>
                <a:lnTo>
                  <a:pt x="561" y="480"/>
                </a:lnTo>
                <a:lnTo>
                  <a:pt x="580" y="376"/>
                </a:lnTo>
                <a:lnTo>
                  <a:pt x="468" y="297"/>
                </a:lnTo>
                <a:lnTo>
                  <a:pt x="421" y="358"/>
                </a:lnTo>
                <a:lnTo>
                  <a:pt x="313" y="393"/>
                </a:lnTo>
                <a:lnTo>
                  <a:pt x="210" y="393"/>
                </a:lnTo>
                <a:lnTo>
                  <a:pt x="183" y="321"/>
                </a:lnTo>
                <a:lnTo>
                  <a:pt x="179" y="254"/>
                </a:lnTo>
                <a:lnTo>
                  <a:pt x="112" y="226"/>
                </a:lnTo>
                <a:lnTo>
                  <a:pt x="88" y="273"/>
                </a:lnTo>
                <a:lnTo>
                  <a:pt x="0" y="222"/>
                </a:lnTo>
                <a:lnTo>
                  <a:pt x="45" y="140"/>
                </a:lnTo>
                <a:lnTo>
                  <a:pt x="6" y="90"/>
                </a:lnTo>
                <a:lnTo>
                  <a:pt x="10" y="88"/>
                </a:lnTo>
                <a:lnTo>
                  <a:pt x="19" y="83"/>
                </a:lnTo>
                <a:lnTo>
                  <a:pt x="33" y="75"/>
                </a:lnTo>
                <a:lnTo>
                  <a:pt x="51" y="65"/>
                </a:lnTo>
                <a:lnTo>
                  <a:pt x="69" y="57"/>
                </a:lnTo>
                <a:lnTo>
                  <a:pt x="84" y="49"/>
                </a:lnTo>
                <a:lnTo>
                  <a:pt x="98" y="45"/>
                </a:lnTo>
                <a:lnTo>
                  <a:pt x="112" y="41"/>
                </a:lnTo>
                <a:lnTo>
                  <a:pt x="134" y="35"/>
                </a:lnTo>
                <a:lnTo>
                  <a:pt x="155" y="25"/>
                </a:lnTo>
                <a:lnTo>
                  <a:pt x="179" y="18"/>
                </a:lnTo>
                <a:lnTo>
                  <a:pt x="197" y="8"/>
                </a:lnTo>
                <a:lnTo>
                  <a:pt x="208" y="4"/>
                </a:lnTo>
                <a:lnTo>
                  <a:pt x="224" y="0"/>
                </a:lnTo>
                <a:lnTo>
                  <a:pt x="244" y="4"/>
                </a:lnTo>
                <a:lnTo>
                  <a:pt x="267" y="14"/>
                </a:lnTo>
                <a:lnTo>
                  <a:pt x="293" y="25"/>
                </a:lnTo>
                <a:lnTo>
                  <a:pt x="313" y="39"/>
                </a:lnTo>
                <a:lnTo>
                  <a:pt x="328" y="47"/>
                </a:lnTo>
                <a:lnTo>
                  <a:pt x="344" y="51"/>
                </a:lnTo>
                <a:lnTo>
                  <a:pt x="358" y="49"/>
                </a:lnTo>
                <a:lnTo>
                  <a:pt x="366" y="43"/>
                </a:lnTo>
                <a:lnTo>
                  <a:pt x="374" y="35"/>
                </a:lnTo>
                <a:lnTo>
                  <a:pt x="380" y="27"/>
                </a:lnTo>
                <a:lnTo>
                  <a:pt x="387" y="21"/>
                </a:lnTo>
                <a:lnTo>
                  <a:pt x="397" y="21"/>
                </a:lnTo>
                <a:lnTo>
                  <a:pt x="413" y="25"/>
                </a:lnTo>
                <a:lnTo>
                  <a:pt x="447" y="39"/>
                </a:lnTo>
                <a:lnTo>
                  <a:pt x="472" y="53"/>
                </a:lnTo>
                <a:lnTo>
                  <a:pt x="492" y="73"/>
                </a:lnTo>
                <a:lnTo>
                  <a:pt x="510" y="96"/>
                </a:lnTo>
                <a:lnTo>
                  <a:pt x="531" y="118"/>
                </a:lnTo>
                <a:lnTo>
                  <a:pt x="551" y="142"/>
                </a:lnTo>
                <a:lnTo>
                  <a:pt x="567" y="163"/>
                </a:lnTo>
                <a:lnTo>
                  <a:pt x="582" y="187"/>
                </a:lnTo>
                <a:lnTo>
                  <a:pt x="598" y="212"/>
                </a:lnTo>
                <a:lnTo>
                  <a:pt x="610" y="232"/>
                </a:lnTo>
                <a:lnTo>
                  <a:pt x="622" y="256"/>
                </a:lnTo>
                <a:lnTo>
                  <a:pt x="637" y="279"/>
                </a:lnTo>
                <a:lnTo>
                  <a:pt x="655" y="303"/>
                </a:lnTo>
                <a:lnTo>
                  <a:pt x="673" y="325"/>
                </a:lnTo>
                <a:lnTo>
                  <a:pt x="689" y="348"/>
                </a:lnTo>
                <a:lnTo>
                  <a:pt x="698" y="368"/>
                </a:lnTo>
                <a:lnTo>
                  <a:pt x="704" y="378"/>
                </a:lnTo>
                <a:lnTo>
                  <a:pt x="714" y="386"/>
                </a:lnTo>
                <a:lnTo>
                  <a:pt x="726" y="393"/>
                </a:lnTo>
                <a:lnTo>
                  <a:pt x="736" y="405"/>
                </a:lnTo>
                <a:lnTo>
                  <a:pt x="742" y="417"/>
                </a:lnTo>
                <a:lnTo>
                  <a:pt x="750" y="445"/>
                </a:lnTo>
                <a:lnTo>
                  <a:pt x="761" y="470"/>
                </a:lnTo>
                <a:lnTo>
                  <a:pt x="773" y="492"/>
                </a:lnTo>
                <a:lnTo>
                  <a:pt x="783" y="508"/>
                </a:lnTo>
                <a:lnTo>
                  <a:pt x="795" y="527"/>
                </a:lnTo>
                <a:lnTo>
                  <a:pt x="809" y="543"/>
                </a:lnTo>
                <a:lnTo>
                  <a:pt x="824" y="555"/>
                </a:lnTo>
                <a:lnTo>
                  <a:pt x="840" y="561"/>
                </a:lnTo>
                <a:lnTo>
                  <a:pt x="862" y="567"/>
                </a:lnTo>
                <a:lnTo>
                  <a:pt x="882" y="569"/>
                </a:lnTo>
                <a:lnTo>
                  <a:pt x="901" y="565"/>
                </a:lnTo>
                <a:lnTo>
                  <a:pt x="919" y="559"/>
                </a:lnTo>
                <a:lnTo>
                  <a:pt x="941" y="553"/>
                </a:lnTo>
                <a:lnTo>
                  <a:pt x="960" y="549"/>
                </a:lnTo>
                <a:lnTo>
                  <a:pt x="982" y="551"/>
                </a:lnTo>
                <a:lnTo>
                  <a:pt x="1004" y="559"/>
                </a:lnTo>
                <a:lnTo>
                  <a:pt x="1029" y="563"/>
                </a:lnTo>
                <a:lnTo>
                  <a:pt x="1051" y="569"/>
                </a:lnTo>
                <a:lnTo>
                  <a:pt x="1065" y="575"/>
                </a:lnTo>
                <a:lnTo>
                  <a:pt x="1073" y="580"/>
                </a:lnTo>
                <a:lnTo>
                  <a:pt x="1086" y="588"/>
                </a:lnTo>
                <a:lnTo>
                  <a:pt x="1104" y="598"/>
                </a:lnTo>
                <a:lnTo>
                  <a:pt x="1122" y="608"/>
                </a:lnTo>
                <a:lnTo>
                  <a:pt x="1139" y="616"/>
                </a:lnTo>
                <a:lnTo>
                  <a:pt x="1155" y="620"/>
                </a:lnTo>
                <a:lnTo>
                  <a:pt x="1167" y="620"/>
                </a:lnTo>
                <a:lnTo>
                  <a:pt x="1171" y="618"/>
                </a:lnTo>
                <a:lnTo>
                  <a:pt x="1177" y="614"/>
                </a:lnTo>
                <a:lnTo>
                  <a:pt x="1181" y="614"/>
                </a:lnTo>
                <a:lnTo>
                  <a:pt x="1185" y="614"/>
                </a:lnTo>
                <a:lnTo>
                  <a:pt x="1189" y="616"/>
                </a:lnTo>
                <a:lnTo>
                  <a:pt x="1191" y="618"/>
                </a:lnTo>
                <a:lnTo>
                  <a:pt x="1193" y="624"/>
                </a:lnTo>
                <a:lnTo>
                  <a:pt x="1195" y="632"/>
                </a:lnTo>
                <a:lnTo>
                  <a:pt x="1197" y="641"/>
                </a:lnTo>
                <a:lnTo>
                  <a:pt x="1202" y="659"/>
                </a:lnTo>
                <a:lnTo>
                  <a:pt x="1212" y="675"/>
                </a:lnTo>
                <a:lnTo>
                  <a:pt x="1224" y="687"/>
                </a:lnTo>
                <a:lnTo>
                  <a:pt x="1232" y="701"/>
                </a:lnTo>
                <a:lnTo>
                  <a:pt x="1238" y="714"/>
                </a:lnTo>
                <a:lnTo>
                  <a:pt x="1244" y="734"/>
                </a:lnTo>
                <a:lnTo>
                  <a:pt x="1254" y="754"/>
                </a:lnTo>
                <a:lnTo>
                  <a:pt x="1265" y="767"/>
                </a:lnTo>
                <a:lnTo>
                  <a:pt x="1277" y="775"/>
                </a:lnTo>
                <a:lnTo>
                  <a:pt x="1289" y="779"/>
                </a:lnTo>
                <a:lnTo>
                  <a:pt x="1299" y="785"/>
                </a:lnTo>
                <a:lnTo>
                  <a:pt x="1313" y="789"/>
                </a:lnTo>
                <a:lnTo>
                  <a:pt x="1328" y="785"/>
                </a:lnTo>
                <a:lnTo>
                  <a:pt x="1348" y="777"/>
                </a:lnTo>
                <a:lnTo>
                  <a:pt x="1374" y="773"/>
                </a:lnTo>
                <a:lnTo>
                  <a:pt x="1399" y="767"/>
                </a:lnTo>
                <a:lnTo>
                  <a:pt x="1423" y="760"/>
                </a:lnTo>
                <a:lnTo>
                  <a:pt x="1447" y="742"/>
                </a:lnTo>
                <a:lnTo>
                  <a:pt x="1462" y="722"/>
                </a:lnTo>
                <a:lnTo>
                  <a:pt x="1472" y="701"/>
                </a:lnTo>
                <a:lnTo>
                  <a:pt x="1480" y="689"/>
                </a:lnTo>
                <a:lnTo>
                  <a:pt x="1494" y="675"/>
                </a:lnTo>
                <a:lnTo>
                  <a:pt x="1510" y="659"/>
                </a:lnTo>
                <a:lnTo>
                  <a:pt x="1527" y="643"/>
                </a:lnTo>
                <a:lnTo>
                  <a:pt x="1543" y="628"/>
                </a:lnTo>
                <a:lnTo>
                  <a:pt x="1557" y="616"/>
                </a:lnTo>
                <a:lnTo>
                  <a:pt x="1572" y="604"/>
                </a:lnTo>
                <a:lnTo>
                  <a:pt x="1584" y="594"/>
                </a:lnTo>
                <a:lnTo>
                  <a:pt x="1598" y="586"/>
                </a:lnTo>
                <a:lnTo>
                  <a:pt x="1614" y="577"/>
                </a:lnTo>
                <a:lnTo>
                  <a:pt x="1634" y="567"/>
                </a:lnTo>
                <a:lnTo>
                  <a:pt x="1653" y="561"/>
                </a:lnTo>
                <a:lnTo>
                  <a:pt x="1667" y="557"/>
                </a:lnTo>
                <a:lnTo>
                  <a:pt x="1673" y="557"/>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42" name="Freeform 105"/>
          <p:cNvSpPr>
            <a:spLocks/>
          </p:cNvSpPr>
          <p:nvPr/>
        </p:nvSpPr>
        <p:spPr bwMode="gray">
          <a:xfrm>
            <a:off x="3406490" y="1577473"/>
            <a:ext cx="2322155" cy="2084903"/>
          </a:xfrm>
          <a:custGeom>
            <a:avLst/>
            <a:gdLst>
              <a:gd name="T0" fmla="*/ 651 w 3282"/>
              <a:gd name="T1" fmla="*/ 10 h 2947"/>
              <a:gd name="T2" fmla="*/ 669 w 3282"/>
              <a:gd name="T3" fmla="*/ 0 h 2947"/>
              <a:gd name="T4" fmla="*/ 720 w 3282"/>
              <a:gd name="T5" fmla="*/ 75 h 2947"/>
              <a:gd name="T6" fmla="*/ 808 w 3282"/>
              <a:gd name="T7" fmla="*/ 154 h 2947"/>
              <a:gd name="T8" fmla="*/ 761 w 3282"/>
              <a:gd name="T9" fmla="*/ 265 h 2947"/>
              <a:gd name="T10" fmla="*/ 737 w 3282"/>
              <a:gd name="T11" fmla="*/ 326 h 2947"/>
              <a:gd name="T12" fmla="*/ 793 w 3282"/>
              <a:gd name="T13" fmla="*/ 368 h 2947"/>
              <a:gd name="T14" fmla="*/ 785 w 3282"/>
              <a:gd name="T15" fmla="*/ 441 h 2947"/>
              <a:gd name="T16" fmla="*/ 710 w 3282"/>
              <a:gd name="T17" fmla="*/ 486 h 2947"/>
              <a:gd name="T18" fmla="*/ 693 w 3282"/>
              <a:gd name="T19" fmla="*/ 529 h 2947"/>
              <a:gd name="T20" fmla="*/ 634 w 3282"/>
              <a:gd name="T21" fmla="*/ 485 h 2947"/>
              <a:gd name="T22" fmla="*/ 587 w 3282"/>
              <a:gd name="T23" fmla="*/ 518 h 2947"/>
              <a:gd name="T24" fmla="*/ 530 w 3282"/>
              <a:gd name="T25" fmla="*/ 545 h 2947"/>
              <a:gd name="T26" fmla="*/ 470 w 3282"/>
              <a:gd name="T27" fmla="*/ 631 h 2947"/>
              <a:gd name="T28" fmla="*/ 376 w 3282"/>
              <a:gd name="T29" fmla="*/ 713 h 2947"/>
              <a:gd name="T30" fmla="*/ 309 w 3282"/>
              <a:gd name="T31" fmla="*/ 676 h 2947"/>
              <a:gd name="T32" fmla="*/ 235 w 3282"/>
              <a:gd name="T33" fmla="*/ 736 h 2947"/>
              <a:gd name="T34" fmla="*/ 189 w 3282"/>
              <a:gd name="T35" fmla="*/ 655 h 2947"/>
              <a:gd name="T36" fmla="*/ 88 w 3282"/>
              <a:gd name="T37" fmla="*/ 617 h 2947"/>
              <a:gd name="T38" fmla="*/ 9 w 3282"/>
              <a:gd name="T39" fmla="*/ 583 h 2947"/>
              <a:gd name="T40" fmla="*/ 20 w 3282"/>
              <a:gd name="T41" fmla="*/ 515 h 2947"/>
              <a:gd name="T42" fmla="*/ 70 w 3282"/>
              <a:gd name="T43" fmla="*/ 522 h 2947"/>
              <a:gd name="T44" fmla="*/ 103 w 3282"/>
              <a:gd name="T45" fmla="*/ 518 h 2947"/>
              <a:gd name="T46" fmla="*/ 144 w 3282"/>
              <a:gd name="T47" fmla="*/ 526 h 2947"/>
              <a:gd name="T48" fmla="*/ 178 w 3282"/>
              <a:gd name="T49" fmla="*/ 545 h 2947"/>
              <a:gd name="T50" fmla="*/ 223 w 3282"/>
              <a:gd name="T51" fmla="*/ 550 h 2947"/>
              <a:gd name="T52" fmla="*/ 246 w 3282"/>
              <a:gd name="T53" fmla="*/ 558 h 2947"/>
              <a:gd name="T54" fmla="*/ 291 w 3282"/>
              <a:gd name="T55" fmla="*/ 532 h 2947"/>
              <a:gd name="T56" fmla="*/ 341 w 3282"/>
              <a:gd name="T57" fmla="*/ 519 h 2947"/>
              <a:gd name="T58" fmla="*/ 375 w 3282"/>
              <a:gd name="T59" fmla="*/ 517 h 2947"/>
              <a:gd name="T60" fmla="*/ 398 w 3282"/>
              <a:gd name="T61" fmla="*/ 506 h 2947"/>
              <a:gd name="T62" fmla="*/ 420 w 3282"/>
              <a:gd name="T63" fmla="*/ 485 h 2947"/>
              <a:gd name="T64" fmla="*/ 443 w 3282"/>
              <a:gd name="T65" fmla="*/ 466 h 2947"/>
              <a:gd name="T66" fmla="*/ 459 w 3282"/>
              <a:gd name="T67" fmla="*/ 452 h 2947"/>
              <a:gd name="T68" fmla="*/ 443 w 3282"/>
              <a:gd name="T69" fmla="*/ 419 h 2947"/>
              <a:gd name="T70" fmla="*/ 466 w 3282"/>
              <a:gd name="T71" fmla="*/ 396 h 2947"/>
              <a:gd name="T72" fmla="*/ 505 w 3282"/>
              <a:gd name="T73" fmla="*/ 403 h 2947"/>
              <a:gd name="T74" fmla="*/ 530 w 3282"/>
              <a:gd name="T75" fmla="*/ 375 h 2947"/>
              <a:gd name="T76" fmla="*/ 561 w 3282"/>
              <a:gd name="T77" fmla="*/ 369 h 2947"/>
              <a:gd name="T78" fmla="*/ 579 w 3282"/>
              <a:gd name="T79" fmla="*/ 341 h 2947"/>
              <a:gd name="T80" fmla="*/ 607 w 3282"/>
              <a:gd name="T81" fmla="*/ 315 h 2947"/>
              <a:gd name="T82" fmla="*/ 634 w 3282"/>
              <a:gd name="T83" fmla="*/ 298 h 2947"/>
              <a:gd name="T84" fmla="*/ 672 w 3282"/>
              <a:gd name="T85" fmla="*/ 300 h 2947"/>
              <a:gd name="T86" fmla="*/ 671 w 3282"/>
              <a:gd name="T87" fmla="*/ 277 h 2947"/>
              <a:gd name="T88" fmla="*/ 631 w 3282"/>
              <a:gd name="T89" fmla="*/ 249 h 2947"/>
              <a:gd name="T90" fmla="*/ 607 w 3282"/>
              <a:gd name="T91" fmla="*/ 260 h 2947"/>
              <a:gd name="T92" fmla="*/ 576 w 3282"/>
              <a:gd name="T93" fmla="*/ 258 h 2947"/>
              <a:gd name="T94" fmla="*/ 553 w 3282"/>
              <a:gd name="T95" fmla="*/ 268 h 2947"/>
              <a:gd name="T96" fmla="*/ 549 w 3282"/>
              <a:gd name="T97" fmla="*/ 245 h 2947"/>
              <a:gd name="T98" fmla="*/ 560 w 3282"/>
              <a:gd name="T99" fmla="*/ 195 h 2947"/>
              <a:gd name="T100" fmla="*/ 583 w 3282"/>
              <a:gd name="T101" fmla="*/ 179 h 2947"/>
              <a:gd name="T102" fmla="*/ 611 w 3282"/>
              <a:gd name="T103" fmla="*/ 168 h 2947"/>
              <a:gd name="T104" fmla="*/ 635 w 3282"/>
              <a:gd name="T105" fmla="*/ 152 h 2947"/>
              <a:gd name="T106" fmla="*/ 636 w 3282"/>
              <a:gd name="T107" fmla="*/ 124 h 2947"/>
              <a:gd name="T108" fmla="*/ 647 w 3282"/>
              <a:gd name="T109" fmla="*/ 84 h 2947"/>
              <a:gd name="T110" fmla="*/ 659 w 3282"/>
              <a:gd name="T111" fmla="*/ 61 h 2947"/>
              <a:gd name="T112" fmla="*/ 652 w 3282"/>
              <a:gd name="T113" fmla="*/ 37 h 2947"/>
              <a:gd name="T114" fmla="*/ 637 w 3282"/>
              <a:gd name="T115" fmla="*/ 31 h 294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282"/>
              <a:gd name="T175" fmla="*/ 0 h 2947"/>
              <a:gd name="T176" fmla="*/ 3282 w 3282"/>
              <a:gd name="T177" fmla="*/ 2947 h 294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282" h="2947">
                <a:moveTo>
                  <a:pt x="2552" y="115"/>
                </a:moveTo>
                <a:lnTo>
                  <a:pt x="2554" y="111"/>
                </a:lnTo>
                <a:lnTo>
                  <a:pt x="2559" y="101"/>
                </a:lnTo>
                <a:lnTo>
                  <a:pt x="2569" y="87"/>
                </a:lnTo>
                <a:lnTo>
                  <a:pt x="2579" y="73"/>
                </a:lnTo>
                <a:lnTo>
                  <a:pt x="2589" y="55"/>
                </a:lnTo>
                <a:lnTo>
                  <a:pt x="2601" y="42"/>
                </a:lnTo>
                <a:lnTo>
                  <a:pt x="2609" y="28"/>
                </a:lnTo>
                <a:lnTo>
                  <a:pt x="2617" y="20"/>
                </a:lnTo>
                <a:lnTo>
                  <a:pt x="2628" y="12"/>
                </a:lnTo>
                <a:lnTo>
                  <a:pt x="2642" y="6"/>
                </a:lnTo>
                <a:lnTo>
                  <a:pt x="2658" y="2"/>
                </a:lnTo>
                <a:lnTo>
                  <a:pt x="2670" y="0"/>
                </a:lnTo>
                <a:lnTo>
                  <a:pt x="2676" y="0"/>
                </a:lnTo>
                <a:lnTo>
                  <a:pt x="2715" y="50"/>
                </a:lnTo>
                <a:lnTo>
                  <a:pt x="2670" y="132"/>
                </a:lnTo>
                <a:lnTo>
                  <a:pt x="2758" y="183"/>
                </a:lnTo>
                <a:lnTo>
                  <a:pt x="2782" y="142"/>
                </a:lnTo>
                <a:lnTo>
                  <a:pt x="2849" y="164"/>
                </a:lnTo>
                <a:lnTo>
                  <a:pt x="2853" y="231"/>
                </a:lnTo>
                <a:lnTo>
                  <a:pt x="2880" y="303"/>
                </a:lnTo>
                <a:lnTo>
                  <a:pt x="2983" y="303"/>
                </a:lnTo>
                <a:lnTo>
                  <a:pt x="3091" y="268"/>
                </a:lnTo>
                <a:lnTo>
                  <a:pt x="3138" y="207"/>
                </a:lnTo>
                <a:lnTo>
                  <a:pt x="3250" y="286"/>
                </a:lnTo>
                <a:lnTo>
                  <a:pt x="3231" y="386"/>
                </a:lnTo>
                <a:lnTo>
                  <a:pt x="3201" y="500"/>
                </a:lnTo>
                <a:lnTo>
                  <a:pt x="3231" y="616"/>
                </a:lnTo>
                <a:lnTo>
                  <a:pt x="3199" y="632"/>
                </a:lnTo>
                <a:lnTo>
                  <a:pt x="3191" y="701"/>
                </a:lnTo>
                <a:lnTo>
                  <a:pt x="3140" y="756"/>
                </a:lnTo>
                <a:lnTo>
                  <a:pt x="3085" y="866"/>
                </a:lnTo>
                <a:lnTo>
                  <a:pt x="3002" y="957"/>
                </a:lnTo>
                <a:lnTo>
                  <a:pt x="2987" y="1004"/>
                </a:lnTo>
                <a:lnTo>
                  <a:pt x="3042" y="1063"/>
                </a:lnTo>
                <a:lnTo>
                  <a:pt x="3083" y="1120"/>
                </a:lnTo>
                <a:lnTo>
                  <a:pt x="3071" y="1201"/>
                </a:lnTo>
                <a:lnTo>
                  <a:pt x="3079" y="1266"/>
                </a:lnTo>
                <a:lnTo>
                  <a:pt x="3030" y="1244"/>
                </a:lnTo>
                <a:lnTo>
                  <a:pt x="3014" y="1264"/>
                </a:lnTo>
                <a:lnTo>
                  <a:pt x="2971" y="1250"/>
                </a:lnTo>
                <a:lnTo>
                  <a:pt x="2947" y="1305"/>
                </a:lnTo>
                <a:lnTo>
                  <a:pt x="2989" y="1313"/>
                </a:lnTo>
                <a:lnTo>
                  <a:pt x="3030" y="1368"/>
                </a:lnTo>
                <a:lnTo>
                  <a:pt x="3024" y="1451"/>
                </a:lnTo>
                <a:lnTo>
                  <a:pt x="3059" y="1500"/>
                </a:lnTo>
                <a:lnTo>
                  <a:pt x="3061" y="1530"/>
                </a:lnTo>
                <a:lnTo>
                  <a:pt x="3091" y="1536"/>
                </a:lnTo>
                <a:lnTo>
                  <a:pt x="3170" y="1475"/>
                </a:lnTo>
                <a:lnTo>
                  <a:pt x="3209" y="1541"/>
                </a:lnTo>
                <a:lnTo>
                  <a:pt x="3244" y="1608"/>
                </a:lnTo>
                <a:lnTo>
                  <a:pt x="3282" y="1630"/>
                </a:lnTo>
                <a:lnTo>
                  <a:pt x="3282" y="1677"/>
                </a:lnTo>
                <a:lnTo>
                  <a:pt x="3239" y="1728"/>
                </a:lnTo>
                <a:lnTo>
                  <a:pt x="3189" y="1776"/>
                </a:lnTo>
                <a:lnTo>
                  <a:pt x="3138" y="1766"/>
                </a:lnTo>
                <a:lnTo>
                  <a:pt x="3134" y="1803"/>
                </a:lnTo>
                <a:lnTo>
                  <a:pt x="3101" y="1819"/>
                </a:lnTo>
                <a:lnTo>
                  <a:pt x="3032" y="1839"/>
                </a:lnTo>
                <a:lnTo>
                  <a:pt x="2981" y="1898"/>
                </a:lnTo>
                <a:lnTo>
                  <a:pt x="2928" y="1941"/>
                </a:lnTo>
                <a:lnTo>
                  <a:pt x="2884" y="2012"/>
                </a:lnTo>
                <a:lnTo>
                  <a:pt x="2839" y="1947"/>
                </a:lnTo>
                <a:lnTo>
                  <a:pt x="2798" y="1917"/>
                </a:lnTo>
                <a:lnTo>
                  <a:pt x="2768" y="1945"/>
                </a:lnTo>
                <a:lnTo>
                  <a:pt x="2788" y="1967"/>
                </a:lnTo>
                <a:lnTo>
                  <a:pt x="2788" y="2032"/>
                </a:lnTo>
                <a:lnTo>
                  <a:pt x="2811" y="2087"/>
                </a:lnTo>
                <a:lnTo>
                  <a:pt x="2778" y="2140"/>
                </a:lnTo>
                <a:lnTo>
                  <a:pt x="2770" y="2118"/>
                </a:lnTo>
                <a:lnTo>
                  <a:pt x="2703" y="2116"/>
                </a:lnTo>
                <a:lnTo>
                  <a:pt x="2656" y="2073"/>
                </a:lnTo>
                <a:lnTo>
                  <a:pt x="2640" y="2012"/>
                </a:lnTo>
                <a:lnTo>
                  <a:pt x="2607" y="1971"/>
                </a:lnTo>
                <a:lnTo>
                  <a:pt x="2581" y="1925"/>
                </a:lnTo>
                <a:lnTo>
                  <a:pt x="2556" y="1911"/>
                </a:lnTo>
                <a:lnTo>
                  <a:pt x="2536" y="1941"/>
                </a:lnTo>
                <a:lnTo>
                  <a:pt x="2506" y="1943"/>
                </a:lnTo>
                <a:lnTo>
                  <a:pt x="2469" y="1967"/>
                </a:lnTo>
                <a:lnTo>
                  <a:pt x="2479" y="2035"/>
                </a:lnTo>
                <a:lnTo>
                  <a:pt x="2441" y="2049"/>
                </a:lnTo>
                <a:lnTo>
                  <a:pt x="2414" y="2039"/>
                </a:lnTo>
                <a:lnTo>
                  <a:pt x="2386" y="2075"/>
                </a:lnTo>
                <a:lnTo>
                  <a:pt x="2347" y="2073"/>
                </a:lnTo>
                <a:lnTo>
                  <a:pt x="2296" y="2128"/>
                </a:lnTo>
                <a:lnTo>
                  <a:pt x="2248" y="2132"/>
                </a:lnTo>
                <a:lnTo>
                  <a:pt x="2231" y="2055"/>
                </a:lnTo>
                <a:lnTo>
                  <a:pt x="2183" y="2051"/>
                </a:lnTo>
                <a:lnTo>
                  <a:pt x="2158" y="2093"/>
                </a:lnTo>
                <a:lnTo>
                  <a:pt x="2152" y="2142"/>
                </a:lnTo>
                <a:lnTo>
                  <a:pt x="2120" y="2181"/>
                </a:lnTo>
                <a:lnTo>
                  <a:pt x="2132" y="2222"/>
                </a:lnTo>
                <a:lnTo>
                  <a:pt x="2117" y="2246"/>
                </a:lnTo>
                <a:lnTo>
                  <a:pt x="2185" y="2333"/>
                </a:lnTo>
                <a:lnTo>
                  <a:pt x="2075" y="2376"/>
                </a:lnTo>
                <a:lnTo>
                  <a:pt x="2014" y="2376"/>
                </a:lnTo>
                <a:lnTo>
                  <a:pt x="1928" y="2407"/>
                </a:lnTo>
                <a:lnTo>
                  <a:pt x="1880" y="2526"/>
                </a:lnTo>
                <a:lnTo>
                  <a:pt x="1802" y="2555"/>
                </a:lnTo>
                <a:lnTo>
                  <a:pt x="1766" y="2539"/>
                </a:lnTo>
                <a:lnTo>
                  <a:pt x="1731" y="2598"/>
                </a:lnTo>
                <a:lnTo>
                  <a:pt x="1674" y="2579"/>
                </a:lnTo>
                <a:lnTo>
                  <a:pt x="1621" y="2638"/>
                </a:lnTo>
                <a:lnTo>
                  <a:pt x="1601" y="2718"/>
                </a:lnTo>
                <a:lnTo>
                  <a:pt x="1502" y="2852"/>
                </a:lnTo>
                <a:lnTo>
                  <a:pt x="1459" y="2888"/>
                </a:lnTo>
                <a:lnTo>
                  <a:pt x="1430" y="2860"/>
                </a:lnTo>
                <a:lnTo>
                  <a:pt x="1339" y="2876"/>
                </a:lnTo>
                <a:lnTo>
                  <a:pt x="1298" y="2823"/>
                </a:lnTo>
                <a:lnTo>
                  <a:pt x="1239" y="2821"/>
                </a:lnTo>
                <a:lnTo>
                  <a:pt x="1195" y="2781"/>
                </a:lnTo>
                <a:lnTo>
                  <a:pt x="1233" y="2707"/>
                </a:lnTo>
                <a:lnTo>
                  <a:pt x="1248" y="2659"/>
                </a:lnTo>
                <a:lnTo>
                  <a:pt x="1215" y="2612"/>
                </a:lnTo>
                <a:lnTo>
                  <a:pt x="1150" y="2630"/>
                </a:lnTo>
                <a:lnTo>
                  <a:pt x="1115" y="2709"/>
                </a:lnTo>
                <a:lnTo>
                  <a:pt x="1101" y="2846"/>
                </a:lnTo>
                <a:lnTo>
                  <a:pt x="1052" y="2901"/>
                </a:lnTo>
                <a:lnTo>
                  <a:pt x="939" y="2947"/>
                </a:lnTo>
                <a:lnTo>
                  <a:pt x="869" y="2941"/>
                </a:lnTo>
                <a:lnTo>
                  <a:pt x="810" y="2886"/>
                </a:lnTo>
                <a:lnTo>
                  <a:pt x="817" y="2795"/>
                </a:lnTo>
                <a:lnTo>
                  <a:pt x="874" y="2764"/>
                </a:lnTo>
                <a:lnTo>
                  <a:pt x="874" y="2657"/>
                </a:lnTo>
                <a:lnTo>
                  <a:pt x="829" y="2618"/>
                </a:lnTo>
                <a:lnTo>
                  <a:pt x="754" y="2620"/>
                </a:lnTo>
                <a:lnTo>
                  <a:pt x="658" y="2714"/>
                </a:lnTo>
                <a:lnTo>
                  <a:pt x="524" y="2714"/>
                </a:lnTo>
                <a:lnTo>
                  <a:pt x="441" y="2671"/>
                </a:lnTo>
                <a:lnTo>
                  <a:pt x="445" y="2610"/>
                </a:lnTo>
                <a:lnTo>
                  <a:pt x="378" y="2606"/>
                </a:lnTo>
                <a:lnTo>
                  <a:pt x="302" y="2539"/>
                </a:lnTo>
                <a:lnTo>
                  <a:pt x="351" y="2470"/>
                </a:lnTo>
                <a:lnTo>
                  <a:pt x="396" y="2457"/>
                </a:lnTo>
                <a:lnTo>
                  <a:pt x="376" y="2390"/>
                </a:lnTo>
                <a:lnTo>
                  <a:pt x="296" y="2362"/>
                </a:lnTo>
                <a:lnTo>
                  <a:pt x="203" y="2374"/>
                </a:lnTo>
                <a:lnTo>
                  <a:pt x="156" y="2429"/>
                </a:lnTo>
                <a:lnTo>
                  <a:pt x="111" y="2423"/>
                </a:lnTo>
                <a:lnTo>
                  <a:pt x="34" y="2333"/>
                </a:lnTo>
                <a:lnTo>
                  <a:pt x="0" y="2236"/>
                </a:lnTo>
                <a:lnTo>
                  <a:pt x="18" y="2179"/>
                </a:lnTo>
                <a:lnTo>
                  <a:pt x="10" y="2055"/>
                </a:lnTo>
                <a:lnTo>
                  <a:pt x="14" y="2057"/>
                </a:lnTo>
                <a:lnTo>
                  <a:pt x="30" y="2057"/>
                </a:lnTo>
                <a:lnTo>
                  <a:pt x="52" y="2059"/>
                </a:lnTo>
                <a:lnTo>
                  <a:pt x="79" y="2063"/>
                </a:lnTo>
                <a:lnTo>
                  <a:pt x="109" y="2065"/>
                </a:lnTo>
                <a:lnTo>
                  <a:pt x="138" y="2069"/>
                </a:lnTo>
                <a:lnTo>
                  <a:pt x="166" y="2073"/>
                </a:lnTo>
                <a:lnTo>
                  <a:pt x="189" y="2077"/>
                </a:lnTo>
                <a:lnTo>
                  <a:pt x="207" y="2081"/>
                </a:lnTo>
                <a:lnTo>
                  <a:pt x="243" y="2089"/>
                </a:lnTo>
                <a:lnTo>
                  <a:pt x="278" y="2089"/>
                </a:lnTo>
                <a:lnTo>
                  <a:pt x="308" y="2081"/>
                </a:lnTo>
                <a:lnTo>
                  <a:pt x="323" y="2075"/>
                </a:lnTo>
                <a:lnTo>
                  <a:pt x="337" y="2069"/>
                </a:lnTo>
                <a:lnTo>
                  <a:pt x="351" y="2067"/>
                </a:lnTo>
                <a:lnTo>
                  <a:pt x="367" y="2065"/>
                </a:lnTo>
                <a:lnTo>
                  <a:pt x="386" y="2069"/>
                </a:lnTo>
                <a:lnTo>
                  <a:pt x="412" y="2075"/>
                </a:lnTo>
                <a:lnTo>
                  <a:pt x="441" y="2079"/>
                </a:lnTo>
                <a:lnTo>
                  <a:pt x="473" y="2083"/>
                </a:lnTo>
                <a:lnTo>
                  <a:pt x="498" y="2087"/>
                </a:lnTo>
                <a:lnTo>
                  <a:pt x="518" y="2087"/>
                </a:lnTo>
                <a:lnTo>
                  <a:pt x="542" y="2089"/>
                </a:lnTo>
                <a:lnTo>
                  <a:pt x="560" y="2095"/>
                </a:lnTo>
                <a:lnTo>
                  <a:pt x="575" y="2104"/>
                </a:lnTo>
                <a:lnTo>
                  <a:pt x="589" y="2118"/>
                </a:lnTo>
                <a:lnTo>
                  <a:pt x="607" y="2134"/>
                </a:lnTo>
                <a:lnTo>
                  <a:pt x="626" y="2148"/>
                </a:lnTo>
                <a:lnTo>
                  <a:pt x="646" y="2156"/>
                </a:lnTo>
                <a:lnTo>
                  <a:pt x="666" y="2163"/>
                </a:lnTo>
                <a:lnTo>
                  <a:pt x="685" y="2173"/>
                </a:lnTo>
                <a:lnTo>
                  <a:pt x="709" y="2183"/>
                </a:lnTo>
                <a:lnTo>
                  <a:pt x="739" y="2193"/>
                </a:lnTo>
                <a:lnTo>
                  <a:pt x="762" y="2197"/>
                </a:lnTo>
                <a:lnTo>
                  <a:pt x="792" y="2199"/>
                </a:lnTo>
                <a:lnTo>
                  <a:pt x="821" y="2201"/>
                </a:lnTo>
                <a:lnTo>
                  <a:pt x="851" y="2201"/>
                </a:lnTo>
                <a:lnTo>
                  <a:pt x="874" y="2201"/>
                </a:lnTo>
                <a:lnTo>
                  <a:pt x="892" y="2203"/>
                </a:lnTo>
                <a:lnTo>
                  <a:pt x="904" y="2207"/>
                </a:lnTo>
                <a:lnTo>
                  <a:pt x="914" y="2215"/>
                </a:lnTo>
                <a:lnTo>
                  <a:pt x="924" y="2224"/>
                </a:lnTo>
                <a:lnTo>
                  <a:pt x="935" y="2232"/>
                </a:lnTo>
                <a:lnTo>
                  <a:pt x="947" y="2236"/>
                </a:lnTo>
                <a:lnTo>
                  <a:pt x="965" y="2238"/>
                </a:lnTo>
                <a:lnTo>
                  <a:pt x="985" y="2234"/>
                </a:lnTo>
                <a:lnTo>
                  <a:pt x="1002" y="2224"/>
                </a:lnTo>
                <a:lnTo>
                  <a:pt x="1024" y="2207"/>
                </a:lnTo>
                <a:lnTo>
                  <a:pt x="1048" y="2187"/>
                </a:lnTo>
                <a:lnTo>
                  <a:pt x="1073" y="2171"/>
                </a:lnTo>
                <a:lnTo>
                  <a:pt x="1103" y="2157"/>
                </a:lnTo>
                <a:lnTo>
                  <a:pt x="1134" y="2144"/>
                </a:lnTo>
                <a:lnTo>
                  <a:pt x="1164" y="2130"/>
                </a:lnTo>
                <a:lnTo>
                  <a:pt x="1199" y="2114"/>
                </a:lnTo>
                <a:lnTo>
                  <a:pt x="1241" y="2098"/>
                </a:lnTo>
                <a:lnTo>
                  <a:pt x="1282" y="2087"/>
                </a:lnTo>
                <a:lnTo>
                  <a:pt x="1325" y="2079"/>
                </a:lnTo>
                <a:lnTo>
                  <a:pt x="1345" y="2077"/>
                </a:lnTo>
                <a:lnTo>
                  <a:pt x="1357" y="2077"/>
                </a:lnTo>
                <a:lnTo>
                  <a:pt x="1363" y="2079"/>
                </a:lnTo>
                <a:lnTo>
                  <a:pt x="1367" y="2079"/>
                </a:lnTo>
                <a:lnTo>
                  <a:pt x="1371" y="2081"/>
                </a:lnTo>
                <a:lnTo>
                  <a:pt x="1378" y="2081"/>
                </a:lnTo>
                <a:lnTo>
                  <a:pt x="1392" y="2081"/>
                </a:lnTo>
                <a:lnTo>
                  <a:pt x="1418" y="2079"/>
                </a:lnTo>
                <a:lnTo>
                  <a:pt x="1463" y="2075"/>
                </a:lnTo>
                <a:lnTo>
                  <a:pt x="1498" y="2071"/>
                </a:lnTo>
                <a:lnTo>
                  <a:pt x="1526" y="2065"/>
                </a:lnTo>
                <a:lnTo>
                  <a:pt x="1548" y="2059"/>
                </a:lnTo>
                <a:lnTo>
                  <a:pt x="1561" y="2053"/>
                </a:lnTo>
                <a:lnTo>
                  <a:pt x="1571" y="2045"/>
                </a:lnTo>
                <a:lnTo>
                  <a:pt x="1577" y="2035"/>
                </a:lnTo>
                <a:lnTo>
                  <a:pt x="1581" y="2030"/>
                </a:lnTo>
                <a:lnTo>
                  <a:pt x="1589" y="2024"/>
                </a:lnTo>
                <a:lnTo>
                  <a:pt x="1603" y="2018"/>
                </a:lnTo>
                <a:lnTo>
                  <a:pt x="1622" y="2014"/>
                </a:lnTo>
                <a:lnTo>
                  <a:pt x="1640" y="2006"/>
                </a:lnTo>
                <a:lnTo>
                  <a:pt x="1656" y="1994"/>
                </a:lnTo>
                <a:lnTo>
                  <a:pt x="1668" y="1974"/>
                </a:lnTo>
                <a:lnTo>
                  <a:pt x="1674" y="1957"/>
                </a:lnTo>
                <a:lnTo>
                  <a:pt x="1680" y="1941"/>
                </a:lnTo>
                <a:lnTo>
                  <a:pt x="1685" y="1927"/>
                </a:lnTo>
                <a:lnTo>
                  <a:pt x="1697" y="1913"/>
                </a:lnTo>
                <a:lnTo>
                  <a:pt x="1715" y="1900"/>
                </a:lnTo>
                <a:lnTo>
                  <a:pt x="1737" y="1888"/>
                </a:lnTo>
                <a:lnTo>
                  <a:pt x="1752" y="1878"/>
                </a:lnTo>
                <a:lnTo>
                  <a:pt x="1764" y="1872"/>
                </a:lnTo>
                <a:lnTo>
                  <a:pt x="1772" y="1866"/>
                </a:lnTo>
                <a:lnTo>
                  <a:pt x="1780" y="1860"/>
                </a:lnTo>
                <a:lnTo>
                  <a:pt x="1790" y="1854"/>
                </a:lnTo>
                <a:lnTo>
                  <a:pt x="1804" y="1848"/>
                </a:lnTo>
                <a:lnTo>
                  <a:pt x="1817" y="1841"/>
                </a:lnTo>
                <a:lnTo>
                  <a:pt x="1831" y="1831"/>
                </a:lnTo>
                <a:lnTo>
                  <a:pt x="1837" y="1821"/>
                </a:lnTo>
                <a:lnTo>
                  <a:pt x="1837" y="1811"/>
                </a:lnTo>
                <a:lnTo>
                  <a:pt x="1825" y="1795"/>
                </a:lnTo>
                <a:lnTo>
                  <a:pt x="1809" y="1780"/>
                </a:lnTo>
                <a:lnTo>
                  <a:pt x="1794" y="1762"/>
                </a:lnTo>
                <a:lnTo>
                  <a:pt x="1780" y="1744"/>
                </a:lnTo>
                <a:lnTo>
                  <a:pt x="1772" y="1726"/>
                </a:lnTo>
                <a:lnTo>
                  <a:pt x="1772" y="1707"/>
                </a:lnTo>
                <a:lnTo>
                  <a:pt x="1772" y="1679"/>
                </a:lnTo>
                <a:lnTo>
                  <a:pt x="1776" y="1652"/>
                </a:lnTo>
                <a:lnTo>
                  <a:pt x="1782" y="1628"/>
                </a:lnTo>
                <a:lnTo>
                  <a:pt x="1790" y="1608"/>
                </a:lnTo>
                <a:lnTo>
                  <a:pt x="1806" y="1593"/>
                </a:lnTo>
                <a:lnTo>
                  <a:pt x="1823" y="1585"/>
                </a:lnTo>
                <a:lnTo>
                  <a:pt x="1843" y="1581"/>
                </a:lnTo>
                <a:lnTo>
                  <a:pt x="1863" y="1585"/>
                </a:lnTo>
                <a:lnTo>
                  <a:pt x="1884" y="1597"/>
                </a:lnTo>
                <a:lnTo>
                  <a:pt x="1910" y="1606"/>
                </a:lnTo>
                <a:lnTo>
                  <a:pt x="1937" y="1614"/>
                </a:lnTo>
                <a:lnTo>
                  <a:pt x="1963" y="1616"/>
                </a:lnTo>
                <a:lnTo>
                  <a:pt x="1985" y="1614"/>
                </a:lnTo>
                <a:lnTo>
                  <a:pt x="2002" y="1614"/>
                </a:lnTo>
                <a:lnTo>
                  <a:pt x="2020" y="1612"/>
                </a:lnTo>
                <a:lnTo>
                  <a:pt x="2034" y="1608"/>
                </a:lnTo>
                <a:lnTo>
                  <a:pt x="2046" y="1597"/>
                </a:lnTo>
                <a:lnTo>
                  <a:pt x="2058" y="1581"/>
                </a:lnTo>
                <a:lnTo>
                  <a:pt x="2071" y="1561"/>
                </a:lnTo>
                <a:lnTo>
                  <a:pt x="2085" y="1538"/>
                </a:lnTo>
                <a:lnTo>
                  <a:pt x="2101" y="1518"/>
                </a:lnTo>
                <a:lnTo>
                  <a:pt x="2117" y="1502"/>
                </a:lnTo>
                <a:lnTo>
                  <a:pt x="2130" y="1494"/>
                </a:lnTo>
                <a:lnTo>
                  <a:pt x="2146" y="1490"/>
                </a:lnTo>
                <a:lnTo>
                  <a:pt x="2166" y="1488"/>
                </a:lnTo>
                <a:lnTo>
                  <a:pt x="2189" y="1486"/>
                </a:lnTo>
                <a:lnTo>
                  <a:pt x="2213" y="1484"/>
                </a:lnTo>
                <a:lnTo>
                  <a:pt x="2231" y="1482"/>
                </a:lnTo>
                <a:lnTo>
                  <a:pt x="2243" y="1477"/>
                </a:lnTo>
                <a:lnTo>
                  <a:pt x="2254" y="1469"/>
                </a:lnTo>
                <a:lnTo>
                  <a:pt x="2268" y="1455"/>
                </a:lnTo>
                <a:lnTo>
                  <a:pt x="2284" y="1437"/>
                </a:lnTo>
                <a:lnTo>
                  <a:pt x="2298" y="1421"/>
                </a:lnTo>
                <a:lnTo>
                  <a:pt x="2308" y="1408"/>
                </a:lnTo>
                <a:lnTo>
                  <a:pt x="2311" y="1388"/>
                </a:lnTo>
                <a:lnTo>
                  <a:pt x="2315" y="1364"/>
                </a:lnTo>
                <a:lnTo>
                  <a:pt x="2321" y="1343"/>
                </a:lnTo>
                <a:lnTo>
                  <a:pt x="2331" y="1323"/>
                </a:lnTo>
                <a:lnTo>
                  <a:pt x="2351" y="1303"/>
                </a:lnTo>
                <a:lnTo>
                  <a:pt x="2374" y="1286"/>
                </a:lnTo>
                <a:lnTo>
                  <a:pt x="2402" y="1276"/>
                </a:lnTo>
                <a:lnTo>
                  <a:pt x="2416" y="1270"/>
                </a:lnTo>
                <a:lnTo>
                  <a:pt x="2426" y="1262"/>
                </a:lnTo>
                <a:lnTo>
                  <a:pt x="2433" y="1250"/>
                </a:lnTo>
                <a:lnTo>
                  <a:pt x="2443" y="1240"/>
                </a:lnTo>
                <a:lnTo>
                  <a:pt x="2455" y="1232"/>
                </a:lnTo>
                <a:lnTo>
                  <a:pt x="2469" y="1227"/>
                </a:lnTo>
                <a:lnTo>
                  <a:pt x="2487" y="1217"/>
                </a:lnTo>
                <a:lnTo>
                  <a:pt x="2510" y="1205"/>
                </a:lnTo>
                <a:lnTo>
                  <a:pt x="2534" y="1195"/>
                </a:lnTo>
                <a:lnTo>
                  <a:pt x="2559" y="1189"/>
                </a:lnTo>
                <a:lnTo>
                  <a:pt x="2583" y="1187"/>
                </a:lnTo>
                <a:lnTo>
                  <a:pt x="2607" y="1189"/>
                </a:lnTo>
                <a:lnTo>
                  <a:pt x="2628" y="1195"/>
                </a:lnTo>
                <a:lnTo>
                  <a:pt x="2652" y="1199"/>
                </a:lnTo>
                <a:lnTo>
                  <a:pt x="2670" y="1203"/>
                </a:lnTo>
                <a:lnTo>
                  <a:pt x="2685" y="1203"/>
                </a:lnTo>
                <a:lnTo>
                  <a:pt x="2697" y="1197"/>
                </a:lnTo>
                <a:lnTo>
                  <a:pt x="2707" y="1183"/>
                </a:lnTo>
                <a:lnTo>
                  <a:pt x="2713" y="1171"/>
                </a:lnTo>
                <a:lnTo>
                  <a:pt x="2713" y="1158"/>
                </a:lnTo>
                <a:lnTo>
                  <a:pt x="2707" y="1140"/>
                </a:lnTo>
                <a:lnTo>
                  <a:pt x="2695" y="1126"/>
                </a:lnTo>
                <a:lnTo>
                  <a:pt x="2682" y="1108"/>
                </a:lnTo>
                <a:lnTo>
                  <a:pt x="2662" y="1089"/>
                </a:lnTo>
                <a:lnTo>
                  <a:pt x="2644" y="1071"/>
                </a:lnTo>
                <a:lnTo>
                  <a:pt x="2626" y="1055"/>
                </a:lnTo>
                <a:lnTo>
                  <a:pt x="2611" y="1042"/>
                </a:lnTo>
                <a:lnTo>
                  <a:pt x="2575" y="1016"/>
                </a:lnTo>
                <a:lnTo>
                  <a:pt x="2538" y="1004"/>
                </a:lnTo>
                <a:lnTo>
                  <a:pt x="2524" y="998"/>
                </a:lnTo>
                <a:lnTo>
                  <a:pt x="2510" y="990"/>
                </a:lnTo>
                <a:lnTo>
                  <a:pt x="2498" y="986"/>
                </a:lnTo>
                <a:lnTo>
                  <a:pt x="2485" y="984"/>
                </a:lnTo>
                <a:lnTo>
                  <a:pt x="2469" y="990"/>
                </a:lnTo>
                <a:lnTo>
                  <a:pt x="2453" y="1006"/>
                </a:lnTo>
                <a:lnTo>
                  <a:pt x="2439" y="1024"/>
                </a:lnTo>
                <a:lnTo>
                  <a:pt x="2426" y="1040"/>
                </a:lnTo>
                <a:lnTo>
                  <a:pt x="2408" y="1051"/>
                </a:lnTo>
                <a:lnTo>
                  <a:pt x="2394" y="1053"/>
                </a:lnTo>
                <a:lnTo>
                  <a:pt x="2376" y="1049"/>
                </a:lnTo>
                <a:lnTo>
                  <a:pt x="2357" y="1044"/>
                </a:lnTo>
                <a:lnTo>
                  <a:pt x="2337" y="1036"/>
                </a:lnTo>
                <a:lnTo>
                  <a:pt x="2317" y="1032"/>
                </a:lnTo>
                <a:lnTo>
                  <a:pt x="2304" y="1034"/>
                </a:lnTo>
                <a:lnTo>
                  <a:pt x="2292" y="1042"/>
                </a:lnTo>
                <a:lnTo>
                  <a:pt x="2282" y="1053"/>
                </a:lnTo>
                <a:lnTo>
                  <a:pt x="2272" y="1067"/>
                </a:lnTo>
                <a:lnTo>
                  <a:pt x="2260" y="1079"/>
                </a:lnTo>
                <a:lnTo>
                  <a:pt x="2248" y="1087"/>
                </a:lnTo>
                <a:lnTo>
                  <a:pt x="2235" y="1087"/>
                </a:lnTo>
                <a:lnTo>
                  <a:pt x="2211" y="1075"/>
                </a:lnTo>
                <a:lnTo>
                  <a:pt x="2189" y="1061"/>
                </a:lnTo>
                <a:lnTo>
                  <a:pt x="2174" y="1044"/>
                </a:lnTo>
                <a:lnTo>
                  <a:pt x="2168" y="1024"/>
                </a:lnTo>
                <a:lnTo>
                  <a:pt x="2170" y="1010"/>
                </a:lnTo>
                <a:lnTo>
                  <a:pt x="2178" y="1002"/>
                </a:lnTo>
                <a:lnTo>
                  <a:pt x="2185" y="992"/>
                </a:lnTo>
                <a:lnTo>
                  <a:pt x="2193" y="982"/>
                </a:lnTo>
                <a:lnTo>
                  <a:pt x="2197" y="965"/>
                </a:lnTo>
                <a:lnTo>
                  <a:pt x="2199" y="935"/>
                </a:lnTo>
                <a:lnTo>
                  <a:pt x="2201" y="902"/>
                </a:lnTo>
                <a:lnTo>
                  <a:pt x="2207" y="868"/>
                </a:lnTo>
                <a:lnTo>
                  <a:pt x="2217" y="839"/>
                </a:lnTo>
                <a:lnTo>
                  <a:pt x="2229" y="811"/>
                </a:lnTo>
                <a:lnTo>
                  <a:pt x="2239" y="782"/>
                </a:lnTo>
                <a:lnTo>
                  <a:pt x="2248" y="754"/>
                </a:lnTo>
                <a:lnTo>
                  <a:pt x="2254" y="735"/>
                </a:lnTo>
                <a:lnTo>
                  <a:pt x="2262" y="721"/>
                </a:lnTo>
                <a:lnTo>
                  <a:pt x="2276" y="713"/>
                </a:lnTo>
                <a:lnTo>
                  <a:pt x="2296" y="711"/>
                </a:lnTo>
                <a:lnTo>
                  <a:pt x="2317" y="713"/>
                </a:lnTo>
                <a:lnTo>
                  <a:pt x="2331" y="719"/>
                </a:lnTo>
                <a:lnTo>
                  <a:pt x="2349" y="725"/>
                </a:lnTo>
                <a:lnTo>
                  <a:pt x="2365" y="733"/>
                </a:lnTo>
                <a:lnTo>
                  <a:pt x="2380" y="736"/>
                </a:lnTo>
                <a:lnTo>
                  <a:pt x="2394" y="736"/>
                </a:lnTo>
                <a:lnTo>
                  <a:pt x="2406" y="729"/>
                </a:lnTo>
                <a:lnTo>
                  <a:pt x="2424" y="703"/>
                </a:lnTo>
                <a:lnTo>
                  <a:pt x="2443" y="675"/>
                </a:lnTo>
                <a:lnTo>
                  <a:pt x="2463" y="650"/>
                </a:lnTo>
                <a:lnTo>
                  <a:pt x="2477" y="640"/>
                </a:lnTo>
                <a:lnTo>
                  <a:pt x="2493" y="636"/>
                </a:lnTo>
                <a:lnTo>
                  <a:pt x="2506" y="634"/>
                </a:lnTo>
                <a:lnTo>
                  <a:pt x="2522" y="630"/>
                </a:lnTo>
                <a:lnTo>
                  <a:pt x="2534" y="622"/>
                </a:lnTo>
                <a:lnTo>
                  <a:pt x="2540" y="611"/>
                </a:lnTo>
                <a:lnTo>
                  <a:pt x="2542" y="595"/>
                </a:lnTo>
                <a:lnTo>
                  <a:pt x="2538" y="577"/>
                </a:lnTo>
                <a:lnTo>
                  <a:pt x="2534" y="561"/>
                </a:lnTo>
                <a:lnTo>
                  <a:pt x="2530" y="548"/>
                </a:lnTo>
                <a:lnTo>
                  <a:pt x="2532" y="534"/>
                </a:lnTo>
                <a:lnTo>
                  <a:pt x="2536" y="518"/>
                </a:lnTo>
                <a:lnTo>
                  <a:pt x="2542" y="498"/>
                </a:lnTo>
                <a:lnTo>
                  <a:pt x="2550" y="477"/>
                </a:lnTo>
                <a:lnTo>
                  <a:pt x="2556" y="459"/>
                </a:lnTo>
                <a:lnTo>
                  <a:pt x="2561" y="443"/>
                </a:lnTo>
                <a:lnTo>
                  <a:pt x="2567" y="416"/>
                </a:lnTo>
                <a:lnTo>
                  <a:pt x="2571" y="386"/>
                </a:lnTo>
                <a:lnTo>
                  <a:pt x="2579" y="355"/>
                </a:lnTo>
                <a:lnTo>
                  <a:pt x="2585" y="337"/>
                </a:lnTo>
                <a:lnTo>
                  <a:pt x="2589" y="327"/>
                </a:lnTo>
                <a:lnTo>
                  <a:pt x="2595" y="317"/>
                </a:lnTo>
                <a:lnTo>
                  <a:pt x="2603" y="305"/>
                </a:lnTo>
                <a:lnTo>
                  <a:pt x="2615" y="294"/>
                </a:lnTo>
                <a:lnTo>
                  <a:pt x="2626" y="276"/>
                </a:lnTo>
                <a:lnTo>
                  <a:pt x="2632" y="260"/>
                </a:lnTo>
                <a:lnTo>
                  <a:pt x="2634" y="246"/>
                </a:lnTo>
                <a:lnTo>
                  <a:pt x="2634" y="231"/>
                </a:lnTo>
                <a:lnTo>
                  <a:pt x="2632" y="209"/>
                </a:lnTo>
                <a:lnTo>
                  <a:pt x="2632" y="185"/>
                </a:lnTo>
                <a:lnTo>
                  <a:pt x="2628" y="164"/>
                </a:lnTo>
                <a:lnTo>
                  <a:pt x="2622" y="150"/>
                </a:lnTo>
                <a:lnTo>
                  <a:pt x="2615" y="146"/>
                </a:lnTo>
                <a:lnTo>
                  <a:pt x="2605" y="148"/>
                </a:lnTo>
                <a:lnTo>
                  <a:pt x="2593" y="152"/>
                </a:lnTo>
                <a:lnTo>
                  <a:pt x="2581" y="156"/>
                </a:lnTo>
                <a:lnTo>
                  <a:pt x="2567" y="158"/>
                </a:lnTo>
                <a:lnTo>
                  <a:pt x="2556" y="156"/>
                </a:lnTo>
                <a:lnTo>
                  <a:pt x="2548" y="148"/>
                </a:lnTo>
                <a:lnTo>
                  <a:pt x="2546" y="136"/>
                </a:lnTo>
                <a:lnTo>
                  <a:pt x="2548" y="124"/>
                </a:lnTo>
                <a:lnTo>
                  <a:pt x="2550" y="116"/>
                </a:lnTo>
                <a:lnTo>
                  <a:pt x="2552" y="115"/>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43" name="Freeform 106"/>
          <p:cNvSpPr>
            <a:spLocks/>
          </p:cNvSpPr>
          <p:nvPr/>
        </p:nvSpPr>
        <p:spPr bwMode="gray">
          <a:xfrm>
            <a:off x="3406490" y="1577473"/>
            <a:ext cx="2322155" cy="2084903"/>
          </a:xfrm>
          <a:custGeom>
            <a:avLst/>
            <a:gdLst>
              <a:gd name="T0" fmla="*/ 651 w 3282"/>
              <a:gd name="T1" fmla="*/ 10 h 2947"/>
              <a:gd name="T2" fmla="*/ 669 w 3282"/>
              <a:gd name="T3" fmla="*/ 0 h 2947"/>
              <a:gd name="T4" fmla="*/ 720 w 3282"/>
              <a:gd name="T5" fmla="*/ 75 h 2947"/>
              <a:gd name="T6" fmla="*/ 808 w 3282"/>
              <a:gd name="T7" fmla="*/ 154 h 2947"/>
              <a:gd name="T8" fmla="*/ 761 w 3282"/>
              <a:gd name="T9" fmla="*/ 265 h 2947"/>
              <a:gd name="T10" fmla="*/ 737 w 3282"/>
              <a:gd name="T11" fmla="*/ 326 h 2947"/>
              <a:gd name="T12" fmla="*/ 793 w 3282"/>
              <a:gd name="T13" fmla="*/ 368 h 2947"/>
              <a:gd name="T14" fmla="*/ 785 w 3282"/>
              <a:gd name="T15" fmla="*/ 441 h 2947"/>
              <a:gd name="T16" fmla="*/ 710 w 3282"/>
              <a:gd name="T17" fmla="*/ 486 h 2947"/>
              <a:gd name="T18" fmla="*/ 693 w 3282"/>
              <a:gd name="T19" fmla="*/ 529 h 2947"/>
              <a:gd name="T20" fmla="*/ 634 w 3282"/>
              <a:gd name="T21" fmla="*/ 485 h 2947"/>
              <a:gd name="T22" fmla="*/ 587 w 3282"/>
              <a:gd name="T23" fmla="*/ 518 h 2947"/>
              <a:gd name="T24" fmla="*/ 530 w 3282"/>
              <a:gd name="T25" fmla="*/ 545 h 2947"/>
              <a:gd name="T26" fmla="*/ 470 w 3282"/>
              <a:gd name="T27" fmla="*/ 631 h 2947"/>
              <a:gd name="T28" fmla="*/ 376 w 3282"/>
              <a:gd name="T29" fmla="*/ 713 h 2947"/>
              <a:gd name="T30" fmla="*/ 309 w 3282"/>
              <a:gd name="T31" fmla="*/ 676 h 2947"/>
              <a:gd name="T32" fmla="*/ 235 w 3282"/>
              <a:gd name="T33" fmla="*/ 736 h 2947"/>
              <a:gd name="T34" fmla="*/ 189 w 3282"/>
              <a:gd name="T35" fmla="*/ 655 h 2947"/>
              <a:gd name="T36" fmla="*/ 88 w 3282"/>
              <a:gd name="T37" fmla="*/ 617 h 2947"/>
              <a:gd name="T38" fmla="*/ 9 w 3282"/>
              <a:gd name="T39" fmla="*/ 583 h 2947"/>
              <a:gd name="T40" fmla="*/ 20 w 3282"/>
              <a:gd name="T41" fmla="*/ 515 h 2947"/>
              <a:gd name="T42" fmla="*/ 70 w 3282"/>
              <a:gd name="T43" fmla="*/ 522 h 2947"/>
              <a:gd name="T44" fmla="*/ 103 w 3282"/>
              <a:gd name="T45" fmla="*/ 518 h 2947"/>
              <a:gd name="T46" fmla="*/ 144 w 3282"/>
              <a:gd name="T47" fmla="*/ 526 h 2947"/>
              <a:gd name="T48" fmla="*/ 178 w 3282"/>
              <a:gd name="T49" fmla="*/ 545 h 2947"/>
              <a:gd name="T50" fmla="*/ 223 w 3282"/>
              <a:gd name="T51" fmla="*/ 550 h 2947"/>
              <a:gd name="T52" fmla="*/ 246 w 3282"/>
              <a:gd name="T53" fmla="*/ 558 h 2947"/>
              <a:gd name="T54" fmla="*/ 291 w 3282"/>
              <a:gd name="T55" fmla="*/ 532 h 2947"/>
              <a:gd name="T56" fmla="*/ 341 w 3282"/>
              <a:gd name="T57" fmla="*/ 519 h 2947"/>
              <a:gd name="T58" fmla="*/ 375 w 3282"/>
              <a:gd name="T59" fmla="*/ 517 h 2947"/>
              <a:gd name="T60" fmla="*/ 398 w 3282"/>
              <a:gd name="T61" fmla="*/ 506 h 2947"/>
              <a:gd name="T62" fmla="*/ 420 w 3282"/>
              <a:gd name="T63" fmla="*/ 485 h 2947"/>
              <a:gd name="T64" fmla="*/ 443 w 3282"/>
              <a:gd name="T65" fmla="*/ 466 h 2947"/>
              <a:gd name="T66" fmla="*/ 459 w 3282"/>
              <a:gd name="T67" fmla="*/ 452 h 2947"/>
              <a:gd name="T68" fmla="*/ 443 w 3282"/>
              <a:gd name="T69" fmla="*/ 419 h 2947"/>
              <a:gd name="T70" fmla="*/ 466 w 3282"/>
              <a:gd name="T71" fmla="*/ 396 h 2947"/>
              <a:gd name="T72" fmla="*/ 505 w 3282"/>
              <a:gd name="T73" fmla="*/ 403 h 2947"/>
              <a:gd name="T74" fmla="*/ 530 w 3282"/>
              <a:gd name="T75" fmla="*/ 375 h 2947"/>
              <a:gd name="T76" fmla="*/ 561 w 3282"/>
              <a:gd name="T77" fmla="*/ 369 h 2947"/>
              <a:gd name="T78" fmla="*/ 579 w 3282"/>
              <a:gd name="T79" fmla="*/ 341 h 2947"/>
              <a:gd name="T80" fmla="*/ 607 w 3282"/>
              <a:gd name="T81" fmla="*/ 315 h 2947"/>
              <a:gd name="T82" fmla="*/ 634 w 3282"/>
              <a:gd name="T83" fmla="*/ 298 h 2947"/>
              <a:gd name="T84" fmla="*/ 672 w 3282"/>
              <a:gd name="T85" fmla="*/ 300 h 2947"/>
              <a:gd name="T86" fmla="*/ 671 w 3282"/>
              <a:gd name="T87" fmla="*/ 277 h 2947"/>
              <a:gd name="T88" fmla="*/ 631 w 3282"/>
              <a:gd name="T89" fmla="*/ 249 h 2947"/>
              <a:gd name="T90" fmla="*/ 607 w 3282"/>
              <a:gd name="T91" fmla="*/ 260 h 2947"/>
              <a:gd name="T92" fmla="*/ 576 w 3282"/>
              <a:gd name="T93" fmla="*/ 258 h 2947"/>
              <a:gd name="T94" fmla="*/ 553 w 3282"/>
              <a:gd name="T95" fmla="*/ 268 h 2947"/>
              <a:gd name="T96" fmla="*/ 549 w 3282"/>
              <a:gd name="T97" fmla="*/ 245 h 2947"/>
              <a:gd name="T98" fmla="*/ 560 w 3282"/>
              <a:gd name="T99" fmla="*/ 195 h 2947"/>
              <a:gd name="T100" fmla="*/ 583 w 3282"/>
              <a:gd name="T101" fmla="*/ 179 h 2947"/>
              <a:gd name="T102" fmla="*/ 611 w 3282"/>
              <a:gd name="T103" fmla="*/ 168 h 2947"/>
              <a:gd name="T104" fmla="*/ 635 w 3282"/>
              <a:gd name="T105" fmla="*/ 152 h 2947"/>
              <a:gd name="T106" fmla="*/ 636 w 3282"/>
              <a:gd name="T107" fmla="*/ 124 h 2947"/>
              <a:gd name="T108" fmla="*/ 647 w 3282"/>
              <a:gd name="T109" fmla="*/ 84 h 2947"/>
              <a:gd name="T110" fmla="*/ 659 w 3282"/>
              <a:gd name="T111" fmla="*/ 61 h 2947"/>
              <a:gd name="T112" fmla="*/ 652 w 3282"/>
              <a:gd name="T113" fmla="*/ 37 h 2947"/>
              <a:gd name="T114" fmla="*/ 637 w 3282"/>
              <a:gd name="T115" fmla="*/ 31 h 294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282"/>
              <a:gd name="T175" fmla="*/ 0 h 2947"/>
              <a:gd name="T176" fmla="*/ 3282 w 3282"/>
              <a:gd name="T177" fmla="*/ 2947 h 294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282" h="2947">
                <a:moveTo>
                  <a:pt x="2552" y="115"/>
                </a:moveTo>
                <a:lnTo>
                  <a:pt x="2554" y="111"/>
                </a:lnTo>
                <a:lnTo>
                  <a:pt x="2559" y="101"/>
                </a:lnTo>
                <a:lnTo>
                  <a:pt x="2569" y="87"/>
                </a:lnTo>
                <a:lnTo>
                  <a:pt x="2579" y="73"/>
                </a:lnTo>
                <a:lnTo>
                  <a:pt x="2589" y="55"/>
                </a:lnTo>
                <a:lnTo>
                  <a:pt x="2601" y="42"/>
                </a:lnTo>
                <a:lnTo>
                  <a:pt x="2609" y="28"/>
                </a:lnTo>
                <a:lnTo>
                  <a:pt x="2617" y="20"/>
                </a:lnTo>
                <a:lnTo>
                  <a:pt x="2628" y="12"/>
                </a:lnTo>
                <a:lnTo>
                  <a:pt x="2642" y="6"/>
                </a:lnTo>
                <a:lnTo>
                  <a:pt x="2658" y="2"/>
                </a:lnTo>
                <a:lnTo>
                  <a:pt x="2670" y="0"/>
                </a:lnTo>
                <a:lnTo>
                  <a:pt x="2676" y="0"/>
                </a:lnTo>
                <a:lnTo>
                  <a:pt x="2715" y="50"/>
                </a:lnTo>
                <a:lnTo>
                  <a:pt x="2670" y="132"/>
                </a:lnTo>
                <a:lnTo>
                  <a:pt x="2758" y="183"/>
                </a:lnTo>
                <a:lnTo>
                  <a:pt x="2782" y="142"/>
                </a:lnTo>
                <a:lnTo>
                  <a:pt x="2849" y="164"/>
                </a:lnTo>
                <a:lnTo>
                  <a:pt x="2853" y="231"/>
                </a:lnTo>
                <a:lnTo>
                  <a:pt x="2880" y="303"/>
                </a:lnTo>
                <a:lnTo>
                  <a:pt x="2983" y="303"/>
                </a:lnTo>
                <a:lnTo>
                  <a:pt x="3091" y="268"/>
                </a:lnTo>
                <a:lnTo>
                  <a:pt x="3138" y="207"/>
                </a:lnTo>
                <a:lnTo>
                  <a:pt x="3250" y="286"/>
                </a:lnTo>
                <a:lnTo>
                  <a:pt x="3231" y="386"/>
                </a:lnTo>
                <a:lnTo>
                  <a:pt x="3201" y="500"/>
                </a:lnTo>
                <a:lnTo>
                  <a:pt x="3231" y="616"/>
                </a:lnTo>
                <a:lnTo>
                  <a:pt x="3199" y="632"/>
                </a:lnTo>
                <a:lnTo>
                  <a:pt x="3191" y="701"/>
                </a:lnTo>
                <a:lnTo>
                  <a:pt x="3140" y="756"/>
                </a:lnTo>
                <a:lnTo>
                  <a:pt x="3085" y="866"/>
                </a:lnTo>
                <a:lnTo>
                  <a:pt x="3002" y="957"/>
                </a:lnTo>
                <a:lnTo>
                  <a:pt x="2987" y="1004"/>
                </a:lnTo>
                <a:lnTo>
                  <a:pt x="3042" y="1063"/>
                </a:lnTo>
                <a:lnTo>
                  <a:pt x="3083" y="1120"/>
                </a:lnTo>
                <a:lnTo>
                  <a:pt x="3071" y="1201"/>
                </a:lnTo>
                <a:lnTo>
                  <a:pt x="3079" y="1266"/>
                </a:lnTo>
                <a:lnTo>
                  <a:pt x="3030" y="1244"/>
                </a:lnTo>
                <a:lnTo>
                  <a:pt x="3014" y="1264"/>
                </a:lnTo>
                <a:lnTo>
                  <a:pt x="2971" y="1250"/>
                </a:lnTo>
                <a:lnTo>
                  <a:pt x="2947" y="1305"/>
                </a:lnTo>
                <a:lnTo>
                  <a:pt x="2989" y="1313"/>
                </a:lnTo>
                <a:lnTo>
                  <a:pt x="3030" y="1368"/>
                </a:lnTo>
                <a:lnTo>
                  <a:pt x="3024" y="1451"/>
                </a:lnTo>
                <a:lnTo>
                  <a:pt x="3059" y="1500"/>
                </a:lnTo>
                <a:lnTo>
                  <a:pt x="3061" y="1530"/>
                </a:lnTo>
                <a:lnTo>
                  <a:pt x="3091" y="1536"/>
                </a:lnTo>
                <a:lnTo>
                  <a:pt x="3170" y="1475"/>
                </a:lnTo>
                <a:lnTo>
                  <a:pt x="3209" y="1541"/>
                </a:lnTo>
                <a:lnTo>
                  <a:pt x="3244" y="1608"/>
                </a:lnTo>
                <a:lnTo>
                  <a:pt x="3282" y="1630"/>
                </a:lnTo>
                <a:lnTo>
                  <a:pt x="3282" y="1677"/>
                </a:lnTo>
                <a:lnTo>
                  <a:pt x="3239" y="1728"/>
                </a:lnTo>
                <a:lnTo>
                  <a:pt x="3189" y="1776"/>
                </a:lnTo>
                <a:lnTo>
                  <a:pt x="3138" y="1766"/>
                </a:lnTo>
                <a:lnTo>
                  <a:pt x="3134" y="1803"/>
                </a:lnTo>
                <a:lnTo>
                  <a:pt x="3101" y="1819"/>
                </a:lnTo>
                <a:lnTo>
                  <a:pt x="3032" y="1839"/>
                </a:lnTo>
                <a:lnTo>
                  <a:pt x="2981" y="1898"/>
                </a:lnTo>
                <a:lnTo>
                  <a:pt x="2928" y="1941"/>
                </a:lnTo>
                <a:lnTo>
                  <a:pt x="2884" y="2012"/>
                </a:lnTo>
                <a:lnTo>
                  <a:pt x="2839" y="1947"/>
                </a:lnTo>
                <a:lnTo>
                  <a:pt x="2798" y="1917"/>
                </a:lnTo>
                <a:lnTo>
                  <a:pt x="2768" y="1945"/>
                </a:lnTo>
                <a:lnTo>
                  <a:pt x="2788" y="1967"/>
                </a:lnTo>
                <a:lnTo>
                  <a:pt x="2788" y="2032"/>
                </a:lnTo>
                <a:lnTo>
                  <a:pt x="2811" y="2087"/>
                </a:lnTo>
                <a:lnTo>
                  <a:pt x="2778" y="2140"/>
                </a:lnTo>
                <a:lnTo>
                  <a:pt x="2770" y="2118"/>
                </a:lnTo>
                <a:lnTo>
                  <a:pt x="2703" y="2116"/>
                </a:lnTo>
                <a:lnTo>
                  <a:pt x="2656" y="2073"/>
                </a:lnTo>
                <a:lnTo>
                  <a:pt x="2640" y="2012"/>
                </a:lnTo>
                <a:lnTo>
                  <a:pt x="2607" y="1971"/>
                </a:lnTo>
                <a:lnTo>
                  <a:pt x="2581" y="1925"/>
                </a:lnTo>
                <a:lnTo>
                  <a:pt x="2556" y="1911"/>
                </a:lnTo>
                <a:lnTo>
                  <a:pt x="2536" y="1941"/>
                </a:lnTo>
                <a:lnTo>
                  <a:pt x="2506" y="1943"/>
                </a:lnTo>
                <a:lnTo>
                  <a:pt x="2469" y="1967"/>
                </a:lnTo>
                <a:lnTo>
                  <a:pt x="2479" y="2035"/>
                </a:lnTo>
                <a:lnTo>
                  <a:pt x="2441" y="2049"/>
                </a:lnTo>
                <a:lnTo>
                  <a:pt x="2414" y="2039"/>
                </a:lnTo>
                <a:lnTo>
                  <a:pt x="2386" y="2075"/>
                </a:lnTo>
                <a:lnTo>
                  <a:pt x="2347" y="2073"/>
                </a:lnTo>
                <a:lnTo>
                  <a:pt x="2296" y="2128"/>
                </a:lnTo>
                <a:lnTo>
                  <a:pt x="2248" y="2132"/>
                </a:lnTo>
                <a:lnTo>
                  <a:pt x="2231" y="2055"/>
                </a:lnTo>
                <a:lnTo>
                  <a:pt x="2183" y="2051"/>
                </a:lnTo>
                <a:lnTo>
                  <a:pt x="2158" y="2093"/>
                </a:lnTo>
                <a:lnTo>
                  <a:pt x="2152" y="2142"/>
                </a:lnTo>
                <a:lnTo>
                  <a:pt x="2120" y="2181"/>
                </a:lnTo>
                <a:lnTo>
                  <a:pt x="2132" y="2222"/>
                </a:lnTo>
                <a:lnTo>
                  <a:pt x="2117" y="2246"/>
                </a:lnTo>
                <a:lnTo>
                  <a:pt x="2185" y="2333"/>
                </a:lnTo>
                <a:lnTo>
                  <a:pt x="2075" y="2376"/>
                </a:lnTo>
                <a:lnTo>
                  <a:pt x="2014" y="2376"/>
                </a:lnTo>
                <a:lnTo>
                  <a:pt x="1928" y="2407"/>
                </a:lnTo>
                <a:lnTo>
                  <a:pt x="1880" y="2526"/>
                </a:lnTo>
                <a:lnTo>
                  <a:pt x="1802" y="2555"/>
                </a:lnTo>
                <a:lnTo>
                  <a:pt x="1766" y="2539"/>
                </a:lnTo>
                <a:lnTo>
                  <a:pt x="1731" y="2598"/>
                </a:lnTo>
                <a:lnTo>
                  <a:pt x="1674" y="2579"/>
                </a:lnTo>
                <a:lnTo>
                  <a:pt x="1621" y="2638"/>
                </a:lnTo>
                <a:lnTo>
                  <a:pt x="1601" y="2718"/>
                </a:lnTo>
                <a:lnTo>
                  <a:pt x="1502" y="2852"/>
                </a:lnTo>
                <a:lnTo>
                  <a:pt x="1459" y="2888"/>
                </a:lnTo>
                <a:lnTo>
                  <a:pt x="1430" y="2860"/>
                </a:lnTo>
                <a:lnTo>
                  <a:pt x="1339" y="2876"/>
                </a:lnTo>
                <a:lnTo>
                  <a:pt x="1298" y="2823"/>
                </a:lnTo>
                <a:lnTo>
                  <a:pt x="1239" y="2821"/>
                </a:lnTo>
                <a:lnTo>
                  <a:pt x="1195" y="2781"/>
                </a:lnTo>
                <a:lnTo>
                  <a:pt x="1233" y="2707"/>
                </a:lnTo>
                <a:lnTo>
                  <a:pt x="1248" y="2659"/>
                </a:lnTo>
                <a:lnTo>
                  <a:pt x="1215" y="2612"/>
                </a:lnTo>
                <a:lnTo>
                  <a:pt x="1150" y="2630"/>
                </a:lnTo>
                <a:lnTo>
                  <a:pt x="1115" y="2709"/>
                </a:lnTo>
                <a:lnTo>
                  <a:pt x="1101" y="2846"/>
                </a:lnTo>
                <a:lnTo>
                  <a:pt x="1052" y="2901"/>
                </a:lnTo>
                <a:lnTo>
                  <a:pt x="939" y="2947"/>
                </a:lnTo>
                <a:lnTo>
                  <a:pt x="869" y="2941"/>
                </a:lnTo>
                <a:lnTo>
                  <a:pt x="810" y="2886"/>
                </a:lnTo>
                <a:lnTo>
                  <a:pt x="817" y="2795"/>
                </a:lnTo>
                <a:lnTo>
                  <a:pt x="874" y="2764"/>
                </a:lnTo>
                <a:lnTo>
                  <a:pt x="874" y="2657"/>
                </a:lnTo>
                <a:lnTo>
                  <a:pt x="829" y="2618"/>
                </a:lnTo>
                <a:lnTo>
                  <a:pt x="754" y="2620"/>
                </a:lnTo>
                <a:lnTo>
                  <a:pt x="658" y="2714"/>
                </a:lnTo>
                <a:lnTo>
                  <a:pt x="524" y="2714"/>
                </a:lnTo>
                <a:lnTo>
                  <a:pt x="441" y="2671"/>
                </a:lnTo>
                <a:lnTo>
                  <a:pt x="445" y="2610"/>
                </a:lnTo>
                <a:lnTo>
                  <a:pt x="378" y="2606"/>
                </a:lnTo>
                <a:lnTo>
                  <a:pt x="302" y="2539"/>
                </a:lnTo>
                <a:lnTo>
                  <a:pt x="351" y="2470"/>
                </a:lnTo>
                <a:lnTo>
                  <a:pt x="396" y="2457"/>
                </a:lnTo>
                <a:lnTo>
                  <a:pt x="376" y="2390"/>
                </a:lnTo>
                <a:lnTo>
                  <a:pt x="296" y="2362"/>
                </a:lnTo>
                <a:lnTo>
                  <a:pt x="203" y="2374"/>
                </a:lnTo>
                <a:lnTo>
                  <a:pt x="156" y="2429"/>
                </a:lnTo>
                <a:lnTo>
                  <a:pt x="111" y="2423"/>
                </a:lnTo>
                <a:lnTo>
                  <a:pt x="34" y="2333"/>
                </a:lnTo>
                <a:lnTo>
                  <a:pt x="0" y="2236"/>
                </a:lnTo>
                <a:lnTo>
                  <a:pt x="18" y="2179"/>
                </a:lnTo>
                <a:lnTo>
                  <a:pt x="10" y="2055"/>
                </a:lnTo>
                <a:lnTo>
                  <a:pt x="14" y="2057"/>
                </a:lnTo>
                <a:lnTo>
                  <a:pt x="30" y="2057"/>
                </a:lnTo>
                <a:lnTo>
                  <a:pt x="52" y="2059"/>
                </a:lnTo>
                <a:lnTo>
                  <a:pt x="79" y="2063"/>
                </a:lnTo>
                <a:lnTo>
                  <a:pt x="109" y="2065"/>
                </a:lnTo>
                <a:lnTo>
                  <a:pt x="138" y="2069"/>
                </a:lnTo>
                <a:lnTo>
                  <a:pt x="166" y="2073"/>
                </a:lnTo>
                <a:lnTo>
                  <a:pt x="189" y="2077"/>
                </a:lnTo>
                <a:lnTo>
                  <a:pt x="207" y="2081"/>
                </a:lnTo>
                <a:lnTo>
                  <a:pt x="243" y="2089"/>
                </a:lnTo>
                <a:lnTo>
                  <a:pt x="278" y="2089"/>
                </a:lnTo>
                <a:lnTo>
                  <a:pt x="308" y="2081"/>
                </a:lnTo>
                <a:lnTo>
                  <a:pt x="323" y="2075"/>
                </a:lnTo>
                <a:lnTo>
                  <a:pt x="337" y="2069"/>
                </a:lnTo>
                <a:lnTo>
                  <a:pt x="351" y="2067"/>
                </a:lnTo>
                <a:lnTo>
                  <a:pt x="367" y="2065"/>
                </a:lnTo>
                <a:lnTo>
                  <a:pt x="386" y="2069"/>
                </a:lnTo>
                <a:lnTo>
                  <a:pt x="412" y="2075"/>
                </a:lnTo>
                <a:lnTo>
                  <a:pt x="441" y="2079"/>
                </a:lnTo>
                <a:lnTo>
                  <a:pt x="473" y="2083"/>
                </a:lnTo>
                <a:lnTo>
                  <a:pt x="498" y="2087"/>
                </a:lnTo>
                <a:lnTo>
                  <a:pt x="518" y="2087"/>
                </a:lnTo>
                <a:lnTo>
                  <a:pt x="542" y="2089"/>
                </a:lnTo>
                <a:lnTo>
                  <a:pt x="560" y="2095"/>
                </a:lnTo>
                <a:lnTo>
                  <a:pt x="575" y="2104"/>
                </a:lnTo>
                <a:lnTo>
                  <a:pt x="589" y="2118"/>
                </a:lnTo>
                <a:lnTo>
                  <a:pt x="607" y="2134"/>
                </a:lnTo>
                <a:lnTo>
                  <a:pt x="626" y="2148"/>
                </a:lnTo>
                <a:lnTo>
                  <a:pt x="646" y="2156"/>
                </a:lnTo>
                <a:lnTo>
                  <a:pt x="666" y="2163"/>
                </a:lnTo>
                <a:lnTo>
                  <a:pt x="685" y="2173"/>
                </a:lnTo>
                <a:lnTo>
                  <a:pt x="709" y="2183"/>
                </a:lnTo>
                <a:lnTo>
                  <a:pt x="739" y="2193"/>
                </a:lnTo>
                <a:lnTo>
                  <a:pt x="762" y="2197"/>
                </a:lnTo>
                <a:lnTo>
                  <a:pt x="792" y="2199"/>
                </a:lnTo>
                <a:lnTo>
                  <a:pt x="821" y="2201"/>
                </a:lnTo>
                <a:lnTo>
                  <a:pt x="851" y="2201"/>
                </a:lnTo>
                <a:lnTo>
                  <a:pt x="874" y="2201"/>
                </a:lnTo>
                <a:lnTo>
                  <a:pt x="892" y="2203"/>
                </a:lnTo>
                <a:lnTo>
                  <a:pt x="904" y="2207"/>
                </a:lnTo>
                <a:lnTo>
                  <a:pt x="914" y="2215"/>
                </a:lnTo>
                <a:lnTo>
                  <a:pt x="924" y="2224"/>
                </a:lnTo>
                <a:lnTo>
                  <a:pt x="935" y="2232"/>
                </a:lnTo>
                <a:lnTo>
                  <a:pt x="947" y="2236"/>
                </a:lnTo>
                <a:lnTo>
                  <a:pt x="965" y="2238"/>
                </a:lnTo>
                <a:lnTo>
                  <a:pt x="985" y="2234"/>
                </a:lnTo>
                <a:lnTo>
                  <a:pt x="1002" y="2224"/>
                </a:lnTo>
                <a:lnTo>
                  <a:pt x="1024" y="2207"/>
                </a:lnTo>
                <a:lnTo>
                  <a:pt x="1048" y="2187"/>
                </a:lnTo>
                <a:lnTo>
                  <a:pt x="1073" y="2171"/>
                </a:lnTo>
                <a:lnTo>
                  <a:pt x="1103" y="2157"/>
                </a:lnTo>
                <a:lnTo>
                  <a:pt x="1134" y="2144"/>
                </a:lnTo>
                <a:lnTo>
                  <a:pt x="1164" y="2130"/>
                </a:lnTo>
                <a:lnTo>
                  <a:pt x="1199" y="2114"/>
                </a:lnTo>
                <a:lnTo>
                  <a:pt x="1241" y="2098"/>
                </a:lnTo>
                <a:lnTo>
                  <a:pt x="1282" y="2087"/>
                </a:lnTo>
                <a:lnTo>
                  <a:pt x="1325" y="2079"/>
                </a:lnTo>
                <a:lnTo>
                  <a:pt x="1345" y="2077"/>
                </a:lnTo>
                <a:lnTo>
                  <a:pt x="1357" y="2077"/>
                </a:lnTo>
                <a:lnTo>
                  <a:pt x="1363" y="2079"/>
                </a:lnTo>
                <a:lnTo>
                  <a:pt x="1367" y="2079"/>
                </a:lnTo>
                <a:lnTo>
                  <a:pt x="1371" y="2081"/>
                </a:lnTo>
                <a:lnTo>
                  <a:pt x="1378" y="2081"/>
                </a:lnTo>
                <a:lnTo>
                  <a:pt x="1392" y="2081"/>
                </a:lnTo>
                <a:lnTo>
                  <a:pt x="1418" y="2079"/>
                </a:lnTo>
                <a:lnTo>
                  <a:pt x="1463" y="2075"/>
                </a:lnTo>
                <a:lnTo>
                  <a:pt x="1498" y="2071"/>
                </a:lnTo>
                <a:lnTo>
                  <a:pt x="1526" y="2065"/>
                </a:lnTo>
                <a:lnTo>
                  <a:pt x="1548" y="2059"/>
                </a:lnTo>
                <a:lnTo>
                  <a:pt x="1561" y="2053"/>
                </a:lnTo>
                <a:lnTo>
                  <a:pt x="1571" y="2045"/>
                </a:lnTo>
                <a:lnTo>
                  <a:pt x="1577" y="2035"/>
                </a:lnTo>
                <a:lnTo>
                  <a:pt x="1581" y="2030"/>
                </a:lnTo>
                <a:lnTo>
                  <a:pt x="1589" y="2024"/>
                </a:lnTo>
                <a:lnTo>
                  <a:pt x="1603" y="2018"/>
                </a:lnTo>
                <a:lnTo>
                  <a:pt x="1622" y="2014"/>
                </a:lnTo>
                <a:lnTo>
                  <a:pt x="1640" y="2006"/>
                </a:lnTo>
                <a:lnTo>
                  <a:pt x="1656" y="1994"/>
                </a:lnTo>
                <a:lnTo>
                  <a:pt x="1668" y="1974"/>
                </a:lnTo>
                <a:lnTo>
                  <a:pt x="1674" y="1957"/>
                </a:lnTo>
                <a:lnTo>
                  <a:pt x="1680" y="1941"/>
                </a:lnTo>
                <a:lnTo>
                  <a:pt x="1685" y="1927"/>
                </a:lnTo>
                <a:lnTo>
                  <a:pt x="1697" y="1913"/>
                </a:lnTo>
                <a:lnTo>
                  <a:pt x="1715" y="1900"/>
                </a:lnTo>
                <a:lnTo>
                  <a:pt x="1737" y="1888"/>
                </a:lnTo>
                <a:lnTo>
                  <a:pt x="1752" y="1878"/>
                </a:lnTo>
                <a:lnTo>
                  <a:pt x="1764" y="1872"/>
                </a:lnTo>
                <a:lnTo>
                  <a:pt x="1772" y="1866"/>
                </a:lnTo>
                <a:lnTo>
                  <a:pt x="1780" y="1860"/>
                </a:lnTo>
                <a:lnTo>
                  <a:pt x="1790" y="1854"/>
                </a:lnTo>
                <a:lnTo>
                  <a:pt x="1804" y="1848"/>
                </a:lnTo>
                <a:lnTo>
                  <a:pt x="1817" y="1841"/>
                </a:lnTo>
                <a:lnTo>
                  <a:pt x="1831" y="1831"/>
                </a:lnTo>
                <a:lnTo>
                  <a:pt x="1837" y="1821"/>
                </a:lnTo>
                <a:lnTo>
                  <a:pt x="1837" y="1811"/>
                </a:lnTo>
                <a:lnTo>
                  <a:pt x="1825" y="1795"/>
                </a:lnTo>
                <a:lnTo>
                  <a:pt x="1809" y="1780"/>
                </a:lnTo>
                <a:lnTo>
                  <a:pt x="1794" y="1762"/>
                </a:lnTo>
                <a:lnTo>
                  <a:pt x="1780" y="1744"/>
                </a:lnTo>
                <a:lnTo>
                  <a:pt x="1772" y="1726"/>
                </a:lnTo>
                <a:lnTo>
                  <a:pt x="1772" y="1707"/>
                </a:lnTo>
                <a:lnTo>
                  <a:pt x="1772" y="1679"/>
                </a:lnTo>
                <a:lnTo>
                  <a:pt x="1776" y="1652"/>
                </a:lnTo>
                <a:lnTo>
                  <a:pt x="1782" y="1628"/>
                </a:lnTo>
                <a:lnTo>
                  <a:pt x="1790" y="1608"/>
                </a:lnTo>
                <a:lnTo>
                  <a:pt x="1806" y="1593"/>
                </a:lnTo>
                <a:lnTo>
                  <a:pt x="1823" y="1585"/>
                </a:lnTo>
                <a:lnTo>
                  <a:pt x="1843" y="1581"/>
                </a:lnTo>
                <a:lnTo>
                  <a:pt x="1863" y="1585"/>
                </a:lnTo>
                <a:lnTo>
                  <a:pt x="1884" y="1597"/>
                </a:lnTo>
                <a:lnTo>
                  <a:pt x="1910" y="1606"/>
                </a:lnTo>
                <a:lnTo>
                  <a:pt x="1937" y="1614"/>
                </a:lnTo>
                <a:lnTo>
                  <a:pt x="1963" y="1616"/>
                </a:lnTo>
                <a:lnTo>
                  <a:pt x="1985" y="1614"/>
                </a:lnTo>
                <a:lnTo>
                  <a:pt x="2002" y="1614"/>
                </a:lnTo>
                <a:lnTo>
                  <a:pt x="2020" y="1612"/>
                </a:lnTo>
                <a:lnTo>
                  <a:pt x="2034" y="1608"/>
                </a:lnTo>
                <a:lnTo>
                  <a:pt x="2046" y="1597"/>
                </a:lnTo>
                <a:lnTo>
                  <a:pt x="2058" y="1581"/>
                </a:lnTo>
                <a:lnTo>
                  <a:pt x="2071" y="1561"/>
                </a:lnTo>
                <a:lnTo>
                  <a:pt x="2085" y="1538"/>
                </a:lnTo>
                <a:lnTo>
                  <a:pt x="2101" y="1518"/>
                </a:lnTo>
                <a:lnTo>
                  <a:pt x="2117" y="1502"/>
                </a:lnTo>
                <a:lnTo>
                  <a:pt x="2130" y="1494"/>
                </a:lnTo>
                <a:lnTo>
                  <a:pt x="2146" y="1490"/>
                </a:lnTo>
                <a:lnTo>
                  <a:pt x="2166" y="1488"/>
                </a:lnTo>
                <a:lnTo>
                  <a:pt x="2189" y="1486"/>
                </a:lnTo>
                <a:lnTo>
                  <a:pt x="2213" y="1484"/>
                </a:lnTo>
                <a:lnTo>
                  <a:pt x="2231" y="1482"/>
                </a:lnTo>
                <a:lnTo>
                  <a:pt x="2243" y="1477"/>
                </a:lnTo>
                <a:lnTo>
                  <a:pt x="2254" y="1469"/>
                </a:lnTo>
                <a:lnTo>
                  <a:pt x="2268" y="1455"/>
                </a:lnTo>
                <a:lnTo>
                  <a:pt x="2284" y="1437"/>
                </a:lnTo>
                <a:lnTo>
                  <a:pt x="2298" y="1421"/>
                </a:lnTo>
                <a:lnTo>
                  <a:pt x="2308" y="1408"/>
                </a:lnTo>
                <a:lnTo>
                  <a:pt x="2311" y="1388"/>
                </a:lnTo>
                <a:lnTo>
                  <a:pt x="2315" y="1364"/>
                </a:lnTo>
                <a:lnTo>
                  <a:pt x="2321" y="1343"/>
                </a:lnTo>
                <a:lnTo>
                  <a:pt x="2331" y="1323"/>
                </a:lnTo>
                <a:lnTo>
                  <a:pt x="2351" y="1303"/>
                </a:lnTo>
                <a:lnTo>
                  <a:pt x="2374" y="1286"/>
                </a:lnTo>
                <a:lnTo>
                  <a:pt x="2402" y="1276"/>
                </a:lnTo>
                <a:lnTo>
                  <a:pt x="2416" y="1270"/>
                </a:lnTo>
                <a:lnTo>
                  <a:pt x="2426" y="1262"/>
                </a:lnTo>
                <a:lnTo>
                  <a:pt x="2433" y="1250"/>
                </a:lnTo>
                <a:lnTo>
                  <a:pt x="2443" y="1240"/>
                </a:lnTo>
                <a:lnTo>
                  <a:pt x="2455" y="1232"/>
                </a:lnTo>
                <a:lnTo>
                  <a:pt x="2469" y="1227"/>
                </a:lnTo>
                <a:lnTo>
                  <a:pt x="2487" y="1217"/>
                </a:lnTo>
                <a:lnTo>
                  <a:pt x="2510" y="1205"/>
                </a:lnTo>
                <a:lnTo>
                  <a:pt x="2534" y="1195"/>
                </a:lnTo>
                <a:lnTo>
                  <a:pt x="2559" y="1189"/>
                </a:lnTo>
                <a:lnTo>
                  <a:pt x="2583" y="1187"/>
                </a:lnTo>
                <a:lnTo>
                  <a:pt x="2607" y="1189"/>
                </a:lnTo>
                <a:lnTo>
                  <a:pt x="2628" y="1195"/>
                </a:lnTo>
                <a:lnTo>
                  <a:pt x="2652" y="1199"/>
                </a:lnTo>
                <a:lnTo>
                  <a:pt x="2670" y="1203"/>
                </a:lnTo>
                <a:lnTo>
                  <a:pt x="2685" y="1203"/>
                </a:lnTo>
                <a:lnTo>
                  <a:pt x="2697" y="1197"/>
                </a:lnTo>
                <a:lnTo>
                  <a:pt x="2707" y="1183"/>
                </a:lnTo>
                <a:lnTo>
                  <a:pt x="2713" y="1171"/>
                </a:lnTo>
                <a:lnTo>
                  <a:pt x="2713" y="1158"/>
                </a:lnTo>
                <a:lnTo>
                  <a:pt x="2707" y="1140"/>
                </a:lnTo>
                <a:lnTo>
                  <a:pt x="2695" y="1126"/>
                </a:lnTo>
                <a:lnTo>
                  <a:pt x="2682" y="1108"/>
                </a:lnTo>
                <a:lnTo>
                  <a:pt x="2662" y="1089"/>
                </a:lnTo>
                <a:lnTo>
                  <a:pt x="2644" y="1071"/>
                </a:lnTo>
                <a:lnTo>
                  <a:pt x="2626" y="1055"/>
                </a:lnTo>
                <a:lnTo>
                  <a:pt x="2611" y="1042"/>
                </a:lnTo>
                <a:lnTo>
                  <a:pt x="2575" y="1016"/>
                </a:lnTo>
                <a:lnTo>
                  <a:pt x="2538" y="1004"/>
                </a:lnTo>
                <a:lnTo>
                  <a:pt x="2524" y="998"/>
                </a:lnTo>
                <a:lnTo>
                  <a:pt x="2510" y="990"/>
                </a:lnTo>
                <a:lnTo>
                  <a:pt x="2498" y="986"/>
                </a:lnTo>
                <a:lnTo>
                  <a:pt x="2485" y="984"/>
                </a:lnTo>
                <a:lnTo>
                  <a:pt x="2469" y="990"/>
                </a:lnTo>
                <a:lnTo>
                  <a:pt x="2453" y="1006"/>
                </a:lnTo>
                <a:lnTo>
                  <a:pt x="2439" y="1024"/>
                </a:lnTo>
                <a:lnTo>
                  <a:pt x="2426" y="1040"/>
                </a:lnTo>
                <a:lnTo>
                  <a:pt x="2408" y="1051"/>
                </a:lnTo>
                <a:lnTo>
                  <a:pt x="2394" y="1053"/>
                </a:lnTo>
                <a:lnTo>
                  <a:pt x="2376" y="1049"/>
                </a:lnTo>
                <a:lnTo>
                  <a:pt x="2357" y="1044"/>
                </a:lnTo>
                <a:lnTo>
                  <a:pt x="2337" y="1036"/>
                </a:lnTo>
                <a:lnTo>
                  <a:pt x="2317" y="1032"/>
                </a:lnTo>
                <a:lnTo>
                  <a:pt x="2304" y="1034"/>
                </a:lnTo>
                <a:lnTo>
                  <a:pt x="2292" y="1042"/>
                </a:lnTo>
                <a:lnTo>
                  <a:pt x="2282" y="1053"/>
                </a:lnTo>
                <a:lnTo>
                  <a:pt x="2272" y="1067"/>
                </a:lnTo>
                <a:lnTo>
                  <a:pt x="2260" y="1079"/>
                </a:lnTo>
                <a:lnTo>
                  <a:pt x="2248" y="1087"/>
                </a:lnTo>
                <a:lnTo>
                  <a:pt x="2235" y="1087"/>
                </a:lnTo>
                <a:lnTo>
                  <a:pt x="2211" y="1075"/>
                </a:lnTo>
                <a:lnTo>
                  <a:pt x="2189" y="1061"/>
                </a:lnTo>
                <a:lnTo>
                  <a:pt x="2174" y="1044"/>
                </a:lnTo>
                <a:lnTo>
                  <a:pt x="2168" y="1024"/>
                </a:lnTo>
                <a:lnTo>
                  <a:pt x="2170" y="1010"/>
                </a:lnTo>
                <a:lnTo>
                  <a:pt x="2178" y="1002"/>
                </a:lnTo>
                <a:lnTo>
                  <a:pt x="2185" y="992"/>
                </a:lnTo>
                <a:lnTo>
                  <a:pt x="2193" y="982"/>
                </a:lnTo>
                <a:lnTo>
                  <a:pt x="2197" y="965"/>
                </a:lnTo>
                <a:lnTo>
                  <a:pt x="2199" y="935"/>
                </a:lnTo>
                <a:lnTo>
                  <a:pt x="2201" y="902"/>
                </a:lnTo>
                <a:lnTo>
                  <a:pt x="2207" y="868"/>
                </a:lnTo>
                <a:lnTo>
                  <a:pt x="2217" y="839"/>
                </a:lnTo>
                <a:lnTo>
                  <a:pt x="2229" y="811"/>
                </a:lnTo>
                <a:lnTo>
                  <a:pt x="2239" y="782"/>
                </a:lnTo>
                <a:lnTo>
                  <a:pt x="2248" y="754"/>
                </a:lnTo>
                <a:lnTo>
                  <a:pt x="2254" y="735"/>
                </a:lnTo>
                <a:lnTo>
                  <a:pt x="2262" y="721"/>
                </a:lnTo>
                <a:lnTo>
                  <a:pt x="2276" y="713"/>
                </a:lnTo>
                <a:lnTo>
                  <a:pt x="2296" y="711"/>
                </a:lnTo>
                <a:lnTo>
                  <a:pt x="2317" y="713"/>
                </a:lnTo>
                <a:lnTo>
                  <a:pt x="2331" y="719"/>
                </a:lnTo>
                <a:lnTo>
                  <a:pt x="2349" y="725"/>
                </a:lnTo>
                <a:lnTo>
                  <a:pt x="2365" y="733"/>
                </a:lnTo>
                <a:lnTo>
                  <a:pt x="2380" y="736"/>
                </a:lnTo>
                <a:lnTo>
                  <a:pt x="2394" y="736"/>
                </a:lnTo>
                <a:lnTo>
                  <a:pt x="2406" y="729"/>
                </a:lnTo>
                <a:lnTo>
                  <a:pt x="2424" y="703"/>
                </a:lnTo>
                <a:lnTo>
                  <a:pt x="2443" y="675"/>
                </a:lnTo>
                <a:lnTo>
                  <a:pt x="2463" y="650"/>
                </a:lnTo>
                <a:lnTo>
                  <a:pt x="2477" y="640"/>
                </a:lnTo>
                <a:lnTo>
                  <a:pt x="2493" y="636"/>
                </a:lnTo>
                <a:lnTo>
                  <a:pt x="2506" y="634"/>
                </a:lnTo>
                <a:lnTo>
                  <a:pt x="2522" y="630"/>
                </a:lnTo>
                <a:lnTo>
                  <a:pt x="2534" y="622"/>
                </a:lnTo>
                <a:lnTo>
                  <a:pt x="2540" y="611"/>
                </a:lnTo>
                <a:lnTo>
                  <a:pt x="2542" y="595"/>
                </a:lnTo>
                <a:lnTo>
                  <a:pt x="2538" y="577"/>
                </a:lnTo>
                <a:lnTo>
                  <a:pt x="2534" y="561"/>
                </a:lnTo>
                <a:lnTo>
                  <a:pt x="2530" y="548"/>
                </a:lnTo>
                <a:lnTo>
                  <a:pt x="2532" y="534"/>
                </a:lnTo>
                <a:lnTo>
                  <a:pt x="2536" y="518"/>
                </a:lnTo>
                <a:lnTo>
                  <a:pt x="2542" y="498"/>
                </a:lnTo>
                <a:lnTo>
                  <a:pt x="2550" y="477"/>
                </a:lnTo>
                <a:lnTo>
                  <a:pt x="2556" y="459"/>
                </a:lnTo>
                <a:lnTo>
                  <a:pt x="2561" y="443"/>
                </a:lnTo>
                <a:lnTo>
                  <a:pt x="2567" y="416"/>
                </a:lnTo>
                <a:lnTo>
                  <a:pt x="2571" y="386"/>
                </a:lnTo>
                <a:lnTo>
                  <a:pt x="2579" y="355"/>
                </a:lnTo>
                <a:lnTo>
                  <a:pt x="2585" y="337"/>
                </a:lnTo>
                <a:lnTo>
                  <a:pt x="2589" y="327"/>
                </a:lnTo>
                <a:lnTo>
                  <a:pt x="2595" y="317"/>
                </a:lnTo>
                <a:lnTo>
                  <a:pt x="2603" y="305"/>
                </a:lnTo>
                <a:lnTo>
                  <a:pt x="2615" y="294"/>
                </a:lnTo>
                <a:lnTo>
                  <a:pt x="2626" y="276"/>
                </a:lnTo>
                <a:lnTo>
                  <a:pt x="2632" y="260"/>
                </a:lnTo>
                <a:lnTo>
                  <a:pt x="2634" y="246"/>
                </a:lnTo>
                <a:lnTo>
                  <a:pt x="2634" y="231"/>
                </a:lnTo>
                <a:lnTo>
                  <a:pt x="2632" y="209"/>
                </a:lnTo>
                <a:lnTo>
                  <a:pt x="2632" y="185"/>
                </a:lnTo>
                <a:lnTo>
                  <a:pt x="2628" y="164"/>
                </a:lnTo>
                <a:lnTo>
                  <a:pt x="2622" y="150"/>
                </a:lnTo>
                <a:lnTo>
                  <a:pt x="2615" y="146"/>
                </a:lnTo>
                <a:lnTo>
                  <a:pt x="2605" y="148"/>
                </a:lnTo>
                <a:lnTo>
                  <a:pt x="2593" y="152"/>
                </a:lnTo>
                <a:lnTo>
                  <a:pt x="2581" y="156"/>
                </a:lnTo>
                <a:lnTo>
                  <a:pt x="2567" y="158"/>
                </a:lnTo>
                <a:lnTo>
                  <a:pt x="2556" y="156"/>
                </a:lnTo>
                <a:lnTo>
                  <a:pt x="2548" y="148"/>
                </a:lnTo>
                <a:lnTo>
                  <a:pt x="2546" y="136"/>
                </a:lnTo>
                <a:lnTo>
                  <a:pt x="2548" y="124"/>
                </a:lnTo>
                <a:lnTo>
                  <a:pt x="2550" y="116"/>
                </a:lnTo>
                <a:lnTo>
                  <a:pt x="2552" y="115"/>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44" name="Freeform 107"/>
          <p:cNvSpPr>
            <a:spLocks/>
          </p:cNvSpPr>
          <p:nvPr/>
        </p:nvSpPr>
        <p:spPr bwMode="gray">
          <a:xfrm>
            <a:off x="3055549" y="3014116"/>
            <a:ext cx="1424991" cy="1231409"/>
          </a:xfrm>
          <a:custGeom>
            <a:avLst/>
            <a:gdLst>
              <a:gd name="T0" fmla="*/ 92 w 2014"/>
              <a:gd name="T1" fmla="*/ 13 h 1739"/>
              <a:gd name="T2" fmla="*/ 66 w 2014"/>
              <a:gd name="T3" fmla="*/ 38 h 1739"/>
              <a:gd name="T4" fmla="*/ 0 w 2014"/>
              <a:gd name="T5" fmla="*/ 77 h 1739"/>
              <a:gd name="T6" fmla="*/ 45 w 2014"/>
              <a:gd name="T7" fmla="*/ 154 h 1739"/>
              <a:gd name="T8" fmla="*/ 90 w 2014"/>
              <a:gd name="T9" fmla="*/ 171 h 1739"/>
              <a:gd name="T10" fmla="*/ 140 w 2014"/>
              <a:gd name="T11" fmla="*/ 160 h 1739"/>
              <a:gd name="T12" fmla="*/ 188 w 2014"/>
              <a:gd name="T13" fmla="*/ 177 h 1739"/>
              <a:gd name="T14" fmla="*/ 215 w 2014"/>
              <a:gd name="T15" fmla="*/ 193 h 1739"/>
              <a:gd name="T16" fmla="*/ 258 w 2014"/>
              <a:gd name="T17" fmla="*/ 220 h 1739"/>
              <a:gd name="T18" fmla="*/ 284 w 2014"/>
              <a:gd name="T19" fmla="*/ 237 h 1739"/>
              <a:gd name="T20" fmla="*/ 301 w 2014"/>
              <a:gd name="T21" fmla="*/ 275 h 1739"/>
              <a:gd name="T22" fmla="*/ 283 w 2014"/>
              <a:gd name="T23" fmla="*/ 318 h 1739"/>
              <a:gd name="T24" fmla="*/ 270 w 2014"/>
              <a:gd name="T25" fmla="*/ 341 h 1739"/>
              <a:gd name="T26" fmla="*/ 249 w 2014"/>
              <a:gd name="T27" fmla="*/ 367 h 1739"/>
              <a:gd name="T28" fmla="*/ 239 w 2014"/>
              <a:gd name="T29" fmla="*/ 374 h 1739"/>
              <a:gd name="T30" fmla="*/ 281 w 2014"/>
              <a:gd name="T31" fmla="*/ 390 h 1739"/>
              <a:gd name="T32" fmla="*/ 314 w 2014"/>
              <a:gd name="T33" fmla="*/ 373 h 1739"/>
              <a:gd name="T34" fmla="*/ 353 w 2014"/>
              <a:gd name="T35" fmla="*/ 403 h 1739"/>
              <a:gd name="T36" fmla="*/ 385 w 2014"/>
              <a:gd name="T37" fmla="*/ 435 h 1739"/>
              <a:gd name="T38" fmla="*/ 413 w 2014"/>
              <a:gd name="T39" fmla="*/ 401 h 1739"/>
              <a:gd name="T40" fmla="*/ 430 w 2014"/>
              <a:gd name="T41" fmla="*/ 377 h 1739"/>
              <a:gd name="T42" fmla="*/ 425 w 2014"/>
              <a:gd name="T43" fmla="*/ 349 h 1739"/>
              <a:gd name="T44" fmla="*/ 431 w 2014"/>
              <a:gd name="T45" fmla="*/ 341 h 1739"/>
              <a:gd name="T46" fmla="*/ 432 w 2014"/>
              <a:gd name="T47" fmla="*/ 335 h 1739"/>
              <a:gd name="T48" fmla="*/ 432 w 2014"/>
              <a:gd name="T49" fmla="*/ 327 h 1739"/>
              <a:gd name="T50" fmla="*/ 472 w 2014"/>
              <a:gd name="T51" fmla="*/ 329 h 1739"/>
              <a:gd name="T52" fmla="*/ 500 w 2014"/>
              <a:gd name="T53" fmla="*/ 302 h 1739"/>
              <a:gd name="T54" fmla="*/ 501 w 2014"/>
              <a:gd name="T55" fmla="*/ 267 h 1739"/>
              <a:gd name="T56" fmla="*/ 453 w 2014"/>
              <a:gd name="T57" fmla="*/ 241 h 1739"/>
              <a:gd name="T58" fmla="*/ 429 w 2014"/>
              <a:gd name="T59" fmla="*/ 256 h 1739"/>
              <a:gd name="T60" fmla="*/ 444 w 2014"/>
              <a:gd name="T61" fmla="*/ 290 h 1739"/>
              <a:gd name="T62" fmla="*/ 429 w 2014"/>
              <a:gd name="T63" fmla="*/ 315 h 1739"/>
              <a:gd name="T64" fmla="*/ 398 w 2014"/>
              <a:gd name="T65" fmla="*/ 302 h 1739"/>
              <a:gd name="T66" fmla="*/ 391 w 2014"/>
              <a:gd name="T67" fmla="*/ 276 h 1739"/>
              <a:gd name="T68" fmla="*/ 369 w 2014"/>
              <a:gd name="T69" fmla="*/ 243 h 1739"/>
              <a:gd name="T70" fmla="*/ 342 w 2014"/>
              <a:gd name="T71" fmla="*/ 228 h 1739"/>
              <a:gd name="T72" fmla="*/ 343 w 2014"/>
              <a:gd name="T73" fmla="*/ 183 h 1739"/>
              <a:gd name="T74" fmla="*/ 313 w 2014"/>
              <a:gd name="T75" fmla="*/ 148 h 1739"/>
              <a:gd name="T76" fmla="*/ 235 w 2014"/>
              <a:gd name="T77" fmla="*/ 161 h 1739"/>
              <a:gd name="T78" fmla="*/ 200 w 2014"/>
              <a:gd name="T79" fmla="*/ 128 h 1739"/>
              <a:gd name="T80" fmla="*/ 218 w 2014"/>
              <a:gd name="T81" fmla="*/ 91 h 1739"/>
              <a:gd name="T82" fmla="*/ 163 w 2014"/>
              <a:gd name="T83" fmla="*/ 100 h 1739"/>
              <a:gd name="T84" fmla="*/ 124 w 2014"/>
              <a:gd name="T85" fmla="*/ 52 h 1739"/>
              <a:gd name="T86" fmla="*/ 116 w 2014"/>
              <a:gd name="T87" fmla="*/ 3 h 173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014"/>
              <a:gd name="T133" fmla="*/ 0 h 1739"/>
              <a:gd name="T134" fmla="*/ 2014 w 2014"/>
              <a:gd name="T135" fmla="*/ 1739 h 173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014" h="1739">
                <a:moveTo>
                  <a:pt x="463" y="9"/>
                </a:moveTo>
                <a:lnTo>
                  <a:pt x="398" y="0"/>
                </a:lnTo>
                <a:lnTo>
                  <a:pt x="365" y="51"/>
                </a:lnTo>
                <a:lnTo>
                  <a:pt x="374" y="92"/>
                </a:lnTo>
                <a:lnTo>
                  <a:pt x="347" y="122"/>
                </a:lnTo>
                <a:lnTo>
                  <a:pt x="264" y="149"/>
                </a:lnTo>
                <a:lnTo>
                  <a:pt x="160" y="181"/>
                </a:lnTo>
                <a:lnTo>
                  <a:pt x="81" y="259"/>
                </a:lnTo>
                <a:lnTo>
                  <a:pt x="0" y="307"/>
                </a:lnTo>
                <a:lnTo>
                  <a:pt x="32" y="570"/>
                </a:lnTo>
                <a:lnTo>
                  <a:pt x="115" y="578"/>
                </a:lnTo>
                <a:lnTo>
                  <a:pt x="180" y="614"/>
                </a:lnTo>
                <a:lnTo>
                  <a:pt x="237" y="625"/>
                </a:lnTo>
                <a:lnTo>
                  <a:pt x="298" y="684"/>
                </a:lnTo>
                <a:lnTo>
                  <a:pt x="357" y="681"/>
                </a:lnTo>
                <a:lnTo>
                  <a:pt x="432" y="637"/>
                </a:lnTo>
                <a:lnTo>
                  <a:pt x="504" y="641"/>
                </a:lnTo>
                <a:lnTo>
                  <a:pt x="559" y="637"/>
                </a:lnTo>
                <a:lnTo>
                  <a:pt x="601" y="612"/>
                </a:lnTo>
                <a:lnTo>
                  <a:pt x="674" y="651"/>
                </a:lnTo>
                <a:lnTo>
                  <a:pt x="752" y="708"/>
                </a:lnTo>
                <a:lnTo>
                  <a:pt x="813" y="669"/>
                </a:lnTo>
                <a:lnTo>
                  <a:pt x="829" y="708"/>
                </a:lnTo>
                <a:lnTo>
                  <a:pt x="859" y="771"/>
                </a:lnTo>
                <a:lnTo>
                  <a:pt x="945" y="807"/>
                </a:lnTo>
                <a:lnTo>
                  <a:pt x="998" y="877"/>
                </a:lnTo>
                <a:lnTo>
                  <a:pt x="1032" y="879"/>
                </a:lnTo>
                <a:lnTo>
                  <a:pt x="1059" y="854"/>
                </a:lnTo>
                <a:lnTo>
                  <a:pt x="1101" y="895"/>
                </a:lnTo>
                <a:lnTo>
                  <a:pt x="1136" y="946"/>
                </a:lnTo>
                <a:lnTo>
                  <a:pt x="1150" y="1015"/>
                </a:lnTo>
                <a:lnTo>
                  <a:pt x="1181" y="1051"/>
                </a:lnTo>
                <a:lnTo>
                  <a:pt x="1203" y="1100"/>
                </a:lnTo>
                <a:lnTo>
                  <a:pt x="1229" y="1129"/>
                </a:lnTo>
                <a:lnTo>
                  <a:pt x="1197" y="1234"/>
                </a:lnTo>
                <a:lnTo>
                  <a:pt x="1132" y="1271"/>
                </a:lnTo>
                <a:lnTo>
                  <a:pt x="1144" y="1326"/>
                </a:lnTo>
                <a:lnTo>
                  <a:pt x="1105" y="1358"/>
                </a:lnTo>
                <a:lnTo>
                  <a:pt x="1077" y="1362"/>
                </a:lnTo>
                <a:lnTo>
                  <a:pt x="1085" y="1448"/>
                </a:lnTo>
                <a:lnTo>
                  <a:pt x="1050" y="1478"/>
                </a:lnTo>
                <a:lnTo>
                  <a:pt x="996" y="1468"/>
                </a:lnTo>
                <a:lnTo>
                  <a:pt x="971" y="1425"/>
                </a:lnTo>
                <a:lnTo>
                  <a:pt x="943" y="1444"/>
                </a:lnTo>
                <a:lnTo>
                  <a:pt x="953" y="1495"/>
                </a:lnTo>
                <a:lnTo>
                  <a:pt x="1018" y="1503"/>
                </a:lnTo>
                <a:lnTo>
                  <a:pt x="1073" y="1547"/>
                </a:lnTo>
                <a:lnTo>
                  <a:pt x="1124" y="1558"/>
                </a:lnTo>
                <a:lnTo>
                  <a:pt x="1126" y="1507"/>
                </a:lnTo>
                <a:lnTo>
                  <a:pt x="1223" y="1472"/>
                </a:lnTo>
                <a:lnTo>
                  <a:pt x="1256" y="1489"/>
                </a:lnTo>
                <a:lnTo>
                  <a:pt x="1282" y="1560"/>
                </a:lnTo>
                <a:lnTo>
                  <a:pt x="1363" y="1633"/>
                </a:lnTo>
                <a:lnTo>
                  <a:pt x="1410" y="1610"/>
                </a:lnTo>
                <a:lnTo>
                  <a:pt x="1437" y="1688"/>
                </a:lnTo>
                <a:lnTo>
                  <a:pt x="1493" y="1732"/>
                </a:lnTo>
                <a:lnTo>
                  <a:pt x="1540" y="1739"/>
                </a:lnTo>
                <a:lnTo>
                  <a:pt x="1587" y="1688"/>
                </a:lnTo>
                <a:lnTo>
                  <a:pt x="1654" y="1651"/>
                </a:lnTo>
                <a:lnTo>
                  <a:pt x="1650" y="1602"/>
                </a:lnTo>
                <a:lnTo>
                  <a:pt x="1634" y="1580"/>
                </a:lnTo>
                <a:lnTo>
                  <a:pt x="1731" y="1566"/>
                </a:lnTo>
                <a:lnTo>
                  <a:pt x="1719" y="1507"/>
                </a:lnTo>
                <a:lnTo>
                  <a:pt x="1744" y="1430"/>
                </a:lnTo>
                <a:lnTo>
                  <a:pt x="1697" y="1399"/>
                </a:lnTo>
                <a:lnTo>
                  <a:pt x="1699" y="1395"/>
                </a:lnTo>
                <a:lnTo>
                  <a:pt x="1707" y="1385"/>
                </a:lnTo>
                <a:lnTo>
                  <a:pt x="1715" y="1373"/>
                </a:lnTo>
                <a:lnTo>
                  <a:pt x="1723" y="1363"/>
                </a:lnTo>
                <a:lnTo>
                  <a:pt x="1727" y="1360"/>
                </a:lnTo>
                <a:lnTo>
                  <a:pt x="1727" y="1354"/>
                </a:lnTo>
                <a:lnTo>
                  <a:pt x="1725" y="1340"/>
                </a:lnTo>
                <a:lnTo>
                  <a:pt x="1725" y="1324"/>
                </a:lnTo>
                <a:lnTo>
                  <a:pt x="1725" y="1312"/>
                </a:lnTo>
                <a:lnTo>
                  <a:pt x="1725" y="1306"/>
                </a:lnTo>
                <a:lnTo>
                  <a:pt x="1788" y="1302"/>
                </a:lnTo>
                <a:lnTo>
                  <a:pt x="1835" y="1328"/>
                </a:lnTo>
                <a:lnTo>
                  <a:pt x="1888" y="1316"/>
                </a:lnTo>
                <a:lnTo>
                  <a:pt x="1888" y="1267"/>
                </a:lnTo>
                <a:lnTo>
                  <a:pt x="1996" y="1259"/>
                </a:lnTo>
                <a:lnTo>
                  <a:pt x="2000" y="1206"/>
                </a:lnTo>
                <a:lnTo>
                  <a:pt x="1989" y="1155"/>
                </a:lnTo>
                <a:lnTo>
                  <a:pt x="2014" y="1112"/>
                </a:lnTo>
                <a:lnTo>
                  <a:pt x="2002" y="1068"/>
                </a:lnTo>
                <a:lnTo>
                  <a:pt x="1882" y="1015"/>
                </a:lnTo>
                <a:lnTo>
                  <a:pt x="1811" y="993"/>
                </a:lnTo>
                <a:lnTo>
                  <a:pt x="1809" y="962"/>
                </a:lnTo>
                <a:lnTo>
                  <a:pt x="1758" y="960"/>
                </a:lnTo>
                <a:lnTo>
                  <a:pt x="1727" y="944"/>
                </a:lnTo>
                <a:lnTo>
                  <a:pt x="1713" y="1023"/>
                </a:lnTo>
                <a:lnTo>
                  <a:pt x="1701" y="1102"/>
                </a:lnTo>
                <a:lnTo>
                  <a:pt x="1754" y="1121"/>
                </a:lnTo>
                <a:lnTo>
                  <a:pt x="1774" y="1157"/>
                </a:lnTo>
                <a:lnTo>
                  <a:pt x="1756" y="1198"/>
                </a:lnTo>
                <a:lnTo>
                  <a:pt x="1717" y="1214"/>
                </a:lnTo>
                <a:lnTo>
                  <a:pt x="1713" y="1259"/>
                </a:lnTo>
                <a:lnTo>
                  <a:pt x="1678" y="1271"/>
                </a:lnTo>
                <a:lnTo>
                  <a:pt x="1613" y="1241"/>
                </a:lnTo>
                <a:lnTo>
                  <a:pt x="1589" y="1206"/>
                </a:lnTo>
                <a:lnTo>
                  <a:pt x="1546" y="1190"/>
                </a:lnTo>
                <a:lnTo>
                  <a:pt x="1546" y="1145"/>
                </a:lnTo>
                <a:lnTo>
                  <a:pt x="1563" y="1104"/>
                </a:lnTo>
                <a:lnTo>
                  <a:pt x="1524" y="1047"/>
                </a:lnTo>
                <a:lnTo>
                  <a:pt x="1528" y="1011"/>
                </a:lnTo>
                <a:lnTo>
                  <a:pt x="1475" y="970"/>
                </a:lnTo>
                <a:lnTo>
                  <a:pt x="1447" y="932"/>
                </a:lnTo>
                <a:lnTo>
                  <a:pt x="1437" y="915"/>
                </a:lnTo>
                <a:lnTo>
                  <a:pt x="1365" y="911"/>
                </a:lnTo>
                <a:lnTo>
                  <a:pt x="1306" y="856"/>
                </a:lnTo>
                <a:lnTo>
                  <a:pt x="1313" y="767"/>
                </a:lnTo>
                <a:lnTo>
                  <a:pt x="1370" y="732"/>
                </a:lnTo>
                <a:lnTo>
                  <a:pt x="1370" y="627"/>
                </a:lnTo>
                <a:lnTo>
                  <a:pt x="1325" y="588"/>
                </a:lnTo>
                <a:lnTo>
                  <a:pt x="1250" y="592"/>
                </a:lnTo>
                <a:lnTo>
                  <a:pt x="1154" y="684"/>
                </a:lnTo>
                <a:lnTo>
                  <a:pt x="1020" y="684"/>
                </a:lnTo>
                <a:lnTo>
                  <a:pt x="937" y="641"/>
                </a:lnTo>
                <a:lnTo>
                  <a:pt x="941" y="580"/>
                </a:lnTo>
                <a:lnTo>
                  <a:pt x="874" y="576"/>
                </a:lnTo>
                <a:lnTo>
                  <a:pt x="798" y="509"/>
                </a:lnTo>
                <a:lnTo>
                  <a:pt x="847" y="440"/>
                </a:lnTo>
                <a:lnTo>
                  <a:pt x="892" y="425"/>
                </a:lnTo>
                <a:lnTo>
                  <a:pt x="872" y="362"/>
                </a:lnTo>
                <a:lnTo>
                  <a:pt x="792" y="334"/>
                </a:lnTo>
                <a:lnTo>
                  <a:pt x="699" y="344"/>
                </a:lnTo>
                <a:lnTo>
                  <a:pt x="652" y="399"/>
                </a:lnTo>
                <a:lnTo>
                  <a:pt x="607" y="393"/>
                </a:lnTo>
                <a:lnTo>
                  <a:pt x="530" y="303"/>
                </a:lnTo>
                <a:lnTo>
                  <a:pt x="496" y="208"/>
                </a:lnTo>
                <a:lnTo>
                  <a:pt x="514" y="149"/>
                </a:lnTo>
                <a:lnTo>
                  <a:pt x="506" y="25"/>
                </a:lnTo>
                <a:lnTo>
                  <a:pt x="463" y="9"/>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45" name="Freeform 108"/>
          <p:cNvSpPr>
            <a:spLocks/>
          </p:cNvSpPr>
          <p:nvPr/>
        </p:nvSpPr>
        <p:spPr bwMode="gray">
          <a:xfrm>
            <a:off x="3055549" y="3014116"/>
            <a:ext cx="1424991" cy="1231409"/>
          </a:xfrm>
          <a:custGeom>
            <a:avLst/>
            <a:gdLst>
              <a:gd name="T0" fmla="*/ 92 w 2014"/>
              <a:gd name="T1" fmla="*/ 13 h 1739"/>
              <a:gd name="T2" fmla="*/ 66 w 2014"/>
              <a:gd name="T3" fmla="*/ 38 h 1739"/>
              <a:gd name="T4" fmla="*/ 0 w 2014"/>
              <a:gd name="T5" fmla="*/ 77 h 1739"/>
              <a:gd name="T6" fmla="*/ 45 w 2014"/>
              <a:gd name="T7" fmla="*/ 154 h 1739"/>
              <a:gd name="T8" fmla="*/ 90 w 2014"/>
              <a:gd name="T9" fmla="*/ 171 h 1739"/>
              <a:gd name="T10" fmla="*/ 140 w 2014"/>
              <a:gd name="T11" fmla="*/ 160 h 1739"/>
              <a:gd name="T12" fmla="*/ 188 w 2014"/>
              <a:gd name="T13" fmla="*/ 177 h 1739"/>
              <a:gd name="T14" fmla="*/ 215 w 2014"/>
              <a:gd name="T15" fmla="*/ 193 h 1739"/>
              <a:gd name="T16" fmla="*/ 258 w 2014"/>
              <a:gd name="T17" fmla="*/ 220 h 1739"/>
              <a:gd name="T18" fmla="*/ 284 w 2014"/>
              <a:gd name="T19" fmla="*/ 237 h 1739"/>
              <a:gd name="T20" fmla="*/ 301 w 2014"/>
              <a:gd name="T21" fmla="*/ 275 h 1739"/>
              <a:gd name="T22" fmla="*/ 283 w 2014"/>
              <a:gd name="T23" fmla="*/ 318 h 1739"/>
              <a:gd name="T24" fmla="*/ 270 w 2014"/>
              <a:gd name="T25" fmla="*/ 341 h 1739"/>
              <a:gd name="T26" fmla="*/ 249 w 2014"/>
              <a:gd name="T27" fmla="*/ 367 h 1739"/>
              <a:gd name="T28" fmla="*/ 239 w 2014"/>
              <a:gd name="T29" fmla="*/ 374 h 1739"/>
              <a:gd name="T30" fmla="*/ 281 w 2014"/>
              <a:gd name="T31" fmla="*/ 390 h 1739"/>
              <a:gd name="T32" fmla="*/ 314 w 2014"/>
              <a:gd name="T33" fmla="*/ 373 h 1739"/>
              <a:gd name="T34" fmla="*/ 353 w 2014"/>
              <a:gd name="T35" fmla="*/ 403 h 1739"/>
              <a:gd name="T36" fmla="*/ 385 w 2014"/>
              <a:gd name="T37" fmla="*/ 435 h 1739"/>
              <a:gd name="T38" fmla="*/ 413 w 2014"/>
              <a:gd name="T39" fmla="*/ 401 h 1739"/>
              <a:gd name="T40" fmla="*/ 430 w 2014"/>
              <a:gd name="T41" fmla="*/ 377 h 1739"/>
              <a:gd name="T42" fmla="*/ 425 w 2014"/>
              <a:gd name="T43" fmla="*/ 349 h 1739"/>
              <a:gd name="T44" fmla="*/ 431 w 2014"/>
              <a:gd name="T45" fmla="*/ 341 h 1739"/>
              <a:gd name="T46" fmla="*/ 432 w 2014"/>
              <a:gd name="T47" fmla="*/ 335 h 1739"/>
              <a:gd name="T48" fmla="*/ 432 w 2014"/>
              <a:gd name="T49" fmla="*/ 327 h 1739"/>
              <a:gd name="T50" fmla="*/ 472 w 2014"/>
              <a:gd name="T51" fmla="*/ 329 h 1739"/>
              <a:gd name="T52" fmla="*/ 500 w 2014"/>
              <a:gd name="T53" fmla="*/ 302 h 1739"/>
              <a:gd name="T54" fmla="*/ 501 w 2014"/>
              <a:gd name="T55" fmla="*/ 267 h 1739"/>
              <a:gd name="T56" fmla="*/ 453 w 2014"/>
              <a:gd name="T57" fmla="*/ 241 h 1739"/>
              <a:gd name="T58" fmla="*/ 429 w 2014"/>
              <a:gd name="T59" fmla="*/ 256 h 1739"/>
              <a:gd name="T60" fmla="*/ 444 w 2014"/>
              <a:gd name="T61" fmla="*/ 290 h 1739"/>
              <a:gd name="T62" fmla="*/ 429 w 2014"/>
              <a:gd name="T63" fmla="*/ 315 h 1739"/>
              <a:gd name="T64" fmla="*/ 398 w 2014"/>
              <a:gd name="T65" fmla="*/ 302 h 1739"/>
              <a:gd name="T66" fmla="*/ 391 w 2014"/>
              <a:gd name="T67" fmla="*/ 276 h 1739"/>
              <a:gd name="T68" fmla="*/ 369 w 2014"/>
              <a:gd name="T69" fmla="*/ 243 h 1739"/>
              <a:gd name="T70" fmla="*/ 342 w 2014"/>
              <a:gd name="T71" fmla="*/ 228 h 1739"/>
              <a:gd name="T72" fmla="*/ 343 w 2014"/>
              <a:gd name="T73" fmla="*/ 183 h 1739"/>
              <a:gd name="T74" fmla="*/ 313 w 2014"/>
              <a:gd name="T75" fmla="*/ 148 h 1739"/>
              <a:gd name="T76" fmla="*/ 235 w 2014"/>
              <a:gd name="T77" fmla="*/ 161 h 1739"/>
              <a:gd name="T78" fmla="*/ 200 w 2014"/>
              <a:gd name="T79" fmla="*/ 128 h 1739"/>
              <a:gd name="T80" fmla="*/ 218 w 2014"/>
              <a:gd name="T81" fmla="*/ 91 h 1739"/>
              <a:gd name="T82" fmla="*/ 163 w 2014"/>
              <a:gd name="T83" fmla="*/ 100 h 1739"/>
              <a:gd name="T84" fmla="*/ 124 w 2014"/>
              <a:gd name="T85" fmla="*/ 52 h 1739"/>
              <a:gd name="T86" fmla="*/ 116 w 2014"/>
              <a:gd name="T87" fmla="*/ 3 h 173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014"/>
              <a:gd name="T133" fmla="*/ 0 h 1739"/>
              <a:gd name="T134" fmla="*/ 2014 w 2014"/>
              <a:gd name="T135" fmla="*/ 1739 h 173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014" h="1739">
                <a:moveTo>
                  <a:pt x="463" y="9"/>
                </a:moveTo>
                <a:lnTo>
                  <a:pt x="398" y="0"/>
                </a:lnTo>
                <a:lnTo>
                  <a:pt x="365" y="51"/>
                </a:lnTo>
                <a:lnTo>
                  <a:pt x="374" y="92"/>
                </a:lnTo>
                <a:lnTo>
                  <a:pt x="347" y="122"/>
                </a:lnTo>
                <a:lnTo>
                  <a:pt x="264" y="149"/>
                </a:lnTo>
                <a:lnTo>
                  <a:pt x="160" y="181"/>
                </a:lnTo>
                <a:lnTo>
                  <a:pt x="81" y="259"/>
                </a:lnTo>
                <a:lnTo>
                  <a:pt x="0" y="307"/>
                </a:lnTo>
                <a:lnTo>
                  <a:pt x="32" y="570"/>
                </a:lnTo>
                <a:lnTo>
                  <a:pt x="115" y="578"/>
                </a:lnTo>
                <a:lnTo>
                  <a:pt x="180" y="614"/>
                </a:lnTo>
                <a:lnTo>
                  <a:pt x="237" y="625"/>
                </a:lnTo>
                <a:lnTo>
                  <a:pt x="298" y="684"/>
                </a:lnTo>
                <a:lnTo>
                  <a:pt x="357" y="681"/>
                </a:lnTo>
                <a:lnTo>
                  <a:pt x="432" y="637"/>
                </a:lnTo>
                <a:lnTo>
                  <a:pt x="504" y="641"/>
                </a:lnTo>
                <a:lnTo>
                  <a:pt x="559" y="637"/>
                </a:lnTo>
                <a:lnTo>
                  <a:pt x="601" y="612"/>
                </a:lnTo>
                <a:lnTo>
                  <a:pt x="674" y="651"/>
                </a:lnTo>
                <a:lnTo>
                  <a:pt x="752" y="708"/>
                </a:lnTo>
                <a:lnTo>
                  <a:pt x="813" y="669"/>
                </a:lnTo>
                <a:lnTo>
                  <a:pt x="829" y="708"/>
                </a:lnTo>
                <a:lnTo>
                  <a:pt x="859" y="771"/>
                </a:lnTo>
                <a:lnTo>
                  <a:pt x="945" y="807"/>
                </a:lnTo>
                <a:lnTo>
                  <a:pt x="998" y="877"/>
                </a:lnTo>
                <a:lnTo>
                  <a:pt x="1032" y="879"/>
                </a:lnTo>
                <a:lnTo>
                  <a:pt x="1059" y="854"/>
                </a:lnTo>
                <a:lnTo>
                  <a:pt x="1101" y="895"/>
                </a:lnTo>
                <a:lnTo>
                  <a:pt x="1136" y="946"/>
                </a:lnTo>
                <a:lnTo>
                  <a:pt x="1150" y="1015"/>
                </a:lnTo>
                <a:lnTo>
                  <a:pt x="1181" y="1051"/>
                </a:lnTo>
                <a:lnTo>
                  <a:pt x="1203" y="1100"/>
                </a:lnTo>
                <a:lnTo>
                  <a:pt x="1229" y="1129"/>
                </a:lnTo>
                <a:lnTo>
                  <a:pt x="1197" y="1234"/>
                </a:lnTo>
                <a:lnTo>
                  <a:pt x="1132" y="1271"/>
                </a:lnTo>
                <a:lnTo>
                  <a:pt x="1144" y="1326"/>
                </a:lnTo>
                <a:lnTo>
                  <a:pt x="1105" y="1358"/>
                </a:lnTo>
                <a:lnTo>
                  <a:pt x="1077" y="1362"/>
                </a:lnTo>
                <a:lnTo>
                  <a:pt x="1085" y="1448"/>
                </a:lnTo>
                <a:lnTo>
                  <a:pt x="1050" y="1478"/>
                </a:lnTo>
                <a:lnTo>
                  <a:pt x="996" y="1468"/>
                </a:lnTo>
                <a:lnTo>
                  <a:pt x="971" y="1425"/>
                </a:lnTo>
                <a:lnTo>
                  <a:pt x="943" y="1444"/>
                </a:lnTo>
                <a:lnTo>
                  <a:pt x="953" y="1495"/>
                </a:lnTo>
                <a:lnTo>
                  <a:pt x="1018" y="1503"/>
                </a:lnTo>
                <a:lnTo>
                  <a:pt x="1073" y="1547"/>
                </a:lnTo>
                <a:lnTo>
                  <a:pt x="1124" y="1558"/>
                </a:lnTo>
                <a:lnTo>
                  <a:pt x="1126" y="1507"/>
                </a:lnTo>
                <a:lnTo>
                  <a:pt x="1223" y="1472"/>
                </a:lnTo>
                <a:lnTo>
                  <a:pt x="1256" y="1489"/>
                </a:lnTo>
                <a:lnTo>
                  <a:pt x="1282" y="1560"/>
                </a:lnTo>
                <a:lnTo>
                  <a:pt x="1363" y="1633"/>
                </a:lnTo>
                <a:lnTo>
                  <a:pt x="1410" y="1610"/>
                </a:lnTo>
                <a:lnTo>
                  <a:pt x="1437" y="1688"/>
                </a:lnTo>
                <a:lnTo>
                  <a:pt x="1493" y="1732"/>
                </a:lnTo>
                <a:lnTo>
                  <a:pt x="1540" y="1739"/>
                </a:lnTo>
                <a:lnTo>
                  <a:pt x="1587" y="1688"/>
                </a:lnTo>
                <a:lnTo>
                  <a:pt x="1654" y="1651"/>
                </a:lnTo>
                <a:lnTo>
                  <a:pt x="1650" y="1602"/>
                </a:lnTo>
                <a:lnTo>
                  <a:pt x="1634" y="1580"/>
                </a:lnTo>
                <a:lnTo>
                  <a:pt x="1731" y="1566"/>
                </a:lnTo>
                <a:lnTo>
                  <a:pt x="1719" y="1507"/>
                </a:lnTo>
                <a:lnTo>
                  <a:pt x="1744" y="1430"/>
                </a:lnTo>
                <a:lnTo>
                  <a:pt x="1697" y="1399"/>
                </a:lnTo>
                <a:lnTo>
                  <a:pt x="1699" y="1395"/>
                </a:lnTo>
                <a:lnTo>
                  <a:pt x="1707" y="1385"/>
                </a:lnTo>
                <a:lnTo>
                  <a:pt x="1715" y="1373"/>
                </a:lnTo>
                <a:lnTo>
                  <a:pt x="1723" y="1363"/>
                </a:lnTo>
                <a:lnTo>
                  <a:pt x="1727" y="1360"/>
                </a:lnTo>
                <a:lnTo>
                  <a:pt x="1727" y="1354"/>
                </a:lnTo>
                <a:lnTo>
                  <a:pt x="1725" y="1340"/>
                </a:lnTo>
                <a:lnTo>
                  <a:pt x="1725" y="1324"/>
                </a:lnTo>
                <a:lnTo>
                  <a:pt x="1725" y="1312"/>
                </a:lnTo>
                <a:lnTo>
                  <a:pt x="1725" y="1306"/>
                </a:lnTo>
                <a:lnTo>
                  <a:pt x="1788" y="1302"/>
                </a:lnTo>
                <a:lnTo>
                  <a:pt x="1835" y="1328"/>
                </a:lnTo>
                <a:lnTo>
                  <a:pt x="1888" y="1316"/>
                </a:lnTo>
                <a:lnTo>
                  <a:pt x="1888" y="1267"/>
                </a:lnTo>
                <a:lnTo>
                  <a:pt x="1996" y="1259"/>
                </a:lnTo>
                <a:lnTo>
                  <a:pt x="2000" y="1206"/>
                </a:lnTo>
                <a:lnTo>
                  <a:pt x="1989" y="1155"/>
                </a:lnTo>
                <a:lnTo>
                  <a:pt x="2014" y="1112"/>
                </a:lnTo>
                <a:lnTo>
                  <a:pt x="2002" y="1068"/>
                </a:lnTo>
                <a:lnTo>
                  <a:pt x="1882" y="1015"/>
                </a:lnTo>
                <a:lnTo>
                  <a:pt x="1811" y="993"/>
                </a:lnTo>
                <a:lnTo>
                  <a:pt x="1809" y="962"/>
                </a:lnTo>
                <a:lnTo>
                  <a:pt x="1758" y="960"/>
                </a:lnTo>
                <a:lnTo>
                  <a:pt x="1727" y="944"/>
                </a:lnTo>
                <a:lnTo>
                  <a:pt x="1713" y="1023"/>
                </a:lnTo>
                <a:lnTo>
                  <a:pt x="1701" y="1102"/>
                </a:lnTo>
                <a:lnTo>
                  <a:pt x="1754" y="1121"/>
                </a:lnTo>
                <a:lnTo>
                  <a:pt x="1774" y="1157"/>
                </a:lnTo>
                <a:lnTo>
                  <a:pt x="1756" y="1198"/>
                </a:lnTo>
                <a:lnTo>
                  <a:pt x="1717" y="1214"/>
                </a:lnTo>
                <a:lnTo>
                  <a:pt x="1713" y="1259"/>
                </a:lnTo>
                <a:lnTo>
                  <a:pt x="1678" y="1271"/>
                </a:lnTo>
                <a:lnTo>
                  <a:pt x="1613" y="1241"/>
                </a:lnTo>
                <a:lnTo>
                  <a:pt x="1589" y="1206"/>
                </a:lnTo>
                <a:lnTo>
                  <a:pt x="1546" y="1190"/>
                </a:lnTo>
                <a:lnTo>
                  <a:pt x="1546" y="1145"/>
                </a:lnTo>
                <a:lnTo>
                  <a:pt x="1563" y="1104"/>
                </a:lnTo>
                <a:lnTo>
                  <a:pt x="1524" y="1047"/>
                </a:lnTo>
                <a:lnTo>
                  <a:pt x="1528" y="1011"/>
                </a:lnTo>
                <a:lnTo>
                  <a:pt x="1475" y="970"/>
                </a:lnTo>
                <a:lnTo>
                  <a:pt x="1447" y="932"/>
                </a:lnTo>
                <a:lnTo>
                  <a:pt x="1437" y="915"/>
                </a:lnTo>
                <a:lnTo>
                  <a:pt x="1365" y="911"/>
                </a:lnTo>
                <a:lnTo>
                  <a:pt x="1306" y="856"/>
                </a:lnTo>
                <a:lnTo>
                  <a:pt x="1313" y="767"/>
                </a:lnTo>
                <a:lnTo>
                  <a:pt x="1370" y="732"/>
                </a:lnTo>
                <a:lnTo>
                  <a:pt x="1370" y="627"/>
                </a:lnTo>
                <a:lnTo>
                  <a:pt x="1325" y="588"/>
                </a:lnTo>
                <a:lnTo>
                  <a:pt x="1250" y="592"/>
                </a:lnTo>
                <a:lnTo>
                  <a:pt x="1154" y="684"/>
                </a:lnTo>
                <a:lnTo>
                  <a:pt x="1020" y="684"/>
                </a:lnTo>
                <a:lnTo>
                  <a:pt x="937" y="641"/>
                </a:lnTo>
                <a:lnTo>
                  <a:pt x="941" y="580"/>
                </a:lnTo>
                <a:lnTo>
                  <a:pt x="874" y="576"/>
                </a:lnTo>
                <a:lnTo>
                  <a:pt x="798" y="509"/>
                </a:lnTo>
                <a:lnTo>
                  <a:pt x="847" y="440"/>
                </a:lnTo>
                <a:lnTo>
                  <a:pt x="892" y="425"/>
                </a:lnTo>
                <a:lnTo>
                  <a:pt x="872" y="362"/>
                </a:lnTo>
                <a:lnTo>
                  <a:pt x="792" y="334"/>
                </a:lnTo>
                <a:lnTo>
                  <a:pt x="699" y="344"/>
                </a:lnTo>
                <a:lnTo>
                  <a:pt x="652" y="399"/>
                </a:lnTo>
                <a:lnTo>
                  <a:pt x="607" y="393"/>
                </a:lnTo>
                <a:lnTo>
                  <a:pt x="530" y="303"/>
                </a:lnTo>
                <a:lnTo>
                  <a:pt x="496" y="208"/>
                </a:lnTo>
                <a:lnTo>
                  <a:pt x="514" y="149"/>
                </a:lnTo>
                <a:lnTo>
                  <a:pt x="506" y="25"/>
                </a:lnTo>
                <a:lnTo>
                  <a:pt x="463" y="9"/>
                </a:lnTo>
              </a:path>
            </a:pathLst>
          </a:custGeom>
          <a:no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46" name="Freeform 109"/>
          <p:cNvSpPr>
            <a:spLocks/>
          </p:cNvSpPr>
          <p:nvPr/>
        </p:nvSpPr>
        <p:spPr bwMode="gray">
          <a:xfrm>
            <a:off x="2599892" y="3407601"/>
            <a:ext cx="1324520" cy="942665"/>
          </a:xfrm>
          <a:custGeom>
            <a:avLst/>
            <a:gdLst>
              <a:gd name="T0" fmla="*/ 445 w 1872"/>
              <a:gd name="T1" fmla="*/ 276 h 1330"/>
              <a:gd name="T2" fmla="*/ 426 w 1872"/>
              <a:gd name="T3" fmla="*/ 279 h 1330"/>
              <a:gd name="T4" fmla="*/ 397 w 1872"/>
              <a:gd name="T5" fmla="*/ 279 h 1330"/>
              <a:gd name="T6" fmla="*/ 381 w 1872"/>
              <a:gd name="T7" fmla="*/ 296 h 1330"/>
              <a:gd name="T8" fmla="*/ 343 w 1872"/>
              <a:gd name="T9" fmla="*/ 274 h 1330"/>
              <a:gd name="T10" fmla="*/ 308 w 1872"/>
              <a:gd name="T11" fmla="*/ 269 h 1330"/>
              <a:gd name="T12" fmla="*/ 275 w 1872"/>
              <a:gd name="T13" fmla="*/ 273 h 1330"/>
              <a:gd name="T14" fmla="*/ 262 w 1872"/>
              <a:gd name="T15" fmla="*/ 288 h 1330"/>
              <a:gd name="T16" fmla="*/ 260 w 1872"/>
              <a:gd name="T17" fmla="*/ 309 h 1330"/>
              <a:gd name="T18" fmla="*/ 225 w 1872"/>
              <a:gd name="T19" fmla="*/ 329 h 1330"/>
              <a:gd name="T20" fmla="*/ 204 w 1872"/>
              <a:gd name="T21" fmla="*/ 313 h 1330"/>
              <a:gd name="T22" fmla="*/ 155 w 1872"/>
              <a:gd name="T23" fmla="*/ 287 h 1330"/>
              <a:gd name="T24" fmla="*/ 113 w 1872"/>
              <a:gd name="T25" fmla="*/ 280 h 1330"/>
              <a:gd name="T26" fmla="*/ 85 w 1872"/>
              <a:gd name="T27" fmla="*/ 274 h 1330"/>
              <a:gd name="T28" fmla="*/ 64 w 1872"/>
              <a:gd name="T29" fmla="*/ 264 h 1330"/>
              <a:gd name="T30" fmla="*/ 28 w 1872"/>
              <a:gd name="T31" fmla="*/ 256 h 1330"/>
              <a:gd name="T32" fmla="*/ 2 w 1872"/>
              <a:gd name="T33" fmla="*/ 206 h 1330"/>
              <a:gd name="T34" fmla="*/ 12 w 1872"/>
              <a:gd name="T35" fmla="*/ 185 h 1330"/>
              <a:gd name="T36" fmla="*/ 20 w 1872"/>
              <a:gd name="T37" fmla="*/ 149 h 1330"/>
              <a:gd name="T38" fmla="*/ 11 w 1872"/>
              <a:gd name="T39" fmla="*/ 133 h 1330"/>
              <a:gd name="T40" fmla="*/ 20 w 1872"/>
              <a:gd name="T41" fmla="*/ 117 h 1330"/>
              <a:gd name="T42" fmla="*/ 61 w 1872"/>
              <a:gd name="T43" fmla="*/ 117 h 1330"/>
              <a:gd name="T44" fmla="*/ 53 w 1872"/>
              <a:gd name="T45" fmla="*/ 96 h 1330"/>
              <a:gd name="T46" fmla="*/ 74 w 1872"/>
              <a:gd name="T47" fmla="*/ 75 h 1330"/>
              <a:gd name="T48" fmla="*/ 45 w 1872"/>
              <a:gd name="T49" fmla="*/ 32 h 1330"/>
              <a:gd name="T50" fmla="*/ 99 w 1872"/>
              <a:gd name="T51" fmla="*/ 18 h 1330"/>
              <a:gd name="T52" fmla="*/ 134 w 1872"/>
              <a:gd name="T53" fmla="*/ 10 h 1330"/>
              <a:gd name="T54" fmla="*/ 169 w 1872"/>
              <a:gd name="T55" fmla="*/ 4 h 1330"/>
              <a:gd name="T56" fmla="*/ 206 w 1872"/>
              <a:gd name="T57" fmla="*/ 15 h 1330"/>
              <a:gd name="T58" fmla="*/ 235 w 1872"/>
              <a:gd name="T59" fmla="*/ 32 h 1330"/>
              <a:gd name="T60" fmla="*/ 269 w 1872"/>
              <a:gd name="T61" fmla="*/ 20 h 1330"/>
              <a:gd name="T62" fmla="*/ 301 w 1872"/>
              <a:gd name="T63" fmla="*/ 20 h 1330"/>
              <a:gd name="T64" fmla="*/ 330 w 1872"/>
              <a:gd name="T65" fmla="*/ 24 h 1330"/>
              <a:gd name="T66" fmla="*/ 364 w 1872"/>
              <a:gd name="T67" fmla="*/ 28 h 1330"/>
              <a:gd name="T68" fmla="*/ 376 w 1872"/>
              <a:gd name="T69" fmla="*/ 54 h 1330"/>
              <a:gd name="T70" fmla="*/ 411 w 1872"/>
              <a:gd name="T71" fmla="*/ 80 h 1330"/>
              <a:gd name="T72" fmla="*/ 426 w 1872"/>
              <a:gd name="T73" fmla="*/ 75 h 1330"/>
              <a:gd name="T74" fmla="*/ 445 w 1872"/>
              <a:gd name="T75" fmla="*/ 98 h 1330"/>
              <a:gd name="T76" fmla="*/ 456 w 1872"/>
              <a:gd name="T77" fmla="*/ 124 h 1330"/>
              <a:gd name="T78" fmla="*/ 468 w 1872"/>
              <a:gd name="T79" fmla="*/ 143 h 1330"/>
              <a:gd name="T80" fmla="*/ 444 w 1872"/>
              <a:gd name="T81" fmla="*/ 179 h 1330"/>
              <a:gd name="T82" fmla="*/ 437 w 1872"/>
              <a:gd name="T83" fmla="*/ 201 h 1330"/>
              <a:gd name="T84" fmla="*/ 432 w 1872"/>
              <a:gd name="T85" fmla="*/ 223 h 1330"/>
              <a:gd name="T86" fmla="*/ 410 w 1872"/>
              <a:gd name="T87" fmla="*/ 228 h 1330"/>
              <a:gd name="T88" fmla="*/ 397 w 1872"/>
              <a:gd name="T89" fmla="*/ 222 h 1330"/>
              <a:gd name="T90" fmla="*/ 416 w 1872"/>
              <a:gd name="T91" fmla="*/ 237 h 1330"/>
              <a:gd name="T92" fmla="*/ 442 w 1872"/>
              <a:gd name="T93" fmla="*/ 251 h 133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872"/>
              <a:gd name="T142" fmla="*/ 0 h 1330"/>
              <a:gd name="T143" fmla="*/ 1872 w 1872"/>
              <a:gd name="T144" fmla="*/ 1330 h 133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872" h="1330">
                <a:moveTo>
                  <a:pt x="1801" y="1035"/>
                </a:moveTo>
                <a:lnTo>
                  <a:pt x="1779" y="1102"/>
                </a:lnTo>
                <a:lnTo>
                  <a:pt x="1736" y="1082"/>
                </a:lnTo>
                <a:lnTo>
                  <a:pt x="1702" y="1115"/>
                </a:lnTo>
                <a:lnTo>
                  <a:pt x="1655" y="1072"/>
                </a:lnTo>
                <a:lnTo>
                  <a:pt x="1586" y="1114"/>
                </a:lnTo>
                <a:lnTo>
                  <a:pt x="1588" y="1184"/>
                </a:lnTo>
                <a:lnTo>
                  <a:pt x="1521" y="1180"/>
                </a:lnTo>
                <a:lnTo>
                  <a:pt x="1421" y="1068"/>
                </a:lnTo>
                <a:lnTo>
                  <a:pt x="1372" y="1094"/>
                </a:lnTo>
                <a:lnTo>
                  <a:pt x="1279" y="1049"/>
                </a:lnTo>
                <a:lnTo>
                  <a:pt x="1232" y="1072"/>
                </a:lnTo>
                <a:lnTo>
                  <a:pt x="1138" y="1062"/>
                </a:lnTo>
                <a:lnTo>
                  <a:pt x="1100" y="1090"/>
                </a:lnTo>
                <a:lnTo>
                  <a:pt x="1092" y="1155"/>
                </a:lnTo>
                <a:lnTo>
                  <a:pt x="1045" y="1149"/>
                </a:lnTo>
                <a:lnTo>
                  <a:pt x="1055" y="1184"/>
                </a:lnTo>
                <a:lnTo>
                  <a:pt x="1039" y="1234"/>
                </a:lnTo>
                <a:lnTo>
                  <a:pt x="968" y="1330"/>
                </a:lnTo>
                <a:lnTo>
                  <a:pt x="897" y="1314"/>
                </a:lnTo>
                <a:lnTo>
                  <a:pt x="821" y="1304"/>
                </a:lnTo>
                <a:lnTo>
                  <a:pt x="813" y="1251"/>
                </a:lnTo>
                <a:lnTo>
                  <a:pt x="728" y="1190"/>
                </a:lnTo>
                <a:lnTo>
                  <a:pt x="618" y="1147"/>
                </a:lnTo>
                <a:lnTo>
                  <a:pt x="521" y="1149"/>
                </a:lnTo>
                <a:lnTo>
                  <a:pt x="452" y="1117"/>
                </a:lnTo>
                <a:lnTo>
                  <a:pt x="389" y="1121"/>
                </a:lnTo>
                <a:lnTo>
                  <a:pt x="338" y="1092"/>
                </a:lnTo>
                <a:lnTo>
                  <a:pt x="281" y="1056"/>
                </a:lnTo>
                <a:lnTo>
                  <a:pt x="256" y="1054"/>
                </a:lnTo>
                <a:lnTo>
                  <a:pt x="185" y="1021"/>
                </a:lnTo>
                <a:lnTo>
                  <a:pt x="112" y="1023"/>
                </a:lnTo>
                <a:lnTo>
                  <a:pt x="61" y="911"/>
                </a:lnTo>
                <a:lnTo>
                  <a:pt x="6" y="822"/>
                </a:lnTo>
                <a:lnTo>
                  <a:pt x="0" y="740"/>
                </a:lnTo>
                <a:lnTo>
                  <a:pt x="45" y="738"/>
                </a:lnTo>
                <a:lnTo>
                  <a:pt x="43" y="686"/>
                </a:lnTo>
                <a:lnTo>
                  <a:pt x="77" y="594"/>
                </a:lnTo>
                <a:lnTo>
                  <a:pt x="78" y="549"/>
                </a:lnTo>
                <a:lnTo>
                  <a:pt x="43" y="529"/>
                </a:lnTo>
                <a:lnTo>
                  <a:pt x="80" y="501"/>
                </a:lnTo>
                <a:lnTo>
                  <a:pt x="77" y="466"/>
                </a:lnTo>
                <a:lnTo>
                  <a:pt x="139" y="501"/>
                </a:lnTo>
                <a:lnTo>
                  <a:pt x="244" y="466"/>
                </a:lnTo>
                <a:lnTo>
                  <a:pt x="206" y="433"/>
                </a:lnTo>
                <a:lnTo>
                  <a:pt x="212" y="383"/>
                </a:lnTo>
                <a:lnTo>
                  <a:pt x="265" y="364"/>
                </a:lnTo>
                <a:lnTo>
                  <a:pt x="293" y="299"/>
                </a:lnTo>
                <a:lnTo>
                  <a:pt x="175" y="206"/>
                </a:lnTo>
                <a:lnTo>
                  <a:pt x="179" y="126"/>
                </a:lnTo>
                <a:lnTo>
                  <a:pt x="252" y="84"/>
                </a:lnTo>
                <a:lnTo>
                  <a:pt x="393" y="70"/>
                </a:lnTo>
                <a:lnTo>
                  <a:pt x="502" y="41"/>
                </a:lnTo>
                <a:lnTo>
                  <a:pt x="533" y="37"/>
                </a:lnTo>
                <a:lnTo>
                  <a:pt x="596" y="0"/>
                </a:lnTo>
                <a:lnTo>
                  <a:pt x="675" y="13"/>
                </a:lnTo>
                <a:lnTo>
                  <a:pt x="758" y="21"/>
                </a:lnTo>
                <a:lnTo>
                  <a:pt x="823" y="57"/>
                </a:lnTo>
                <a:lnTo>
                  <a:pt x="880" y="68"/>
                </a:lnTo>
                <a:lnTo>
                  <a:pt x="941" y="127"/>
                </a:lnTo>
                <a:lnTo>
                  <a:pt x="996" y="124"/>
                </a:lnTo>
                <a:lnTo>
                  <a:pt x="1075" y="80"/>
                </a:lnTo>
                <a:lnTo>
                  <a:pt x="1147" y="84"/>
                </a:lnTo>
                <a:lnTo>
                  <a:pt x="1202" y="80"/>
                </a:lnTo>
                <a:lnTo>
                  <a:pt x="1244" y="57"/>
                </a:lnTo>
                <a:lnTo>
                  <a:pt x="1319" y="96"/>
                </a:lnTo>
                <a:lnTo>
                  <a:pt x="1395" y="151"/>
                </a:lnTo>
                <a:lnTo>
                  <a:pt x="1456" y="112"/>
                </a:lnTo>
                <a:lnTo>
                  <a:pt x="1480" y="171"/>
                </a:lnTo>
                <a:lnTo>
                  <a:pt x="1502" y="214"/>
                </a:lnTo>
                <a:lnTo>
                  <a:pt x="1588" y="250"/>
                </a:lnTo>
                <a:lnTo>
                  <a:pt x="1641" y="320"/>
                </a:lnTo>
                <a:lnTo>
                  <a:pt x="1675" y="322"/>
                </a:lnTo>
                <a:lnTo>
                  <a:pt x="1702" y="299"/>
                </a:lnTo>
                <a:lnTo>
                  <a:pt x="1740" y="334"/>
                </a:lnTo>
                <a:lnTo>
                  <a:pt x="1779" y="389"/>
                </a:lnTo>
                <a:lnTo>
                  <a:pt x="1793" y="458"/>
                </a:lnTo>
                <a:lnTo>
                  <a:pt x="1824" y="494"/>
                </a:lnTo>
                <a:lnTo>
                  <a:pt x="1846" y="543"/>
                </a:lnTo>
                <a:lnTo>
                  <a:pt x="1872" y="572"/>
                </a:lnTo>
                <a:lnTo>
                  <a:pt x="1840" y="677"/>
                </a:lnTo>
                <a:lnTo>
                  <a:pt x="1775" y="714"/>
                </a:lnTo>
                <a:lnTo>
                  <a:pt x="1787" y="769"/>
                </a:lnTo>
                <a:lnTo>
                  <a:pt x="1748" y="801"/>
                </a:lnTo>
                <a:lnTo>
                  <a:pt x="1720" y="805"/>
                </a:lnTo>
                <a:lnTo>
                  <a:pt x="1726" y="889"/>
                </a:lnTo>
                <a:lnTo>
                  <a:pt x="1693" y="921"/>
                </a:lnTo>
                <a:lnTo>
                  <a:pt x="1639" y="911"/>
                </a:lnTo>
                <a:lnTo>
                  <a:pt x="1614" y="868"/>
                </a:lnTo>
                <a:lnTo>
                  <a:pt x="1586" y="887"/>
                </a:lnTo>
                <a:lnTo>
                  <a:pt x="1596" y="938"/>
                </a:lnTo>
                <a:lnTo>
                  <a:pt x="1661" y="946"/>
                </a:lnTo>
                <a:lnTo>
                  <a:pt x="1716" y="990"/>
                </a:lnTo>
                <a:lnTo>
                  <a:pt x="1767" y="1001"/>
                </a:lnTo>
                <a:lnTo>
                  <a:pt x="1801" y="1035"/>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47" name="Freeform 110"/>
          <p:cNvSpPr>
            <a:spLocks/>
          </p:cNvSpPr>
          <p:nvPr/>
        </p:nvSpPr>
        <p:spPr bwMode="gray">
          <a:xfrm>
            <a:off x="2599892" y="3407601"/>
            <a:ext cx="1324520" cy="942665"/>
          </a:xfrm>
          <a:custGeom>
            <a:avLst/>
            <a:gdLst>
              <a:gd name="T0" fmla="*/ 445 w 1872"/>
              <a:gd name="T1" fmla="*/ 276 h 1330"/>
              <a:gd name="T2" fmla="*/ 426 w 1872"/>
              <a:gd name="T3" fmla="*/ 279 h 1330"/>
              <a:gd name="T4" fmla="*/ 397 w 1872"/>
              <a:gd name="T5" fmla="*/ 279 h 1330"/>
              <a:gd name="T6" fmla="*/ 381 w 1872"/>
              <a:gd name="T7" fmla="*/ 296 h 1330"/>
              <a:gd name="T8" fmla="*/ 343 w 1872"/>
              <a:gd name="T9" fmla="*/ 274 h 1330"/>
              <a:gd name="T10" fmla="*/ 308 w 1872"/>
              <a:gd name="T11" fmla="*/ 269 h 1330"/>
              <a:gd name="T12" fmla="*/ 275 w 1872"/>
              <a:gd name="T13" fmla="*/ 273 h 1330"/>
              <a:gd name="T14" fmla="*/ 262 w 1872"/>
              <a:gd name="T15" fmla="*/ 288 h 1330"/>
              <a:gd name="T16" fmla="*/ 260 w 1872"/>
              <a:gd name="T17" fmla="*/ 309 h 1330"/>
              <a:gd name="T18" fmla="*/ 225 w 1872"/>
              <a:gd name="T19" fmla="*/ 329 h 1330"/>
              <a:gd name="T20" fmla="*/ 204 w 1872"/>
              <a:gd name="T21" fmla="*/ 313 h 1330"/>
              <a:gd name="T22" fmla="*/ 155 w 1872"/>
              <a:gd name="T23" fmla="*/ 287 h 1330"/>
              <a:gd name="T24" fmla="*/ 113 w 1872"/>
              <a:gd name="T25" fmla="*/ 280 h 1330"/>
              <a:gd name="T26" fmla="*/ 85 w 1872"/>
              <a:gd name="T27" fmla="*/ 274 h 1330"/>
              <a:gd name="T28" fmla="*/ 64 w 1872"/>
              <a:gd name="T29" fmla="*/ 264 h 1330"/>
              <a:gd name="T30" fmla="*/ 28 w 1872"/>
              <a:gd name="T31" fmla="*/ 256 h 1330"/>
              <a:gd name="T32" fmla="*/ 2 w 1872"/>
              <a:gd name="T33" fmla="*/ 206 h 1330"/>
              <a:gd name="T34" fmla="*/ 12 w 1872"/>
              <a:gd name="T35" fmla="*/ 185 h 1330"/>
              <a:gd name="T36" fmla="*/ 20 w 1872"/>
              <a:gd name="T37" fmla="*/ 149 h 1330"/>
              <a:gd name="T38" fmla="*/ 11 w 1872"/>
              <a:gd name="T39" fmla="*/ 133 h 1330"/>
              <a:gd name="T40" fmla="*/ 20 w 1872"/>
              <a:gd name="T41" fmla="*/ 117 h 1330"/>
              <a:gd name="T42" fmla="*/ 61 w 1872"/>
              <a:gd name="T43" fmla="*/ 117 h 1330"/>
              <a:gd name="T44" fmla="*/ 53 w 1872"/>
              <a:gd name="T45" fmla="*/ 96 h 1330"/>
              <a:gd name="T46" fmla="*/ 74 w 1872"/>
              <a:gd name="T47" fmla="*/ 75 h 1330"/>
              <a:gd name="T48" fmla="*/ 45 w 1872"/>
              <a:gd name="T49" fmla="*/ 32 h 1330"/>
              <a:gd name="T50" fmla="*/ 99 w 1872"/>
              <a:gd name="T51" fmla="*/ 18 h 1330"/>
              <a:gd name="T52" fmla="*/ 134 w 1872"/>
              <a:gd name="T53" fmla="*/ 10 h 1330"/>
              <a:gd name="T54" fmla="*/ 169 w 1872"/>
              <a:gd name="T55" fmla="*/ 4 h 1330"/>
              <a:gd name="T56" fmla="*/ 206 w 1872"/>
              <a:gd name="T57" fmla="*/ 15 h 1330"/>
              <a:gd name="T58" fmla="*/ 235 w 1872"/>
              <a:gd name="T59" fmla="*/ 32 h 1330"/>
              <a:gd name="T60" fmla="*/ 269 w 1872"/>
              <a:gd name="T61" fmla="*/ 20 h 1330"/>
              <a:gd name="T62" fmla="*/ 301 w 1872"/>
              <a:gd name="T63" fmla="*/ 20 h 1330"/>
              <a:gd name="T64" fmla="*/ 330 w 1872"/>
              <a:gd name="T65" fmla="*/ 24 h 1330"/>
              <a:gd name="T66" fmla="*/ 364 w 1872"/>
              <a:gd name="T67" fmla="*/ 28 h 1330"/>
              <a:gd name="T68" fmla="*/ 376 w 1872"/>
              <a:gd name="T69" fmla="*/ 54 h 1330"/>
              <a:gd name="T70" fmla="*/ 411 w 1872"/>
              <a:gd name="T71" fmla="*/ 80 h 1330"/>
              <a:gd name="T72" fmla="*/ 426 w 1872"/>
              <a:gd name="T73" fmla="*/ 75 h 1330"/>
              <a:gd name="T74" fmla="*/ 445 w 1872"/>
              <a:gd name="T75" fmla="*/ 98 h 1330"/>
              <a:gd name="T76" fmla="*/ 456 w 1872"/>
              <a:gd name="T77" fmla="*/ 124 h 1330"/>
              <a:gd name="T78" fmla="*/ 468 w 1872"/>
              <a:gd name="T79" fmla="*/ 143 h 1330"/>
              <a:gd name="T80" fmla="*/ 444 w 1872"/>
              <a:gd name="T81" fmla="*/ 179 h 1330"/>
              <a:gd name="T82" fmla="*/ 437 w 1872"/>
              <a:gd name="T83" fmla="*/ 201 h 1330"/>
              <a:gd name="T84" fmla="*/ 432 w 1872"/>
              <a:gd name="T85" fmla="*/ 223 h 1330"/>
              <a:gd name="T86" fmla="*/ 410 w 1872"/>
              <a:gd name="T87" fmla="*/ 228 h 1330"/>
              <a:gd name="T88" fmla="*/ 397 w 1872"/>
              <a:gd name="T89" fmla="*/ 222 h 1330"/>
              <a:gd name="T90" fmla="*/ 416 w 1872"/>
              <a:gd name="T91" fmla="*/ 237 h 1330"/>
              <a:gd name="T92" fmla="*/ 442 w 1872"/>
              <a:gd name="T93" fmla="*/ 251 h 133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872"/>
              <a:gd name="T142" fmla="*/ 0 h 1330"/>
              <a:gd name="T143" fmla="*/ 1872 w 1872"/>
              <a:gd name="T144" fmla="*/ 1330 h 133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872" h="1330">
                <a:moveTo>
                  <a:pt x="1801" y="1035"/>
                </a:moveTo>
                <a:lnTo>
                  <a:pt x="1779" y="1102"/>
                </a:lnTo>
                <a:lnTo>
                  <a:pt x="1736" y="1082"/>
                </a:lnTo>
                <a:lnTo>
                  <a:pt x="1702" y="1115"/>
                </a:lnTo>
                <a:lnTo>
                  <a:pt x="1655" y="1072"/>
                </a:lnTo>
                <a:lnTo>
                  <a:pt x="1586" y="1114"/>
                </a:lnTo>
                <a:lnTo>
                  <a:pt x="1588" y="1184"/>
                </a:lnTo>
                <a:lnTo>
                  <a:pt x="1521" y="1180"/>
                </a:lnTo>
                <a:lnTo>
                  <a:pt x="1421" y="1068"/>
                </a:lnTo>
                <a:lnTo>
                  <a:pt x="1372" y="1094"/>
                </a:lnTo>
                <a:lnTo>
                  <a:pt x="1279" y="1049"/>
                </a:lnTo>
                <a:lnTo>
                  <a:pt x="1232" y="1072"/>
                </a:lnTo>
                <a:lnTo>
                  <a:pt x="1138" y="1062"/>
                </a:lnTo>
                <a:lnTo>
                  <a:pt x="1100" y="1090"/>
                </a:lnTo>
                <a:lnTo>
                  <a:pt x="1092" y="1155"/>
                </a:lnTo>
                <a:lnTo>
                  <a:pt x="1045" y="1149"/>
                </a:lnTo>
                <a:lnTo>
                  <a:pt x="1055" y="1184"/>
                </a:lnTo>
                <a:lnTo>
                  <a:pt x="1039" y="1234"/>
                </a:lnTo>
                <a:lnTo>
                  <a:pt x="968" y="1330"/>
                </a:lnTo>
                <a:lnTo>
                  <a:pt x="897" y="1314"/>
                </a:lnTo>
                <a:lnTo>
                  <a:pt x="821" y="1304"/>
                </a:lnTo>
                <a:lnTo>
                  <a:pt x="813" y="1251"/>
                </a:lnTo>
                <a:lnTo>
                  <a:pt x="728" y="1190"/>
                </a:lnTo>
                <a:lnTo>
                  <a:pt x="618" y="1147"/>
                </a:lnTo>
                <a:lnTo>
                  <a:pt x="521" y="1149"/>
                </a:lnTo>
                <a:lnTo>
                  <a:pt x="452" y="1117"/>
                </a:lnTo>
                <a:lnTo>
                  <a:pt x="389" y="1121"/>
                </a:lnTo>
                <a:lnTo>
                  <a:pt x="338" y="1092"/>
                </a:lnTo>
                <a:lnTo>
                  <a:pt x="281" y="1056"/>
                </a:lnTo>
                <a:lnTo>
                  <a:pt x="256" y="1054"/>
                </a:lnTo>
                <a:lnTo>
                  <a:pt x="185" y="1021"/>
                </a:lnTo>
                <a:lnTo>
                  <a:pt x="112" y="1023"/>
                </a:lnTo>
                <a:lnTo>
                  <a:pt x="61" y="911"/>
                </a:lnTo>
                <a:lnTo>
                  <a:pt x="6" y="822"/>
                </a:lnTo>
                <a:lnTo>
                  <a:pt x="0" y="740"/>
                </a:lnTo>
                <a:lnTo>
                  <a:pt x="45" y="738"/>
                </a:lnTo>
                <a:lnTo>
                  <a:pt x="43" y="686"/>
                </a:lnTo>
                <a:lnTo>
                  <a:pt x="77" y="594"/>
                </a:lnTo>
                <a:lnTo>
                  <a:pt x="78" y="549"/>
                </a:lnTo>
                <a:lnTo>
                  <a:pt x="43" y="529"/>
                </a:lnTo>
                <a:lnTo>
                  <a:pt x="80" y="501"/>
                </a:lnTo>
                <a:lnTo>
                  <a:pt x="77" y="466"/>
                </a:lnTo>
                <a:lnTo>
                  <a:pt x="139" y="501"/>
                </a:lnTo>
                <a:lnTo>
                  <a:pt x="244" y="466"/>
                </a:lnTo>
                <a:lnTo>
                  <a:pt x="206" y="433"/>
                </a:lnTo>
                <a:lnTo>
                  <a:pt x="212" y="383"/>
                </a:lnTo>
                <a:lnTo>
                  <a:pt x="265" y="364"/>
                </a:lnTo>
                <a:lnTo>
                  <a:pt x="293" y="299"/>
                </a:lnTo>
                <a:lnTo>
                  <a:pt x="175" y="206"/>
                </a:lnTo>
                <a:lnTo>
                  <a:pt x="179" y="126"/>
                </a:lnTo>
                <a:lnTo>
                  <a:pt x="252" y="84"/>
                </a:lnTo>
                <a:lnTo>
                  <a:pt x="393" y="70"/>
                </a:lnTo>
                <a:lnTo>
                  <a:pt x="502" y="41"/>
                </a:lnTo>
                <a:lnTo>
                  <a:pt x="533" y="37"/>
                </a:lnTo>
                <a:lnTo>
                  <a:pt x="596" y="0"/>
                </a:lnTo>
                <a:lnTo>
                  <a:pt x="675" y="13"/>
                </a:lnTo>
                <a:lnTo>
                  <a:pt x="758" y="21"/>
                </a:lnTo>
                <a:lnTo>
                  <a:pt x="823" y="57"/>
                </a:lnTo>
                <a:lnTo>
                  <a:pt x="880" y="68"/>
                </a:lnTo>
                <a:lnTo>
                  <a:pt x="941" y="127"/>
                </a:lnTo>
                <a:lnTo>
                  <a:pt x="996" y="124"/>
                </a:lnTo>
                <a:lnTo>
                  <a:pt x="1075" y="80"/>
                </a:lnTo>
                <a:lnTo>
                  <a:pt x="1147" y="84"/>
                </a:lnTo>
                <a:lnTo>
                  <a:pt x="1202" y="80"/>
                </a:lnTo>
                <a:lnTo>
                  <a:pt x="1244" y="57"/>
                </a:lnTo>
                <a:lnTo>
                  <a:pt x="1319" y="96"/>
                </a:lnTo>
                <a:lnTo>
                  <a:pt x="1395" y="151"/>
                </a:lnTo>
                <a:lnTo>
                  <a:pt x="1456" y="112"/>
                </a:lnTo>
                <a:lnTo>
                  <a:pt x="1480" y="171"/>
                </a:lnTo>
                <a:lnTo>
                  <a:pt x="1502" y="214"/>
                </a:lnTo>
                <a:lnTo>
                  <a:pt x="1588" y="250"/>
                </a:lnTo>
                <a:lnTo>
                  <a:pt x="1641" y="320"/>
                </a:lnTo>
                <a:lnTo>
                  <a:pt x="1675" y="322"/>
                </a:lnTo>
                <a:lnTo>
                  <a:pt x="1702" y="299"/>
                </a:lnTo>
                <a:lnTo>
                  <a:pt x="1740" y="334"/>
                </a:lnTo>
                <a:lnTo>
                  <a:pt x="1779" y="389"/>
                </a:lnTo>
                <a:lnTo>
                  <a:pt x="1793" y="458"/>
                </a:lnTo>
                <a:lnTo>
                  <a:pt x="1824" y="494"/>
                </a:lnTo>
                <a:lnTo>
                  <a:pt x="1846" y="543"/>
                </a:lnTo>
                <a:lnTo>
                  <a:pt x="1872" y="572"/>
                </a:lnTo>
                <a:lnTo>
                  <a:pt x="1840" y="677"/>
                </a:lnTo>
                <a:lnTo>
                  <a:pt x="1775" y="714"/>
                </a:lnTo>
                <a:lnTo>
                  <a:pt x="1787" y="769"/>
                </a:lnTo>
                <a:lnTo>
                  <a:pt x="1748" y="801"/>
                </a:lnTo>
                <a:lnTo>
                  <a:pt x="1720" y="805"/>
                </a:lnTo>
                <a:lnTo>
                  <a:pt x="1726" y="889"/>
                </a:lnTo>
                <a:lnTo>
                  <a:pt x="1693" y="921"/>
                </a:lnTo>
                <a:lnTo>
                  <a:pt x="1639" y="911"/>
                </a:lnTo>
                <a:lnTo>
                  <a:pt x="1614" y="868"/>
                </a:lnTo>
                <a:lnTo>
                  <a:pt x="1586" y="887"/>
                </a:lnTo>
                <a:lnTo>
                  <a:pt x="1596" y="938"/>
                </a:lnTo>
                <a:lnTo>
                  <a:pt x="1661" y="946"/>
                </a:lnTo>
                <a:lnTo>
                  <a:pt x="1716" y="990"/>
                </a:lnTo>
                <a:lnTo>
                  <a:pt x="1767" y="1001"/>
                </a:lnTo>
                <a:lnTo>
                  <a:pt x="1801" y="1035"/>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48" name="Freeform 111"/>
          <p:cNvSpPr>
            <a:spLocks/>
          </p:cNvSpPr>
          <p:nvPr/>
        </p:nvSpPr>
        <p:spPr bwMode="gray">
          <a:xfrm>
            <a:off x="3373943" y="4055860"/>
            <a:ext cx="1289142" cy="980881"/>
          </a:xfrm>
          <a:custGeom>
            <a:avLst/>
            <a:gdLst>
              <a:gd name="T0" fmla="*/ 300 w 1823"/>
              <a:gd name="T1" fmla="*/ 274 h 1385"/>
              <a:gd name="T2" fmla="*/ 284 w 1823"/>
              <a:gd name="T3" fmla="*/ 262 h 1385"/>
              <a:gd name="T4" fmla="*/ 269 w 1823"/>
              <a:gd name="T5" fmla="*/ 266 h 1385"/>
              <a:gd name="T6" fmla="*/ 248 w 1823"/>
              <a:gd name="T7" fmla="*/ 249 h 1385"/>
              <a:gd name="T8" fmla="*/ 236 w 1823"/>
              <a:gd name="T9" fmla="*/ 235 h 1385"/>
              <a:gd name="T10" fmla="*/ 232 w 1823"/>
              <a:gd name="T11" fmla="*/ 246 h 1385"/>
              <a:gd name="T12" fmla="*/ 222 w 1823"/>
              <a:gd name="T13" fmla="*/ 252 h 1385"/>
              <a:gd name="T14" fmla="*/ 218 w 1823"/>
              <a:gd name="T15" fmla="*/ 270 h 1385"/>
              <a:gd name="T16" fmla="*/ 195 w 1823"/>
              <a:gd name="T17" fmla="*/ 293 h 1385"/>
              <a:gd name="T18" fmla="*/ 201 w 1823"/>
              <a:gd name="T19" fmla="*/ 318 h 1385"/>
              <a:gd name="T20" fmla="*/ 188 w 1823"/>
              <a:gd name="T21" fmla="*/ 338 h 1385"/>
              <a:gd name="T22" fmla="*/ 167 w 1823"/>
              <a:gd name="T23" fmla="*/ 345 h 1385"/>
              <a:gd name="T24" fmla="*/ 148 w 1823"/>
              <a:gd name="T25" fmla="*/ 338 h 1385"/>
              <a:gd name="T26" fmla="*/ 132 w 1823"/>
              <a:gd name="T27" fmla="*/ 302 h 1385"/>
              <a:gd name="T28" fmla="*/ 111 w 1823"/>
              <a:gd name="T29" fmla="*/ 270 h 1385"/>
              <a:gd name="T30" fmla="*/ 90 w 1823"/>
              <a:gd name="T31" fmla="*/ 257 h 1385"/>
              <a:gd name="T32" fmla="*/ 87 w 1823"/>
              <a:gd name="T33" fmla="*/ 239 h 1385"/>
              <a:gd name="T34" fmla="*/ 65 w 1823"/>
              <a:gd name="T35" fmla="*/ 253 h 1385"/>
              <a:gd name="T36" fmla="*/ 53 w 1823"/>
              <a:gd name="T37" fmla="*/ 209 h 1385"/>
              <a:gd name="T38" fmla="*/ 51 w 1823"/>
              <a:gd name="T39" fmla="*/ 156 h 1385"/>
              <a:gd name="T40" fmla="*/ 40 w 1823"/>
              <a:gd name="T41" fmla="*/ 128 h 1385"/>
              <a:gd name="T42" fmla="*/ 49 w 1823"/>
              <a:gd name="T43" fmla="*/ 117 h 1385"/>
              <a:gd name="T44" fmla="*/ 26 w 1823"/>
              <a:gd name="T45" fmla="*/ 77 h 1385"/>
              <a:gd name="T46" fmla="*/ 2 w 1823"/>
              <a:gd name="T47" fmla="*/ 45 h 1385"/>
              <a:gd name="T48" fmla="*/ 35 w 1823"/>
              <a:gd name="T49" fmla="*/ 40 h 1385"/>
              <a:gd name="T50" fmla="*/ 70 w 1823"/>
              <a:gd name="T51" fmla="*/ 45 h 1385"/>
              <a:gd name="T52" fmla="*/ 107 w 1823"/>
              <a:gd name="T53" fmla="*/ 67 h 1385"/>
              <a:gd name="T54" fmla="*/ 124 w 1823"/>
              <a:gd name="T55" fmla="*/ 50 h 1385"/>
              <a:gd name="T56" fmla="*/ 152 w 1823"/>
              <a:gd name="T57" fmla="*/ 50 h 1385"/>
              <a:gd name="T58" fmla="*/ 171 w 1823"/>
              <a:gd name="T59" fmla="*/ 47 h 1385"/>
              <a:gd name="T60" fmla="*/ 168 w 1823"/>
              <a:gd name="T61" fmla="*/ 22 h 1385"/>
              <a:gd name="T62" fmla="*/ 193 w 1823"/>
              <a:gd name="T63" fmla="*/ 0 h 1385"/>
              <a:gd name="T64" fmla="*/ 208 w 1823"/>
              <a:gd name="T65" fmla="*/ 22 h 1385"/>
              <a:gd name="T66" fmla="*/ 240 w 1823"/>
              <a:gd name="T67" fmla="*/ 35 h 1385"/>
              <a:gd name="T68" fmla="*/ 261 w 1823"/>
              <a:gd name="T69" fmla="*/ 65 h 1385"/>
              <a:gd name="T70" fmla="*/ 284 w 1823"/>
              <a:gd name="T71" fmla="*/ 54 h 1385"/>
              <a:gd name="T72" fmla="*/ 310 w 1823"/>
              <a:gd name="T73" fmla="*/ 64 h 1385"/>
              <a:gd name="T74" fmla="*/ 358 w 1823"/>
              <a:gd name="T75" fmla="*/ 68 h 1385"/>
              <a:gd name="T76" fmla="*/ 390 w 1823"/>
              <a:gd name="T77" fmla="*/ 73 h 1385"/>
              <a:gd name="T78" fmla="*/ 419 w 1823"/>
              <a:gd name="T79" fmla="*/ 84 h 1385"/>
              <a:gd name="T80" fmla="*/ 448 w 1823"/>
              <a:gd name="T81" fmla="*/ 89 h 1385"/>
              <a:gd name="T82" fmla="*/ 455 w 1823"/>
              <a:gd name="T83" fmla="*/ 130 h 1385"/>
              <a:gd name="T84" fmla="*/ 431 w 1823"/>
              <a:gd name="T85" fmla="*/ 144 h 1385"/>
              <a:gd name="T86" fmla="*/ 396 w 1823"/>
              <a:gd name="T87" fmla="*/ 155 h 1385"/>
              <a:gd name="T88" fmla="*/ 417 w 1823"/>
              <a:gd name="T89" fmla="*/ 193 h 1385"/>
              <a:gd name="T90" fmla="*/ 433 w 1823"/>
              <a:gd name="T91" fmla="*/ 227 h 1385"/>
              <a:gd name="T92" fmla="*/ 417 w 1823"/>
              <a:gd name="T93" fmla="*/ 246 h 1385"/>
              <a:gd name="T94" fmla="*/ 397 w 1823"/>
              <a:gd name="T95" fmla="*/ 227 h 1385"/>
              <a:gd name="T96" fmla="*/ 379 w 1823"/>
              <a:gd name="T97" fmla="*/ 214 h 1385"/>
              <a:gd name="T98" fmla="*/ 361 w 1823"/>
              <a:gd name="T99" fmla="*/ 210 h 1385"/>
              <a:gd name="T100" fmla="*/ 355 w 1823"/>
              <a:gd name="T101" fmla="*/ 224 h 1385"/>
              <a:gd name="T102" fmla="*/ 344 w 1823"/>
              <a:gd name="T103" fmla="*/ 240 h 1385"/>
              <a:gd name="T104" fmla="*/ 312 w 1823"/>
              <a:gd name="T105" fmla="*/ 227 h 1385"/>
              <a:gd name="T106" fmla="*/ 300 w 1823"/>
              <a:gd name="T107" fmla="*/ 247 h 1385"/>
              <a:gd name="T108" fmla="*/ 320 w 1823"/>
              <a:gd name="T109" fmla="*/ 253 h 138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823"/>
              <a:gd name="T166" fmla="*/ 0 h 1385"/>
              <a:gd name="T167" fmla="*/ 1823 w 1823"/>
              <a:gd name="T168" fmla="*/ 1385 h 138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823" h="1385">
                <a:moveTo>
                  <a:pt x="1301" y="1068"/>
                </a:moveTo>
                <a:lnTo>
                  <a:pt x="1203" y="1096"/>
                </a:lnTo>
                <a:lnTo>
                  <a:pt x="1142" y="1088"/>
                </a:lnTo>
                <a:lnTo>
                  <a:pt x="1138" y="1047"/>
                </a:lnTo>
                <a:lnTo>
                  <a:pt x="1105" y="1025"/>
                </a:lnTo>
                <a:lnTo>
                  <a:pt x="1077" y="1061"/>
                </a:lnTo>
                <a:lnTo>
                  <a:pt x="1014" y="1066"/>
                </a:lnTo>
                <a:lnTo>
                  <a:pt x="992" y="996"/>
                </a:lnTo>
                <a:lnTo>
                  <a:pt x="992" y="942"/>
                </a:lnTo>
                <a:lnTo>
                  <a:pt x="945" y="939"/>
                </a:lnTo>
                <a:lnTo>
                  <a:pt x="916" y="954"/>
                </a:lnTo>
                <a:lnTo>
                  <a:pt x="929" y="982"/>
                </a:lnTo>
                <a:lnTo>
                  <a:pt x="923" y="1005"/>
                </a:lnTo>
                <a:lnTo>
                  <a:pt x="890" y="1007"/>
                </a:lnTo>
                <a:lnTo>
                  <a:pt x="866" y="1033"/>
                </a:lnTo>
                <a:lnTo>
                  <a:pt x="874" y="1078"/>
                </a:lnTo>
                <a:lnTo>
                  <a:pt x="817" y="1149"/>
                </a:lnTo>
                <a:lnTo>
                  <a:pt x="780" y="1169"/>
                </a:lnTo>
                <a:lnTo>
                  <a:pt x="780" y="1234"/>
                </a:lnTo>
                <a:lnTo>
                  <a:pt x="805" y="1271"/>
                </a:lnTo>
                <a:lnTo>
                  <a:pt x="801" y="1326"/>
                </a:lnTo>
                <a:lnTo>
                  <a:pt x="752" y="1352"/>
                </a:lnTo>
                <a:lnTo>
                  <a:pt x="742" y="1330"/>
                </a:lnTo>
                <a:lnTo>
                  <a:pt x="670" y="1377"/>
                </a:lnTo>
                <a:lnTo>
                  <a:pt x="632" y="1385"/>
                </a:lnTo>
                <a:lnTo>
                  <a:pt x="595" y="1352"/>
                </a:lnTo>
                <a:lnTo>
                  <a:pt x="563" y="1273"/>
                </a:lnTo>
                <a:lnTo>
                  <a:pt x="528" y="1206"/>
                </a:lnTo>
                <a:lnTo>
                  <a:pt x="500" y="1163"/>
                </a:lnTo>
                <a:lnTo>
                  <a:pt x="445" y="1078"/>
                </a:lnTo>
                <a:lnTo>
                  <a:pt x="396" y="1076"/>
                </a:lnTo>
                <a:lnTo>
                  <a:pt x="362" y="1025"/>
                </a:lnTo>
                <a:lnTo>
                  <a:pt x="378" y="988"/>
                </a:lnTo>
                <a:lnTo>
                  <a:pt x="349" y="954"/>
                </a:lnTo>
                <a:lnTo>
                  <a:pt x="303" y="1004"/>
                </a:lnTo>
                <a:lnTo>
                  <a:pt x="260" y="1011"/>
                </a:lnTo>
                <a:lnTo>
                  <a:pt x="227" y="950"/>
                </a:lnTo>
                <a:lnTo>
                  <a:pt x="215" y="834"/>
                </a:lnTo>
                <a:lnTo>
                  <a:pt x="211" y="712"/>
                </a:lnTo>
                <a:lnTo>
                  <a:pt x="205" y="624"/>
                </a:lnTo>
                <a:lnTo>
                  <a:pt x="199" y="582"/>
                </a:lnTo>
                <a:lnTo>
                  <a:pt x="160" y="509"/>
                </a:lnTo>
                <a:lnTo>
                  <a:pt x="193" y="496"/>
                </a:lnTo>
                <a:lnTo>
                  <a:pt x="199" y="468"/>
                </a:lnTo>
                <a:lnTo>
                  <a:pt x="136" y="401"/>
                </a:lnTo>
                <a:lnTo>
                  <a:pt x="105" y="305"/>
                </a:lnTo>
                <a:lnTo>
                  <a:pt x="0" y="240"/>
                </a:lnTo>
                <a:lnTo>
                  <a:pt x="8" y="177"/>
                </a:lnTo>
                <a:lnTo>
                  <a:pt x="49" y="147"/>
                </a:lnTo>
                <a:lnTo>
                  <a:pt x="140" y="157"/>
                </a:lnTo>
                <a:lnTo>
                  <a:pt x="189" y="134"/>
                </a:lnTo>
                <a:lnTo>
                  <a:pt x="280" y="179"/>
                </a:lnTo>
                <a:lnTo>
                  <a:pt x="329" y="153"/>
                </a:lnTo>
                <a:lnTo>
                  <a:pt x="429" y="265"/>
                </a:lnTo>
                <a:lnTo>
                  <a:pt x="496" y="267"/>
                </a:lnTo>
                <a:lnTo>
                  <a:pt x="496" y="200"/>
                </a:lnTo>
                <a:lnTo>
                  <a:pt x="563" y="157"/>
                </a:lnTo>
                <a:lnTo>
                  <a:pt x="610" y="200"/>
                </a:lnTo>
                <a:lnTo>
                  <a:pt x="644" y="167"/>
                </a:lnTo>
                <a:lnTo>
                  <a:pt x="687" y="187"/>
                </a:lnTo>
                <a:lnTo>
                  <a:pt x="709" y="120"/>
                </a:lnTo>
                <a:lnTo>
                  <a:pt x="673" y="86"/>
                </a:lnTo>
                <a:lnTo>
                  <a:pt x="677" y="35"/>
                </a:lnTo>
                <a:lnTo>
                  <a:pt x="774" y="0"/>
                </a:lnTo>
                <a:lnTo>
                  <a:pt x="807" y="17"/>
                </a:lnTo>
                <a:lnTo>
                  <a:pt x="833" y="88"/>
                </a:lnTo>
                <a:lnTo>
                  <a:pt x="914" y="161"/>
                </a:lnTo>
                <a:lnTo>
                  <a:pt x="961" y="138"/>
                </a:lnTo>
                <a:lnTo>
                  <a:pt x="988" y="216"/>
                </a:lnTo>
                <a:lnTo>
                  <a:pt x="1044" y="260"/>
                </a:lnTo>
                <a:lnTo>
                  <a:pt x="1091" y="267"/>
                </a:lnTo>
                <a:lnTo>
                  <a:pt x="1138" y="216"/>
                </a:lnTo>
                <a:lnTo>
                  <a:pt x="1183" y="195"/>
                </a:lnTo>
                <a:lnTo>
                  <a:pt x="1242" y="254"/>
                </a:lnTo>
                <a:lnTo>
                  <a:pt x="1335" y="228"/>
                </a:lnTo>
                <a:lnTo>
                  <a:pt x="1433" y="269"/>
                </a:lnTo>
                <a:lnTo>
                  <a:pt x="1496" y="317"/>
                </a:lnTo>
                <a:lnTo>
                  <a:pt x="1561" y="291"/>
                </a:lnTo>
                <a:lnTo>
                  <a:pt x="1632" y="336"/>
                </a:lnTo>
                <a:lnTo>
                  <a:pt x="1679" y="336"/>
                </a:lnTo>
                <a:lnTo>
                  <a:pt x="1681" y="368"/>
                </a:lnTo>
                <a:lnTo>
                  <a:pt x="1795" y="356"/>
                </a:lnTo>
                <a:lnTo>
                  <a:pt x="1823" y="433"/>
                </a:lnTo>
                <a:lnTo>
                  <a:pt x="1821" y="519"/>
                </a:lnTo>
                <a:lnTo>
                  <a:pt x="1770" y="527"/>
                </a:lnTo>
                <a:lnTo>
                  <a:pt x="1727" y="576"/>
                </a:lnTo>
                <a:lnTo>
                  <a:pt x="1620" y="584"/>
                </a:lnTo>
                <a:lnTo>
                  <a:pt x="1587" y="618"/>
                </a:lnTo>
                <a:lnTo>
                  <a:pt x="1610" y="693"/>
                </a:lnTo>
                <a:lnTo>
                  <a:pt x="1669" y="771"/>
                </a:lnTo>
                <a:lnTo>
                  <a:pt x="1721" y="815"/>
                </a:lnTo>
                <a:lnTo>
                  <a:pt x="1732" y="905"/>
                </a:lnTo>
                <a:lnTo>
                  <a:pt x="1731" y="956"/>
                </a:lnTo>
                <a:lnTo>
                  <a:pt x="1669" y="984"/>
                </a:lnTo>
                <a:lnTo>
                  <a:pt x="1616" y="913"/>
                </a:lnTo>
                <a:lnTo>
                  <a:pt x="1591" y="905"/>
                </a:lnTo>
                <a:lnTo>
                  <a:pt x="1575" y="838"/>
                </a:lnTo>
                <a:lnTo>
                  <a:pt x="1516" y="856"/>
                </a:lnTo>
                <a:lnTo>
                  <a:pt x="1463" y="818"/>
                </a:lnTo>
                <a:lnTo>
                  <a:pt x="1445" y="838"/>
                </a:lnTo>
                <a:lnTo>
                  <a:pt x="1457" y="880"/>
                </a:lnTo>
                <a:lnTo>
                  <a:pt x="1421" y="895"/>
                </a:lnTo>
                <a:lnTo>
                  <a:pt x="1362" y="909"/>
                </a:lnTo>
                <a:lnTo>
                  <a:pt x="1378" y="958"/>
                </a:lnTo>
                <a:lnTo>
                  <a:pt x="1313" y="950"/>
                </a:lnTo>
                <a:lnTo>
                  <a:pt x="1248" y="907"/>
                </a:lnTo>
                <a:lnTo>
                  <a:pt x="1197" y="944"/>
                </a:lnTo>
                <a:lnTo>
                  <a:pt x="1201" y="986"/>
                </a:lnTo>
                <a:lnTo>
                  <a:pt x="1252" y="1009"/>
                </a:lnTo>
                <a:lnTo>
                  <a:pt x="1280" y="1009"/>
                </a:lnTo>
                <a:lnTo>
                  <a:pt x="1301" y="1068"/>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49" name="Freeform 112"/>
          <p:cNvSpPr>
            <a:spLocks/>
          </p:cNvSpPr>
          <p:nvPr/>
        </p:nvSpPr>
        <p:spPr bwMode="gray">
          <a:xfrm>
            <a:off x="3373943" y="4055860"/>
            <a:ext cx="1289142" cy="980881"/>
          </a:xfrm>
          <a:custGeom>
            <a:avLst/>
            <a:gdLst>
              <a:gd name="T0" fmla="*/ 300 w 1823"/>
              <a:gd name="T1" fmla="*/ 274 h 1385"/>
              <a:gd name="T2" fmla="*/ 284 w 1823"/>
              <a:gd name="T3" fmla="*/ 262 h 1385"/>
              <a:gd name="T4" fmla="*/ 269 w 1823"/>
              <a:gd name="T5" fmla="*/ 266 h 1385"/>
              <a:gd name="T6" fmla="*/ 248 w 1823"/>
              <a:gd name="T7" fmla="*/ 249 h 1385"/>
              <a:gd name="T8" fmla="*/ 236 w 1823"/>
              <a:gd name="T9" fmla="*/ 235 h 1385"/>
              <a:gd name="T10" fmla="*/ 232 w 1823"/>
              <a:gd name="T11" fmla="*/ 246 h 1385"/>
              <a:gd name="T12" fmla="*/ 222 w 1823"/>
              <a:gd name="T13" fmla="*/ 252 h 1385"/>
              <a:gd name="T14" fmla="*/ 218 w 1823"/>
              <a:gd name="T15" fmla="*/ 270 h 1385"/>
              <a:gd name="T16" fmla="*/ 195 w 1823"/>
              <a:gd name="T17" fmla="*/ 293 h 1385"/>
              <a:gd name="T18" fmla="*/ 201 w 1823"/>
              <a:gd name="T19" fmla="*/ 318 h 1385"/>
              <a:gd name="T20" fmla="*/ 188 w 1823"/>
              <a:gd name="T21" fmla="*/ 338 h 1385"/>
              <a:gd name="T22" fmla="*/ 167 w 1823"/>
              <a:gd name="T23" fmla="*/ 345 h 1385"/>
              <a:gd name="T24" fmla="*/ 148 w 1823"/>
              <a:gd name="T25" fmla="*/ 338 h 1385"/>
              <a:gd name="T26" fmla="*/ 132 w 1823"/>
              <a:gd name="T27" fmla="*/ 302 h 1385"/>
              <a:gd name="T28" fmla="*/ 111 w 1823"/>
              <a:gd name="T29" fmla="*/ 270 h 1385"/>
              <a:gd name="T30" fmla="*/ 90 w 1823"/>
              <a:gd name="T31" fmla="*/ 257 h 1385"/>
              <a:gd name="T32" fmla="*/ 87 w 1823"/>
              <a:gd name="T33" fmla="*/ 239 h 1385"/>
              <a:gd name="T34" fmla="*/ 65 w 1823"/>
              <a:gd name="T35" fmla="*/ 253 h 1385"/>
              <a:gd name="T36" fmla="*/ 53 w 1823"/>
              <a:gd name="T37" fmla="*/ 209 h 1385"/>
              <a:gd name="T38" fmla="*/ 51 w 1823"/>
              <a:gd name="T39" fmla="*/ 156 h 1385"/>
              <a:gd name="T40" fmla="*/ 40 w 1823"/>
              <a:gd name="T41" fmla="*/ 128 h 1385"/>
              <a:gd name="T42" fmla="*/ 49 w 1823"/>
              <a:gd name="T43" fmla="*/ 117 h 1385"/>
              <a:gd name="T44" fmla="*/ 26 w 1823"/>
              <a:gd name="T45" fmla="*/ 77 h 1385"/>
              <a:gd name="T46" fmla="*/ 2 w 1823"/>
              <a:gd name="T47" fmla="*/ 45 h 1385"/>
              <a:gd name="T48" fmla="*/ 35 w 1823"/>
              <a:gd name="T49" fmla="*/ 40 h 1385"/>
              <a:gd name="T50" fmla="*/ 70 w 1823"/>
              <a:gd name="T51" fmla="*/ 45 h 1385"/>
              <a:gd name="T52" fmla="*/ 107 w 1823"/>
              <a:gd name="T53" fmla="*/ 67 h 1385"/>
              <a:gd name="T54" fmla="*/ 124 w 1823"/>
              <a:gd name="T55" fmla="*/ 50 h 1385"/>
              <a:gd name="T56" fmla="*/ 152 w 1823"/>
              <a:gd name="T57" fmla="*/ 50 h 1385"/>
              <a:gd name="T58" fmla="*/ 171 w 1823"/>
              <a:gd name="T59" fmla="*/ 47 h 1385"/>
              <a:gd name="T60" fmla="*/ 168 w 1823"/>
              <a:gd name="T61" fmla="*/ 22 h 1385"/>
              <a:gd name="T62" fmla="*/ 193 w 1823"/>
              <a:gd name="T63" fmla="*/ 0 h 1385"/>
              <a:gd name="T64" fmla="*/ 208 w 1823"/>
              <a:gd name="T65" fmla="*/ 22 h 1385"/>
              <a:gd name="T66" fmla="*/ 240 w 1823"/>
              <a:gd name="T67" fmla="*/ 35 h 1385"/>
              <a:gd name="T68" fmla="*/ 261 w 1823"/>
              <a:gd name="T69" fmla="*/ 65 h 1385"/>
              <a:gd name="T70" fmla="*/ 284 w 1823"/>
              <a:gd name="T71" fmla="*/ 54 h 1385"/>
              <a:gd name="T72" fmla="*/ 310 w 1823"/>
              <a:gd name="T73" fmla="*/ 64 h 1385"/>
              <a:gd name="T74" fmla="*/ 358 w 1823"/>
              <a:gd name="T75" fmla="*/ 68 h 1385"/>
              <a:gd name="T76" fmla="*/ 390 w 1823"/>
              <a:gd name="T77" fmla="*/ 73 h 1385"/>
              <a:gd name="T78" fmla="*/ 419 w 1823"/>
              <a:gd name="T79" fmla="*/ 84 h 1385"/>
              <a:gd name="T80" fmla="*/ 448 w 1823"/>
              <a:gd name="T81" fmla="*/ 89 h 1385"/>
              <a:gd name="T82" fmla="*/ 455 w 1823"/>
              <a:gd name="T83" fmla="*/ 130 h 1385"/>
              <a:gd name="T84" fmla="*/ 431 w 1823"/>
              <a:gd name="T85" fmla="*/ 144 h 1385"/>
              <a:gd name="T86" fmla="*/ 396 w 1823"/>
              <a:gd name="T87" fmla="*/ 155 h 1385"/>
              <a:gd name="T88" fmla="*/ 417 w 1823"/>
              <a:gd name="T89" fmla="*/ 193 h 1385"/>
              <a:gd name="T90" fmla="*/ 433 w 1823"/>
              <a:gd name="T91" fmla="*/ 227 h 1385"/>
              <a:gd name="T92" fmla="*/ 417 w 1823"/>
              <a:gd name="T93" fmla="*/ 246 h 1385"/>
              <a:gd name="T94" fmla="*/ 397 w 1823"/>
              <a:gd name="T95" fmla="*/ 227 h 1385"/>
              <a:gd name="T96" fmla="*/ 379 w 1823"/>
              <a:gd name="T97" fmla="*/ 214 h 1385"/>
              <a:gd name="T98" fmla="*/ 361 w 1823"/>
              <a:gd name="T99" fmla="*/ 210 h 1385"/>
              <a:gd name="T100" fmla="*/ 355 w 1823"/>
              <a:gd name="T101" fmla="*/ 224 h 1385"/>
              <a:gd name="T102" fmla="*/ 344 w 1823"/>
              <a:gd name="T103" fmla="*/ 240 h 1385"/>
              <a:gd name="T104" fmla="*/ 312 w 1823"/>
              <a:gd name="T105" fmla="*/ 227 h 1385"/>
              <a:gd name="T106" fmla="*/ 300 w 1823"/>
              <a:gd name="T107" fmla="*/ 247 h 1385"/>
              <a:gd name="T108" fmla="*/ 320 w 1823"/>
              <a:gd name="T109" fmla="*/ 253 h 138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823"/>
              <a:gd name="T166" fmla="*/ 0 h 1385"/>
              <a:gd name="T167" fmla="*/ 1823 w 1823"/>
              <a:gd name="T168" fmla="*/ 1385 h 138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823" h="1385">
                <a:moveTo>
                  <a:pt x="1301" y="1068"/>
                </a:moveTo>
                <a:lnTo>
                  <a:pt x="1203" y="1096"/>
                </a:lnTo>
                <a:lnTo>
                  <a:pt x="1142" y="1088"/>
                </a:lnTo>
                <a:lnTo>
                  <a:pt x="1138" y="1047"/>
                </a:lnTo>
                <a:lnTo>
                  <a:pt x="1105" y="1025"/>
                </a:lnTo>
                <a:lnTo>
                  <a:pt x="1077" y="1061"/>
                </a:lnTo>
                <a:lnTo>
                  <a:pt x="1014" y="1066"/>
                </a:lnTo>
                <a:lnTo>
                  <a:pt x="992" y="996"/>
                </a:lnTo>
                <a:lnTo>
                  <a:pt x="992" y="942"/>
                </a:lnTo>
                <a:lnTo>
                  <a:pt x="945" y="939"/>
                </a:lnTo>
                <a:lnTo>
                  <a:pt x="916" y="954"/>
                </a:lnTo>
                <a:lnTo>
                  <a:pt x="929" y="982"/>
                </a:lnTo>
                <a:lnTo>
                  <a:pt x="923" y="1005"/>
                </a:lnTo>
                <a:lnTo>
                  <a:pt x="890" y="1007"/>
                </a:lnTo>
                <a:lnTo>
                  <a:pt x="866" y="1033"/>
                </a:lnTo>
                <a:lnTo>
                  <a:pt x="874" y="1078"/>
                </a:lnTo>
                <a:lnTo>
                  <a:pt x="817" y="1149"/>
                </a:lnTo>
                <a:lnTo>
                  <a:pt x="780" y="1169"/>
                </a:lnTo>
                <a:lnTo>
                  <a:pt x="780" y="1234"/>
                </a:lnTo>
                <a:lnTo>
                  <a:pt x="805" y="1271"/>
                </a:lnTo>
                <a:lnTo>
                  <a:pt x="801" y="1326"/>
                </a:lnTo>
                <a:lnTo>
                  <a:pt x="752" y="1352"/>
                </a:lnTo>
                <a:lnTo>
                  <a:pt x="742" y="1330"/>
                </a:lnTo>
                <a:lnTo>
                  <a:pt x="670" y="1377"/>
                </a:lnTo>
                <a:lnTo>
                  <a:pt x="632" y="1385"/>
                </a:lnTo>
                <a:lnTo>
                  <a:pt x="595" y="1352"/>
                </a:lnTo>
                <a:lnTo>
                  <a:pt x="563" y="1273"/>
                </a:lnTo>
                <a:lnTo>
                  <a:pt x="528" y="1206"/>
                </a:lnTo>
                <a:lnTo>
                  <a:pt x="500" y="1163"/>
                </a:lnTo>
                <a:lnTo>
                  <a:pt x="445" y="1078"/>
                </a:lnTo>
                <a:lnTo>
                  <a:pt x="396" y="1076"/>
                </a:lnTo>
                <a:lnTo>
                  <a:pt x="362" y="1025"/>
                </a:lnTo>
                <a:lnTo>
                  <a:pt x="378" y="988"/>
                </a:lnTo>
                <a:lnTo>
                  <a:pt x="349" y="954"/>
                </a:lnTo>
                <a:lnTo>
                  <a:pt x="303" y="1004"/>
                </a:lnTo>
                <a:lnTo>
                  <a:pt x="260" y="1011"/>
                </a:lnTo>
                <a:lnTo>
                  <a:pt x="227" y="950"/>
                </a:lnTo>
                <a:lnTo>
                  <a:pt x="215" y="834"/>
                </a:lnTo>
                <a:lnTo>
                  <a:pt x="211" y="712"/>
                </a:lnTo>
                <a:lnTo>
                  <a:pt x="205" y="624"/>
                </a:lnTo>
                <a:lnTo>
                  <a:pt x="199" y="582"/>
                </a:lnTo>
                <a:lnTo>
                  <a:pt x="160" y="509"/>
                </a:lnTo>
                <a:lnTo>
                  <a:pt x="193" y="496"/>
                </a:lnTo>
                <a:lnTo>
                  <a:pt x="199" y="468"/>
                </a:lnTo>
                <a:lnTo>
                  <a:pt x="136" y="401"/>
                </a:lnTo>
                <a:lnTo>
                  <a:pt x="105" y="305"/>
                </a:lnTo>
                <a:lnTo>
                  <a:pt x="0" y="240"/>
                </a:lnTo>
                <a:lnTo>
                  <a:pt x="8" y="177"/>
                </a:lnTo>
                <a:lnTo>
                  <a:pt x="49" y="147"/>
                </a:lnTo>
                <a:lnTo>
                  <a:pt x="140" y="157"/>
                </a:lnTo>
                <a:lnTo>
                  <a:pt x="189" y="134"/>
                </a:lnTo>
                <a:lnTo>
                  <a:pt x="280" y="179"/>
                </a:lnTo>
                <a:lnTo>
                  <a:pt x="329" y="153"/>
                </a:lnTo>
                <a:lnTo>
                  <a:pt x="429" y="265"/>
                </a:lnTo>
                <a:lnTo>
                  <a:pt x="496" y="267"/>
                </a:lnTo>
                <a:lnTo>
                  <a:pt x="496" y="200"/>
                </a:lnTo>
                <a:lnTo>
                  <a:pt x="563" y="157"/>
                </a:lnTo>
                <a:lnTo>
                  <a:pt x="610" y="200"/>
                </a:lnTo>
                <a:lnTo>
                  <a:pt x="644" y="167"/>
                </a:lnTo>
                <a:lnTo>
                  <a:pt x="687" y="187"/>
                </a:lnTo>
                <a:lnTo>
                  <a:pt x="709" y="120"/>
                </a:lnTo>
                <a:lnTo>
                  <a:pt x="673" y="86"/>
                </a:lnTo>
                <a:lnTo>
                  <a:pt x="677" y="35"/>
                </a:lnTo>
                <a:lnTo>
                  <a:pt x="774" y="0"/>
                </a:lnTo>
                <a:lnTo>
                  <a:pt x="807" y="17"/>
                </a:lnTo>
                <a:lnTo>
                  <a:pt x="833" y="88"/>
                </a:lnTo>
                <a:lnTo>
                  <a:pt x="914" y="161"/>
                </a:lnTo>
                <a:lnTo>
                  <a:pt x="961" y="138"/>
                </a:lnTo>
                <a:lnTo>
                  <a:pt x="988" y="216"/>
                </a:lnTo>
                <a:lnTo>
                  <a:pt x="1044" y="260"/>
                </a:lnTo>
                <a:lnTo>
                  <a:pt x="1091" y="267"/>
                </a:lnTo>
                <a:lnTo>
                  <a:pt x="1138" y="216"/>
                </a:lnTo>
                <a:lnTo>
                  <a:pt x="1183" y="195"/>
                </a:lnTo>
                <a:lnTo>
                  <a:pt x="1242" y="254"/>
                </a:lnTo>
                <a:lnTo>
                  <a:pt x="1335" y="228"/>
                </a:lnTo>
                <a:lnTo>
                  <a:pt x="1433" y="269"/>
                </a:lnTo>
                <a:lnTo>
                  <a:pt x="1496" y="317"/>
                </a:lnTo>
                <a:lnTo>
                  <a:pt x="1561" y="291"/>
                </a:lnTo>
                <a:lnTo>
                  <a:pt x="1632" y="336"/>
                </a:lnTo>
                <a:lnTo>
                  <a:pt x="1679" y="336"/>
                </a:lnTo>
                <a:lnTo>
                  <a:pt x="1681" y="368"/>
                </a:lnTo>
                <a:lnTo>
                  <a:pt x="1795" y="356"/>
                </a:lnTo>
                <a:lnTo>
                  <a:pt x="1823" y="433"/>
                </a:lnTo>
                <a:lnTo>
                  <a:pt x="1821" y="519"/>
                </a:lnTo>
                <a:lnTo>
                  <a:pt x="1770" y="527"/>
                </a:lnTo>
                <a:lnTo>
                  <a:pt x="1727" y="576"/>
                </a:lnTo>
                <a:lnTo>
                  <a:pt x="1620" y="584"/>
                </a:lnTo>
                <a:lnTo>
                  <a:pt x="1587" y="618"/>
                </a:lnTo>
                <a:lnTo>
                  <a:pt x="1610" y="693"/>
                </a:lnTo>
                <a:lnTo>
                  <a:pt x="1669" y="771"/>
                </a:lnTo>
                <a:lnTo>
                  <a:pt x="1721" y="815"/>
                </a:lnTo>
                <a:lnTo>
                  <a:pt x="1732" y="905"/>
                </a:lnTo>
                <a:lnTo>
                  <a:pt x="1731" y="956"/>
                </a:lnTo>
                <a:lnTo>
                  <a:pt x="1669" y="984"/>
                </a:lnTo>
                <a:lnTo>
                  <a:pt x="1616" y="913"/>
                </a:lnTo>
                <a:lnTo>
                  <a:pt x="1591" y="905"/>
                </a:lnTo>
                <a:lnTo>
                  <a:pt x="1575" y="838"/>
                </a:lnTo>
                <a:lnTo>
                  <a:pt x="1516" y="856"/>
                </a:lnTo>
                <a:lnTo>
                  <a:pt x="1463" y="818"/>
                </a:lnTo>
                <a:lnTo>
                  <a:pt x="1445" y="838"/>
                </a:lnTo>
                <a:lnTo>
                  <a:pt x="1457" y="880"/>
                </a:lnTo>
                <a:lnTo>
                  <a:pt x="1421" y="895"/>
                </a:lnTo>
                <a:lnTo>
                  <a:pt x="1362" y="909"/>
                </a:lnTo>
                <a:lnTo>
                  <a:pt x="1378" y="958"/>
                </a:lnTo>
                <a:lnTo>
                  <a:pt x="1313" y="950"/>
                </a:lnTo>
                <a:lnTo>
                  <a:pt x="1248" y="907"/>
                </a:lnTo>
                <a:lnTo>
                  <a:pt x="1197" y="944"/>
                </a:lnTo>
                <a:lnTo>
                  <a:pt x="1201" y="986"/>
                </a:lnTo>
                <a:lnTo>
                  <a:pt x="1252" y="1009"/>
                </a:lnTo>
                <a:lnTo>
                  <a:pt x="1280" y="1009"/>
                </a:lnTo>
                <a:lnTo>
                  <a:pt x="1301" y="1068"/>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50" name="Freeform 113"/>
          <p:cNvSpPr>
            <a:spLocks/>
          </p:cNvSpPr>
          <p:nvPr/>
        </p:nvSpPr>
        <p:spPr bwMode="gray">
          <a:xfrm>
            <a:off x="4002241" y="4636179"/>
            <a:ext cx="641034" cy="563334"/>
          </a:xfrm>
          <a:custGeom>
            <a:avLst/>
            <a:gdLst>
              <a:gd name="T0" fmla="*/ 221 w 907"/>
              <a:gd name="T1" fmla="*/ 85 h 796"/>
              <a:gd name="T2" fmla="*/ 221 w 907"/>
              <a:gd name="T3" fmla="*/ 106 h 796"/>
              <a:gd name="T4" fmla="*/ 226 w 907"/>
              <a:gd name="T5" fmla="*/ 130 h 796"/>
              <a:gd name="T6" fmla="*/ 217 w 907"/>
              <a:gd name="T7" fmla="*/ 139 h 796"/>
              <a:gd name="T8" fmla="*/ 209 w 907"/>
              <a:gd name="T9" fmla="*/ 152 h 796"/>
              <a:gd name="T10" fmla="*/ 195 w 907"/>
              <a:gd name="T11" fmla="*/ 160 h 796"/>
              <a:gd name="T12" fmla="*/ 179 w 907"/>
              <a:gd name="T13" fmla="*/ 159 h 796"/>
              <a:gd name="T14" fmla="*/ 165 w 907"/>
              <a:gd name="T15" fmla="*/ 174 h 796"/>
              <a:gd name="T16" fmla="*/ 150 w 907"/>
              <a:gd name="T17" fmla="*/ 168 h 796"/>
              <a:gd name="T18" fmla="*/ 134 w 907"/>
              <a:gd name="T19" fmla="*/ 164 h 796"/>
              <a:gd name="T20" fmla="*/ 120 w 907"/>
              <a:gd name="T21" fmla="*/ 174 h 796"/>
              <a:gd name="T22" fmla="*/ 105 w 907"/>
              <a:gd name="T23" fmla="*/ 184 h 796"/>
              <a:gd name="T24" fmla="*/ 98 w 907"/>
              <a:gd name="T25" fmla="*/ 196 h 796"/>
              <a:gd name="T26" fmla="*/ 70 w 907"/>
              <a:gd name="T27" fmla="*/ 185 h 796"/>
              <a:gd name="T28" fmla="*/ 48 w 907"/>
              <a:gd name="T29" fmla="*/ 199 h 796"/>
              <a:gd name="T30" fmla="*/ 44 w 907"/>
              <a:gd name="T31" fmla="*/ 187 h 796"/>
              <a:gd name="T32" fmla="*/ 34 w 907"/>
              <a:gd name="T33" fmla="*/ 168 h 796"/>
              <a:gd name="T34" fmla="*/ 41 w 907"/>
              <a:gd name="T35" fmla="*/ 126 h 796"/>
              <a:gd name="T36" fmla="*/ 27 w 907"/>
              <a:gd name="T37" fmla="*/ 116 h 796"/>
              <a:gd name="T38" fmla="*/ 6 w 907"/>
              <a:gd name="T39" fmla="*/ 118 h 796"/>
              <a:gd name="T40" fmla="*/ 0 w 907"/>
              <a:gd name="T41" fmla="*/ 98 h 796"/>
              <a:gd name="T42" fmla="*/ 21 w 907"/>
              <a:gd name="T43" fmla="*/ 88 h 796"/>
              <a:gd name="T44" fmla="*/ 30 w 907"/>
              <a:gd name="T45" fmla="*/ 86 h 796"/>
              <a:gd name="T46" fmla="*/ 59 w 907"/>
              <a:gd name="T47" fmla="*/ 83 h 796"/>
              <a:gd name="T48" fmla="*/ 78 w 907"/>
              <a:gd name="T49" fmla="*/ 69 h 796"/>
              <a:gd name="T50" fmla="*/ 98 w 907"/>
              <a:gd name="T51" fmla="*/ 48 h 796"/>
              <a:gd name="T52" fmla="*/ 78 w 907"/>
              <a:gd name="T53" fmla="*/ 42 h 796"/>
              <a:gd name="T54" fmla="*/ 90 w 907"/>
              <a:gd name="T55" fmla="*/ 22 h 796"/>
              <a:gd name="T56" fmla="*/ 122 w 907"/>
              <a:gd name="T57" fmla="*/ 35 h 796"/>
              <a:gd name="T58" fmla="*/ 132 w 907"/>
              <a:gd name="T59" fmla="*/ 19 h 796"/>
              <a:gd name="T60" fmla="*/ 139 w 907"/>
              <a:gd name="T61" fmla="*/ 5 h 796"/>
              <a:gd name="T62" fmla="*/ 157 w 907"/>
              <a:gd name="T63" fmla="*/ 9 h 796"/>
              <a:gd name="T64" fmla="*/ 175 w 907"/>
              <a:gd name="T65" fmla="*/ 22 h 796"/>
              <a:gd name="T66" fmla="*/ 195 w 907"/>
              <a:gd name="T67" fmla="*/ 41 h 796"/>
              <a:gd name="T68" fmla="*/ 216 w 907"/>
              <a:gd name="T69" fmla="*/ 52 h 796"/>
              <a:gd name="T70" fmla="*/ 208 w 907"/>
              <a:gd name="T71" fmla="*/ 78 h 7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907"/>
              <a:gd name="T109" fmla="*/ 0 h 796"/>
              <a:gd name="T110" fmla="*/ 907 w 907"/>
              <a:gd name="T111" fmla="*/ 796 h 79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907" h="796">
                <a:moveTo>
                  <a:pt x="817" y="333"/>
                </a:moveTo>
                <a:lnTo>
                  <a:pt x="884" y="339"/>
                </a:lnTo>
                <a:lnTo>
                  <a:pt x="905" y="372"/>
                </a:lnTo>
                <a:lnTo>
                  <a:pt x="884" y="424"/>
                </a:lnTo>
                <a:lnTo>
                  <a:pt x="880" y="475"/>
                </a:lnTo>
                <a:lnTo>
                  <a:pt x="907" y="520"/>
                </a:lnTo>
                <a:lnTo>
                  <a:pt x="882" y="569"/>
                </a:lnTo>
                <a:lnTo>
                  <a:pt x="870" y="555"/>
                </a:lnTo>
                <a:lnTo>
                  <a:pt x="837" y="567"/>
                </a:lnTo>
                <a:lnTo>
                  <a:pt x="837" y="607"/>
                </a:lnTo>
                <a:lnTo>
                  <a:pt x="801" y="607"/>
                </a:lnTo>
                <a:lnTo>
                  <a:pt x="783" y="640"/>
                </a:lnTo>
                <a:lnTo>
                  <a:pt x="746" y="620"/>
                </a:lnTo>
                <a:lnTo>
                  <a:pt x="717" y="636"/>
                </a:lnTo>
                <a:lnTo>
                  <a:pt x="709" y="670"/>
                </a:lnTo>
                <a:lnTo>
                  <a:pt x="663" y="695"/>
                </a:lnTo>
                <a:lnTo>
                  <a:pt x="640" y="674"/>
                </a:lnTo>
                <a:lnTo>
                  <a:pt x="600" y="670"/>
                </a:lnTo>
                <a:lnTo>
                  <a:pt x="579" y="630"/>
                </a:lnTo>
                <a:lnTo>
                  <a:pt x="539" y="654"/>
                </a:lnTo>
                <a:lnTo>
                  <a:pt x="530" y="683"/>
                </a:lnTo>
                <a:lnTo>
                  <a:pt x="480" y="695"/>
                </a:lnTo>
                <a:lnTo>
                  <a:pt x="449" y="725"/>
                </a:lnTo>
                <a:lnTo>
                  <a:pt x="421" y="735"/>
                </a:lnTo>
                <a:lnTo>
                  <a:pt x="417" y="756"/>
                </a:lnTo>
                <a:lnTo>
                  <a:pt x="392" y="782"/>
                </a:lnTo>
                <a:lnTo>
                  <a:pt x="337" y="774"/>
                </a:lnTo>
                <a:lnTo>
                  <a:pt x="283" y="740"/>
                </a:lnTo>
                <a:lnTo>
                  <a:pt x="246" y="742"/>
                </a:lnTo>
                <a:lnTo>
                  <a:pt x="193" y="794"/>
                </a:lnTo>
                <a:lnTo>
                  <a:pt x="142" y="796"/>
                </a:lnTo>
                <a:lnTo>
                  <a:pt x="179" y="746"/>
                </a:lnTo>
                <a:lnTo>
                  <a:pt x="177" y="691"/>
                </a:lnTo>
                <a:lnTo>
                  <a:pt x="136" y="672"/>
                </a:lnTo>
                <a:lnTo>
                  <a:pt x="114" y="628"/>
                </a:lnTo>
                <a:lnTo>
                  <a:pt x="165" y="504"/>
                </a:lnTo>
                <a:lnTo>
                  <a:pt x="130" y="459"/>
                </a:lnTo>
                <a:lnTo>
                  <a:pt x="108" y="465"/>
                </a:lnTo>
                <a:lnTo>
                  <a:pt x="67" y="485"/>
                </a:lnTo>
                <a:lnTo>
                  <a:pt x="26" y="473"/>
                </a:lnTo>
                <a:lnTo>
                  <a:pt x="22" y="418"/>
                </a:lnTo>
                <a:lnTo>
                  <a:pt x="0" y="390"/>
                </a:lnTo>
                <a:lnTo>
                  <a:pt x="55" y="329"/>
                </a:lnTo>
                <a:lnTo>
                  <a:pt x="85" y="351"/>
                </a:lnTo>
                <a:lnTo>
                  <a:pt x="108" y="325"/>
                </a:lnTo>
                <a:lnTo>
                  <a:pt x="122" y="341"/>
                </a:lnTo>
                <a:lnTo>
                  <a:pt x="191" y="341"/>
                </a:lnTo>
                <a:lnTo>
                  <a:pt x="238" y="331"/>
                </a:lnTo>
                <a:lnTo>
                  <a:pt x="254" y="266"/>
                </a:lnTo>
                <a:lnTo>
                  <a:pt x="315" y="276"/>
                </a:lnTo>
                <a:lnTo>
                  <a:pt x="413" y="248"/>
                </a:lnTo>
                <a:lnTo>
                  <a:pt x="392" y="189"/>
                </a:lnTo>
                <a:lnTo>
                  <a:pt x="364" y="189"/>
                </a:lnTo>
                <a:lnTo>
                  <a:pt x="313" y="166"/>
                </a:lnTo>
                <a:lnTo>
                  <a:pt x="309" y="124"/>
                </a:lnTo>
                <a:lnTo>
                  <a:pt x="360" y="87"/>
                </a:lnTo>
                <a:lnTo>
                  <a:pt x="421" y="128"/>
                </a:lnTo>
                <a:lnTo>
                  <a:pt x="490" y="138"/>
                </a:lnTo>
                <a:lnTo>
                  <a:pt x="476" y="89"/>
                </a:lnTo>
                <a:lnTo>
                  <a:pt x="531" y="75"/>
                </a:lnTo>
                <a:lnTo>
                  <a:pt x="569" y="60"/>
                </a:lnTo>
                <a:lnTo>
                  <a:pt x="557" y="18"/>
                </a:lnTo>
                <a:lnTo>
                  <a:pt x="577" y="0"/>
                </a:lnTo>
                <a:lnTo>
                  <a:pt x="628" y="36"/>
                </a:lnTo>
                <a:lnTo>
                  <a:pt x="687" y="18"/>
                </a:lnTo>
                <a:lnTo>
                  <a:pt x="703" y="85"/>
                </a:lnTo>
                <a:lnTo>
                  <a:pt x="728" y="93"/>
                </a:lnTo>
                <a:lnTo>
                  <a:pt x="781" y="164"/>
                </a:lnTo>
                <a:lnTo>
                  <a:pt x="843" y="136"/>
                </a:lnTo>
                <a:lnTo>
                  <a:pt x="864" y="209"/>
                </a:lnTo>
                <a:lnTo>
                  <a:pt x="884" y="280"/>
                </a:lnTo>
                <a:lnTo>
                  <a:pt x="833" y="309"/>
                </a:lnTo>
                <a:lnTo>
                  <a:pt x="817" y="333"/>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51" name="Freeform 114"/>
          <p:cNvSpPr>
            <a:spLocks/>
          </p:cNvSpPr>
          <p:nvPr/>
        </p:nvSpPr>
        <p:spPr bwMode="gray">
          <a:xfrm>
            <a:off x="4002241" y="4636179"/>
            <a:ext cx="641034" cy="563334"/>
          </a:xfrm>
          <a:custGeom>
            <a:avLst/>
            <a:gdLst>
              <a:gd name="T0" fmla="*/ 221 w 907"/>
              <a:gd name="T1" fmla="*/ 85 h 796"/>
              <a:gd name="T2" fmla="*/ 221 w 907"/>
              <a:gd name="T3" fmla="*/ 106 h 796"/>
              <a:gd name="T4" fmla="*/ 226 w 907"/>
              <a:gd name="T5" fmla="*/ 130 h 796"/>
              <a:gd name="T6" fmla="*/ 217 w 907"/>
              <a:gd name="T7" fmla="*/ 139 h 796"/>
              <a:gd name="T8" fmla="*/ 209 w 907"/>
              <a:gd name="T9" fmla="*/ 152 h 796"/>
              <a:gd name="T10" fmla="*/ 195 w 907"/>
              <a:gd name="T11" fmla="*/ 160 h 796"/>
              <a:gd name="T12" fmla="*/ 179 w 907"/>
              <a:gd name="T13" fmla="*/ 159 h 796"/>
              <a:gd name="T14" fmla="*/ 165 w 907"/>
              <a:gd name="T15" fmla="*/ 174 h 796"/>
              <a:gd name="T16" fmla="*/ 150 w 907"/>
              <a:gd name="T17" fmla="*/ 168 h 796"/>
              <a:gd name="T18" fmla="*/ 134 w 907"/>
              <a:gd name="T19" fmla="*/ 164 h 796"/>
              <a:gd name="T20" fmla="*/ 120 w 907"/>
              <a:gd name="T21" fmla="*/ 174 h 796"/>
              <a:gd name="T22" fmla="*/ 105 w 907"/>
              <a:gd name="T23" fmla="*/ 184 h 796"/>
              <a:gd name="T24" fmla="*/ 98 w 907"/>
              <a:gd name="T25" fmla="*/ 196 h 796"/>
              <a:gd name="T26" fmla="*/ 70 w 907"/>
              <a:gd name="T27" fmla="*/ 185 h 796"/>
              <a:gd name="T28" fmla="*/ 48 w 907"/>
              <a:gd name="T29" fmla="*/ 199 h 796"/>
              <a:gd name="T30" fmla="*/ 44 w 907"/>
              <a:gd name="T31" fmla="*/ 187 h 796"/>
              <a:gd name="T32" fmla="*/ 34 w 907"/>
              <a:gd name="T33" fmla="*/ 168 h 796"/>
              <a:gd name="T34" fmla="*/ 41 w 907"/>
              <a:gd name="T35" fmla="*/ 126 h 796"/>
              <a:gd name="T36" fmla="*/ 27 w 907"/>
              <a:gd name="T37" fmla="*/ 116 h 796"/>
              <a:gd name="T38" fmla="*/ 6 w 907"/>
              <a:gd name="T39" fmla="*/ 118 h 796"/>
              <a:gd name="T40" fmla="*/ 0 w 907"/>
              <a:gd name="T41" fmla="*/ 98 h 796"/>
              <a:gd name="T42" fmla="*/ 21 w 907"/>
              <a:gd name="T43" fmla="*/ 88 h 796"/>
              <a:gd name="T44" fmla="*/ 30 w 907"/>
              <a:gd name="T45" fmla="*/ 86 h 796"/>
              <a:gd name="T46" fmla="*/ 59 w 907"/>
              <a:gd name="T47" fmla="*/ 83 h 796"/>
              <a:gd name="T48" fmla="*/ 78 w 907"/>
              <a:gd name="T49" fmla="*/ 69 h 796"/>
              <a:gd name="T50" fmla="*/ 98 w 907"/>
              <a:gd name="T51" fmla="*/ 48 h 796"/>
              <a:gd name="T52" fmla="*/ 78 w 907"/>
              <a:gd name="T53" fmla="*/ 42 h 796"/>
              <a:gd name="T54" fmla="*/ 90 w 907"/>
              <a:gd name="T55" fmla="*/ 22 h 796"/>
              <a:gd name="T56" fmla="*/ 122 w 907"/>
              <a:gd name="T57" fmla="*/ 35 h 796"/>
              <a:gd name="T58" fmla="*/ 132 w 907"/>
              <a:gd name="T59" fmla="*/ 19 h 796"/>
              <a:gd name="T60" fmla="*/ 139 w 907"/>
              <a:gd name="T61" fmla="*/ 5 h 796"/>
              <a:gd name="T62" fmla="*/ 157 w 907"/>
              <a:gd name="T63" fmla="*/ 9 h 796"/>
              <a:gd name="T64" fmla="*/ 175 w 907"/>
              <a:gd name="T65" fmla="*/ 22 h 796"/>
              <a:gd name="T66" fmla="*/ 195 w 907"/>
              <a:gd name="T67" fmla="*/ 41 h 796"/>
              <a:gd name="T68" fmla="*/ 216 w 907"/>
              <a:gd name="T69" fmla="*/ 52 h 796"/>
              <a:gd name="T70" fmla="*/ 208 w 907"/>
              <a:gd name="T71" fmla="*/ 78 h 7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907"/>
              <a:gd name="T109" fmla="*/ 0 h 796"/>
              <a:gd name="T110" fmla="*/ 907 w 907"/>
              <a:gd name="T111" fmla="*/ 796 h 79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907" h="796">
                <a:moveTo>
                  <a:pt x="817" y="333"/>
                </a:moveTo>
                <a:lnTo>
                  <a:pt x="884" y="339"/>
                </a:lnTo>
                <a:lnTo>
                  <a:pt x="905" y="372"/>
                </a:lnTo>
                <a:lnTo>
                  <a:pt x="884" y="424"/>
                </a:lnTo>
                <a:lnTo>
                  <a:pt x="880" y="475"/>
                </a:lnTo>
                <a:lnTo>
                  <a:pt x="907" y="520"/>
                </a:lnTo>
                <a:lnTo>
                  <a:pt x="882" y="569"/>
                </a:lnTo>
                <a:lnTo>
                  <a:pt x="870" y="555"/>
                </a:lnTo>
                <a:lnTo>
                  <a:pt x="837" y="567"/>
                </a:lnTo>
                <a:lnTo>
                  <a:pt x="837" y="607"/>
                </a:lnTo>
                <a:lnTo>
                  <a:pt x="801" y="607"/>
                </a:lnTo>
                <a:lnTo>
                  <a:pt x="783" y="640"/>
                </a:lnTo>
                <a:lnTo>
                  <a:pt x="746" y="620"/>
                </a:lnTo>
                <a:lnTo>
                  <a:pt x="717" y="636"/>
                </a:lnTo>
                <a:lnTo>
                  <a:pt x="709" y="670"/>
                </a:lnTo>
                <a:lnTo>
                  <a:pt x="663" y="695"/>
                </a:lnTo>
                <a:lnTo>
                  <a:pt x="640" y="674"/>
                </a:lnTo>
                <a:lnTo>
                  <a:pt x="600" y="670"/>
                </a:lnTo>
                <a:lnTo>
                  <a:pt x="579" y="630"/>
                </a:lnTo>
                <a:lnTo>
                  <a:pt x="539" y="654"/>
                </a:lnTo>
                <a:lnTo>
                  <a:pt x="530" y="683"/>
                </a:lnTo>
                <a:lnTo>
                  <a:pt x="480" y="695"/>
                </a:lnTo>
                <a:lnTo>
                  <a:pt x="449" y="725"/>
                </a:lnTo>
                <a:lnTo>
                  <a:pt x="421" y="735"/>
                </a:lnTo>
                <a:lnTo>
                  <a:pt x="417" y="756"/>
                </a:lnTo>
                <a:lnTo>
                  <a:pt x="392" y="782"/>
                </a:lnTo>
                <a:lnTo>
                  <a:pt x="337" y="774"/>
                </a:lnTo>
                <a:lnTo>
                  <a:pt x="283" y="740"/>
                </a:lnTo>
                <a:lnTo>
                  <a:pt x="246" y="742"/>
                </a:lnTo>
                <a:lnTo>
                  <a:pt x="193" y="794"/>
                </a:lnTo>
                <a:lnTo>
                  <a:pt x="142" y="796"/>
                </a:lnTo>
                <a:lnTo>
                  <a:pt x="179" y="746"/>
                </a:lnTo>
                <a:lnTo>
                  <a:pt x="177" y="691"/>
                </a:lnTo>
                <a:lnTo>
                  <a:pt x="136" y="672"/>
                </a:lnTo>
                <a:lnTo>
                  <a:pt x="114" y="628"/>
                </a:lnTo>
                <a:lnTo>
                  <a:pt x="165" y="504"/>
                </a:lnTo>
                <a:lnTo>
                  <a:pt x="130" y="459"/>
                </a:lnTo>
                <a:lnTo>
                  <a:pt x="108" y="465"/>
                </a:lnTo>
                <a:lnTo>
                  <a:pt x="67" y="485"/>
                </a:lnTo>
                <a:lnTo>
                  <a:pt x="26" y="473"/>
                </a:lnTo>
                <a:lnTo>
                  <a:pt x="22" y="418"/>
                </a:lnTo>
                <a:lnTo>
                  <a:pt x="0" y="390"/>
                </a:lnTo>
                <a:lnTo>
                  <a:pt x="55" y="329"/>
                </a:lnTo>
                <a:lnTo>
                  <a:pt x="85" y="351"/>
                </a:lnTo>
                <a:lnTo>
                  <a:pt x="108" y="325"/>
                </a:lnTo>
                <a:lnTo>
                  <a:pt x="122" y="341"/>
                </a:lnTo>
                <a:lnTo>
                  <a:pt x="191" y="341"/>
                </a:lnTo>
                <a:lnTo>
                  <a:pt x="238" y="331"/>
                </a:lnTo>
                <a:lnTo>
                  <a:pt x="254" y="266"/>
                </a:lnTo>
                <a:lnTo>
                  <a:pt x="315" y="276"/>
                </a:lnTo>
                <a:lnTo>
                  <a:pt x="413" y="248"/>
                </a:lnTo>
                <a:lnTo>
                  <a:pt x="392" y="189"/>
                </a:lnTo>
                <a:lnTo>
                  <a:pt x="364" y="189"/>
                </a:lnTo>
                <a:lnTo>
                  <a:pt x="313" y="166"/>
                </a:lnTo>
                <a:lnTo>
                  <a:pt x="309" y="124"/>
                </a:lnTo>
                <a:lnTo>
                  <a:pt x="360" y="87"/>
                </a:lnTo>
                <a:lnTo>
                  <a:pt x="421" y="128"/>
                </a:lnTo>
                <a:lnTo>
                  <a:pt x="490" y="138"/>
                </a:lnTo>
                <a:lnTo>
                  <a:pt x="476" y="89"/>
                </a:lnTo>
                <a:lnTo>
                  <a:pt x="531" y="75"/>
                </a:lnTo>
                <a:lnTo>
                  <a:pt x="569" y="60"/>
                </a:lnTo>
                <a:lnTo>
                  <a:pt x="557" y="18"/>
                </a:lnTo>
                <a:lnTo>
                  <a:pt x="577" y="0"/>
                </a:lnTo>
                <a:lnTo>
                  <a:pt x="628" y="36"/>
                </a:lnTo>
                <a:lnTo>
                  <a:pt x="687" y="18"/>
                </a:lnTo>
                <a:lnTo>
                  <a:pt x="703" y="85"/>
                </a:lnTo>
                <a:lnTo>
                  <a:pt x="728" y="93"/>
                </a:lnTo>
                <a:lnTo>
                  <a:pt x="781" y="164"/>
                </a:lnTo>
                <a:lnTo>
                  <a:pt x="843" y="136"/>
                </a:lnTo>
                <a:lnTo>
                  <a:pt x="864" y="209"/>
                </a:lnTo>
                <a:lnTo>
                  <a:pt x="884" y="280"/>
                </a:lnTo>
                <a:lnTo>
                  <a:pt x="833" y="309"/>
                </a:lnTo>
                <a:lnTo>
                  <a:pt x="817" y="333"/>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52" name="Freeform 115"/>
          <p:cNvSpPr>
            <a:spLocks/>
          </p:cNvSpPr>
          <p:nvPr/>
        </p:nvSpPr>
        <p:spPr bwMode="gray">
          <a:xfrm>
            <a:off x="4581011" y="4501715"/>
            <a:ext cx="568864" cy="648259"/>
          </a:xfrm>
          <a:custGeom>
            <a:avLst/>
            <a:gdLst>
              <a:gd name="T0" fmla="*/ 186 w 805"/>
              <a:gd name="T1" fmla="*/ 44 h 917"/>
              <a:gd name="T2" fmla="*/ 191 w 805"/>
              <a:gd name="T3" fmla="*/ 62 h 917"/>
              <a:gd name="T4" fmla="*/ 185 w 805"/>
              <a:gd name="T5" fmla="*/ 74 h 917"/>
              <a:gd name="T6" fmla="*/ 176 w 805"/>
              <a:gd name="T7" fmla="*/ 80 h 917"/>
              <a:gd name="T8" fmla="*/ 171 w 805"/>
              <a:gd name="T9" fmla="*/ 98 h 917"/>
              <a:gd name="T10" fmla="*/ 184 w 805"/>
              <a:gd name="T11" fmla="*/ 111 h 917"/>
              <a:gd name="T12" fmla="*/ 186 w 805"/>
              <a:gd name="T13" fmla="*/ 132 h 917"/>
              <a:gd name="T14" fmla="*/ 196 w 805"/>
              <a:gd name="T15" fmla="*/ 139 h 917"/>
              <a:gd name="T16" fmla="*/ 201 w 805"/>
              <a:gd name="T17" fmla="*/ 156 h 917"/>
              <a:gd name="T18" fmla="*/ 194 w 805"/>
              <a:gd name="T19" fmla="*/ 172 h 917"/>
              <a:gd name="T20" fmla="*/ 195 w 805"/>
              <a:gd name="T21" fmla="*/ 186 h 917"/>
              <a:gd name="T22" fmla="*/ 181 w 805"/>
              <a:gd name="T23" fmla="*/ 194 h 917"/>
              <a:gd name="T24" fmla="*/ 168 w 805"/>
              <a:gd name="T25" fmla="*/ 186 h 917"/>
              <a:gd name="T26" fmla="*/ 143 w 805"/>
              <a:gd name="T27" fmla="*/ 204 h 917"/>
              <a:gd name="T28" fmla="*/ 129 w 805"/>
              <a:gd name="T29" fmla="*/ 206 h 917"/>
              <a:gd name="T30" fmla="*/ 129 w 805"/>
              <a:gd name="T31" fmla="*/ 220 h 917"/>
              <a:gd name="T32" fmla="*/ 123 w 805"/>
              <a:gd name="T33" fmla="*/ 223 h 917"/>
              <a:gd name="T34" fmla="*/ 114 w 805"/>
              <a:gd name="T35" fmla="*/ 223 h 917"/>
              <a:gd name="T36" fmla="*/ 104 w 805"/>
              <a:gd name="T37" fmla="*/ 229 h 917"/>
              <a:gd name="T38" fmla="*/ 104 w 805"/>
              <a:gd name="T39" fmla="*/ 218 h 917"/>
              <a:gd name="T40" fmla="*/ 100 w 805"/>
              <a:gd name="T41" fmla="*/ 212 h 917"/>
              <a:gd name="T42" fmla="*/ 83 w 805"/>
              <a:gd name="T43" fmla="*/ 212 h 917"/>
              <a:gd name="T44" fmla="*/ 96 w 805"/>
              <a:gd name="T45" fmla="*/ 196 h 917"/>
              <a:gd name="T46" fmla="*/ 97 w 805"/>
              <a:gd name="T47" fmla="*/ 181 h 917"/>
              <a:gd name="T48" fmla="*/ 90 w 805"/>
              <a:gd name="T49" fmla="*/ 176 h 917"/>
              <a:gd name="T50" fmla="*/ 90 w 805"/>
              <a:gd name="T51" fmla="*/ 161 h 917"/>
              <a:gd name="T52" fmla="*/ 82 w 805"/>
              <a:gd name="T53" fmla="*/ 159 h 917"/>
              <a:gd name="T54" fmla="*/ 74 w 805"/>
              <a:gd name="T55" fmla="*/ 163 h 917"/>
              <a:gd name="T56" fmla="*/ 64 w 805"/>
              <a:gd name="T57" fmla="*/ 160 h 917"/>
              <a:gd name="T58" fmla="*/ 53 w 805"/>
              <a:gd name="T59" fmla="*/ 175 h 917"/>
              <a:gd name="T60" fmla="*/ 47 w 805"/>
              <a:gd name="T61" fmla="*/ 168 h 917"/>
              <a:gd name="T62" fmla="*/ 40 w 805"/>
              <a:gd name="T63" fmla="*/ 166 h 917"/>
              <a:gd name="T64" fmla="*/ 37 w 805"/>
              <a:gd name="T65" fmla="*/ 178 h 917"/>
              <a:gd name="T66" fmla="*/ 22 w 805"/>
              <a:gd name="T67" fmla="*/ 177 h 917"/>
              <a:gd name="T68" fmla="*/ 15 w 805"/>
              <a:gd name="T69" fmla="*/ 166 h 917"/>
              <a:gd name="T70" fmla="*/ 16 w 805"/>
              <a:gd name="T71" fmla="*/ 153 h 917"/>
              <a:gd name="T72" fmla="*/ 21 w 805"/>
              <a:gd name="T73" fmla="*/ 140 h 917"/>
              <a:gd name="T74" fmla="*/ 16 w 805"/>
              <a:gd name="T75" fmla="*/ 132 h 917"/>
              <a:gd name="T76" fmla="*/ 0 w 805"/>
              <a:gd name="T77" fmla="*/ 130 h 917"/>
              <a:gd name="T78" fmla="*/ 3 w 805"/>
              <a:gd name="T79" fmla="*/ 124 h 917"/>
              <a:gd name="T80" fmla="*/ 15 w 805"/>
              <a:gd name="T81" fmla="*/ 117 h 917"/>
              <a:gd name="T82" fmla="*/ 6 w 805"/>
              <a:gd name="T83" fmla="*/ 81 h 917"/>
              <a:gd name="T84" fmla="*/ 6 w 805"/>
              <a:gd name="T85" fmla="*/ 68 h 917"/>
              <a:gd name="T86" fmla="*/ 3 w 805"/>
              <a:gd name="T87" fmla="*/ 46 h 917"/>
              <a:gd name="T88" fmla="*/ 10 w 805"/>
              <a:gd name="T89" fmla="*/ 30 h 917"/>
              <a:gd name="T90" fmla="*/ 25 w 805"/>
              <a:gd name="T91" fmla="*/ 17 h 917"/>
              <a:gd name="T92" fmla="*/ 49 w 805"/>
              <a:gd name="T93" fmla="*/ 21 h 917"/>
              <a:gd name="T94" fmla="*/ 53 w 805"/>
              <a:gd name="T95" fmla="*/ 14 h 917"/>
              <a:gd name="T96" fmla="*/ 45 w 805"/>
              <a:gd name="T97" fmla="*/ 4 h 917"/>
              <a:gd name="T98" fmla="*/ 63 w 805"/>
              <a:gd name="T99" fmla="*/ 0 h 917"/>
              <a:gd name="T100" fmla="*/ 85 w 805"/>
              <a:gd name="T101" fmla="*/ 6 h 917"/>
              <a:gd name="T102" fmla="*/ 102 w 805"/>
              <a:gd name="T103" fmla="*/ 7 h 917"/>
              <a:gd name="T104" fmla="*/ 117 w 805"/>
              <a:gd name="T105" fmla="*/ 17 h 917"/>
              <a:gd name="T106" fmla="*/ 132 w 805"/>
              <a:gd name="T107" fmla="*/ 8 h 917"/>
              <a:gd name="T108" fmla="*/ 140 w 805"/>
              <a:gd name="T109" fmla="*/ 10 h 917"/>
              <a:gd name="T110" fmla="*/ 141 w 805"/>
              <a:gd name="T111" fmla="*/ 18 h 917"/>
              <a:gd name="T112" fmla="*/ 159 w 805"/>
              <a:gd name="T113" fmla="*/ 6 h 917"/>
              <a:gd name="T114" fmla="*/ 167 w 805"/>
              <a:gd name="T115" fmla="*/ 14 h 917"/>
              <a:gd name="T116" fmla="*/ 166 w 805"/>
              <a:gd name="T117" fmla="*/ 28 h 917"/>
              <a:gd name="T118" fmla="*/ 178 w 805"/>
              <a:gd name="T119" fmla="*/ 31 h 917"/>
              <a:gd name="T120" fmla="*/ 186 w 805"/>
              <a:gd name="T121" fmla="*/ 44 h 91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805"/>
              <a:gd name="T184" fmla="*/ 0 h 917"/>
              <a:gd name="T185" fmla="*/ 805 w 805"/>
              <a:gd name="T186" fmla="*/ 917 h 91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805" h="917">
                <a:moveTo>
                  <a:pt x="746" y="177"/>
                </a:moveTo>
                <a:lnTo>
                  <a:pt x="766" y="251"/>
                </a:lnTo>
                <a:lnTo>
                  <a:pt x="740" y="299"/>
                </a:lnTo>
                <a:lnTo>
                  <a:pt x="707" y="322"/>
                </a:lnTo>
                <a:lnTo>
                  <a:pt x="685" y="393"/>
                </a:lnTo>
                <a:lnTo>
                  <a:pt x="736" y="446"/>
                </a:lnTo>
                <a:lnTo>
                  <a:pt x="746" y="531"/>
                </a:lnTo>
                <a:lnTo>
                  <a:pt x="787" y="557"/>
                </a:lnTo>
                <a:lnTo>
                  <a:pt x="805" y="627"/>
                </a:lnTo>
                <a:lnTo>
                  <a:pt x="777" y="688"/>
                </a:lnTo>
                <a:lnTo>
                  <a:pt x="781" y="747"/>
                </a:lnTo>
                <a:lnTo>
                  <a:pt x="724" y="777"/>
                </a:lnTo>
                <a:lnTo>
                  <a:pt x="673" y="747"/>
                </a:lnTo>
                <a:lnTo>
                  <a:pt x="573" y="816"/>
                </a:lnTo>
                <a:lnTo>
                  <a:pt x="518" y="824"/>
                </a:lnTo>
                <a:lnTo>
                  <a:pt x="518" y="881"/>
                </a:lnTo>
                <a:lnTo>
                  <a:pt x="492" y="895"/>
                </a:lnTo>
                <a:lnTo>
                  <a:pt x="457" y="895"/>
                </a:lnTo>
                <a:lnTo>
                  <a:pt x="419" y="917"/>
                </a:lnTo>
                <a:lnTo>
                  <a:pt x="419" y="873"/>
                </a:lnTo>
                <a:lnTo>
                  <a:pt x="403" y="848"/>
                </a:lnTo>
                <a:lnTo>
                  <a:pt x="333" y="850"/>
                </a:lnTo>
                <a:lnTo>
                  <a:pt x="384" y="787"/>
                </a:lnTo>
                <a:lnTo>
                  <a:pt x="388" y="726"/>
                </a:lnTo>
                <a:lnTo>
                  <a:pt x="362" y="706"/>
                </a:lnTo>
                <a:lnTo>
                  <a:pt x="362" y="647"/>
                </a:lnTo>
                <a:lnTo>
                  <a:pt x="329" y="637"/>
                </a:lnTo>
                <a:lnTo>
                  <a:pt x="297" y="655"/>
                </a:lnTo>
                <a:lnTo>
                  <a:pt x="256" y="643"/>
                </a:lnTo>
                <a:lnTo>
                  <a:pt x="214" y="700"/>
                </a:lnTo>
                <a:lnTo>
                  <a:pt x="191" y="673"/>
                </a:lnTo>
                <a:lnTo>
                  <a:pt x="163" y="667"/>
                </a:lnTo>
                <a:lnTo>
                  <a:pt x="148" y="714"/>
                </a:lnTo>
                <a:lnTo>
                  <a:pt x="88" y="708"/>
                </a:lnTo>
                <a:lnTo>
                  <a:pt x="61" y="667"/>
                </a:lnTo>
                <a:lnTo>
                  <a:pt x="65" y="614"/>
                </a:lnTo>
                <a:lnTo>
                  <a:pt x="86" y="562"/>
                </a:lnTo>
                <a:lnTo>
                  <a:pt x="65" y="529"/>
                </a:lnTo>
                <a:lnTo>
                  <a:pt x="0" y="523"/>
                </a:lnTo>
                <a:lnTo>
                  <a:pt x="14" y="499"/>
                </a:lnTo>
                <a:lnTo>
                  <a:pt x="63" y="468"/>
                </a:lnTo>
                <a:lnTo>
                  <a:pt x="24" y="326"/>
                </a:lnTo>
                <a:lnTo>
                  <a:pt x="25" y="275"/>
                </a:lnTo>
                <a:lnTo>
                  <a:pt x="14" y="185"/>
                </a:lnTo>
                <a:lnTo>
                  <a:pt x="41" y="120"/>
                </a:lnTo>
                <a:lnTo>
                  <a:pt x="100" y="68"/>
                </a:lnTo>
                <a:lnTo>
                  <a:pt x="199" y="84"/>
                </a:lnTo>
                <a:lnTo>
                  <a:pt x="212" y="59"/>
                </a:lnTo>
                <a:lnTo>
                  <a:pt x="183" y="17"/>
                </a:lnTo>
                <a:lnTo>
                  <a:pt x="252" y="0"/>
                </a:lnTo>
                <a:lnTo>
                  <a:pt x="340" y="27"/>
                </a:lnTo>
                <a:lnTo>
                  <a:pt x="411" y="31"/>
                </a:lnTo>
                <a:lnTo>
                  <a:pt x="468" y="70"/>
                </a:lnTo>
                <a:lnTo>
                  <a:pt x="529" y="35"/>
                </a:lnTo>
                <a:lnTo>
                  <a:pt x="561" y="41"/>
                </a:lnTo>
                <a:lnTo>
                  <a:pt x="567" y="74"/>
                </a:lnTo>
                <a:lnTo>
                  <a:pt x="638" y="25"/>
                </a:lnTo>
                <a:lnTo>
                  <a:pt x="671" y="59"/>
                </a:lnTo>
                <a:lnTo>
                  <a:pt x="665" y="112"/>
                </a:lnTo>
                <a:lnTo>
                  <a:pt x="712" y="126"/>
                </a:lnTo>
                <a:lnTo>
                  <a:pt x="746" y="177"/>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53" name="Freeform 116"/>
          <p:cNvSpPr>
            <a:spLocks/>
          </p:cNvSpPr>
          <p:nvPr/>
        </p:nvSpPr>
        <p:spPr bwMode="gray">
          <a:xfrm>
            <a:off x="4581011" y="4501715"/>
            <a:ext cx="568864" cy="648259"/>
          </a:xfrm>
          <a:custGeom>
            <a:avLst/>
            <a:gdLst>
              <a:gd name="T0" fmla="*/ 186 w 805"/>
              <a:gd name="T1" fmla="*/ 44 h 917"/>
              <a:gd name="T2" fmla="*/ 191 w 805"/>
              <a:gd name="T3" fmla="*/ 62 h 917"/>
              <a:gd name="T4" fmla="*/ 185 w 805"/>
              <a:gd name="T5" fmla="*/ 74 h 917"/>
              <a:gd name="T6" fmla="*/ 176 w 805"/>
              <a:gd name="T7" fmla="*/ 80 h 917"/>
              <a:gd name="T8" fmla="*/ 171 w 805"/>
              <a:gd name="T9" fmla="*/ 98 h 917"/>
              <a:gd name="T10" fmla="*/ 184 w 805"/>
              <a:gd name="T11" fmla="*/ 111 h 917"/>
              <a:gd name="T12" fmla="*/ 186 w 805"/>
              <a:gd name="T13" fmla="*/ 132 h 917"/>
              <a:gd name="T14" fmla="*/ 196 w 805"/>
              <a:gd name="T15" fmla="*/ 139 h 917"/>
              <a:gd name="T16" fmla="*/ 201 w 805"/>
              <a:gd name="T17" fmla="*/ 156 h 917"/>
              <a:gd name="T18" fmla="*/ 194 w 805"/>
              <a:gd name="T19" fmla="*/ 172 h 917"/>
              <a:gd name="T20" fmla="*/ 195 w 805"/>
              <a:gd name="T21" fmla="*/ 186 h 917"/>
              <a:gd name="T22" fmla="*/ 181 w 805"/>
              <a:gd name="T23" fmla="*/ 194 h 917"/>
              <a:gd name="T24" fmla="*/ 168 w 805"/>
              <a:gd name="T25" fmla="*/ 186 h 917"/>
              <a:gd name="T26" fmla="*/ 143 w 805"/>
              <a:gd name="T27" fmla="*/ 204 h 917"/>
              <a:gd name="T28" fmla="*/ 129 w 805"/>
              <a:gd name="T29" fmla="*/ 206 h 917"/>
              <a:gd name="T30" fmla="*/ 129 w 805"/>
              <a:gd name="T31" fmla="*/ 220 h 917"/>
              <a:gd name="T32" fmla="*/ 123 w 805"/>
              <a:gd name="T33" fmla="*/ 223 h 917"/>
              <a:gd name="T34" fmla="*/ 114 w 805"/>
              <a:gd name="T35" fmla="*/ 223 h 917"/>
              <a:gd name="T36" fmla="*/ 104 w 805"/>
              <a:gd name="T37" fmla="*/ 229 h 917"/>
              <a:gd name="T38" fmla="*/ 104 w 805"/>
              <a:gd name="T39" fmla="*/ 218 h 917"/>
              <a:gd name="T40" fmla="*/ 100 w 805"/>
              <a:gd name="T41" fmla="*/ 212 h 917"/>
              <a:gd name="T42" fmla="*/ 83 w 805"/>
              <a:gd name="T43" fmla="*/ 212 h 917"/>
              <a:gd name="T44" fmla="*/ 96 w 805"/>
              <a:gd name="T45" fmla="*/ 196 h 917"/>
              <a:gd name="T46" fmla="*/ 97 w 805"/>
              <a:gd name="T47" fmla="*/ 181 h 917"/>
              <a:gd name="T48" fmla="*/ 90 w 805"/>
              <a:gd name="T49" fmla="*/ 176 h 917"/>
              <a:gd name="T50" fmla="*/ 90 w 805"/>
              <a:gd name="T51" fmla="*/ 161 h 917"/>
              <a:gd name="T52" fmla="*/ 82 w 805"/>
              <a:gd name="T53" fmla="*/ 159 h 917"/>
              <a:gd name="T54" fmla="*/ 74 w 805"/>
              <a:gd name="T55" fmla="*/ 163 h 917"/>
              <a:gd name="T56" fmla="*/ 64 w 805"/>
              <a:gd name="T57" fmla="*/ 160 h 917"/>
              <a:gd name="T58" fmla="*/ 53 w 805"/>
              <a:gd name="T59" fmla="*/ 175 h 917"/>
              <a:gd name="T60" fmla="*/ 47 w 805"/>
              <a:gd name="T61" fmla="*/ 168 h 917"/>
              <a:gd name="T62" fmla="*/ 40 w 805"/>
              <a:gd name="T63" fmla="*/ 166 h 917"/>
              <a:gd name="T64" fmla="*/ 37 w 805"/>
              <a:gd name="T65" fmla="*/ 178 h 917"/>
              <a:gd name="T66" fmla="*/ 22 w 805"/>
              <a:gd name="T67" fmla="*/ 177 h 917"/>
              <a:gd name="T68" fmla="*/ 15 w 805"/>
              <a:gd name="T69" fmla="*/ 166 h 917"/>
              <a:gd name="T70" fmla="*/ 16 w 805"/>
              <a:gd name="T71" fmla="*/ 153 h 917"/>
              <a:gd name="T72" fmla="*/ 21 w 805"/>
              <a:gd name="T73" fmla="*/ 140 h 917"/>
              <a:gd name="T74" fmla="*/ 16 w 805"/>
              <a:gd name="T75" fmla="*/ 132 h 917"/>
              <a:gd name="T76" fmla="*/ 0 w 805"/>
              <a:gd name="T77" fmla="*/ 130 h 917"/>
              <a:gd name="T78" fmla="*/ 3 w 805"/>
              <a:gd name="T79" fmla="*/ 124 h 917"/>
              <a:gd name="T80" fmla="*/ 15 w 805"/>
              <a:gd name="T81" fmla="*/ 117 h 917"/>
              <a:gd name="T82" fmla="*/ 6 w 805"/>
              <a:gd name="T83" fmla="*/ 81 h 917"/>
              <a:gd name="T84" fmla="*/ 6 w 805"/>
              <a:gd name="T85" fmla="*/ 68 h 917"/>
              <a:gd name="T86" fmla="*/ 3 w 805"/>
              <a:gd name="T87" fmla="*/ 46 h 917"/>
              <a:gd name="T88" fmla="*/ 10 w 805"/>
              <a:gd name="T89" fmla="*/ 30 h 917"/>
              <a:gd name="T90" fmla="*/ 25 w 805"/>
              <a:gd name="T91" fmla="*/ 17 h 917"/>
              <a:gd name="T92" fmla="*/ 49 w 805"/>
              <a:gd name="T93" fmla="*/ 21 h 917"/>
              <a:gd name="T94" fmla="*/ 53 w 805"/>
              <a:gd name="T95" fmla="*/ 14 h 917"/>
              <a:gd name="T96" fmla="*/ 45 w 805"/>
              <a:gd name="T97" fmla="*/ 4 h 917"/>
              <a:gd name="T98" fmla="*/ 63 w 805"/>
              <a:gd name="T99" fmla="*/ 0 h 917"/>
              <a:gd name="T100" fmla="*/ 85 w 805"/>
              <a:gd name="T101" fmla="*/ 6 h 917"/>
              <a:gd name="T102" fmla="*/ 102 w 805"/>
              <a:gd name="T103" fmla="*/ 7 h 917"/>
              <a:gd name="T104" fmla="*/ 117 w 805"/>
              <a:gd name="T105" fmla="*/ 17 h 917"/>
              <a:gd name="T106" fmla="*/ 132 w 805"/>
              <a:gd name="T107" fmla="*/ 8 h 917"/>
              <a:gd name="T108" fmla="*/ 140 w 805"/>
              <a:gd name="T109" fmla="*/ 10 h 917"/>
              <a:gd name="T110" fmla="*/ 141 w 805"/>
              <a:gd name="T111" fmla="*/ 18 h 917"/>
              <a:gd name="T112" fmla="*/ 159 w 805"/>
              <a:gd name="T113" fmla="*/ 6 h 917"/>
              <a:gd name="T114" fmla="*/ 167 w 805"/>
              <a:gd name="T115" fmla="*/ 14 h 917"/>
              <a:gd name="T116" fmla="*/ 166 w 805"/>
              <a:gd name="T117" fmla="*/ 28 h 917"/>
              <a:gd name="T118" fmla="*/ 178 w 805"/>
              <a:gd name="T119" fmla="*/ 31 h 917"/>
              <a:gd name="T120" fmla="*/ 186 w 805"/>
              <a:gd name="T121" fmla="*/ 44 h 91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805"/>
              <a:gd name="T184" fmla="*/ 0 h 917"/>
              <a:gd name="T185" fmla="*/ 805 w 805"/>
              <a:gd name="T186" fmla="*/ 917 h 91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805" h="917">
                <a:moveTo>
                  <a:pt x="746" y="177"/>
                </a:moveTo>
                <a:lnTo>
                  <a:pt x="766" y="251"/>
                </a:lnTo>
                <a:lnTo>
                  <a:pt x="740" y="299"/>
                </a:lnTo>
                <a:lnTo>
                  <a:pt x="707" y="322"/>
                </a:lnTo>
                <a:lnTo>
                  <a:pt x="685" y="393"/>
                </a:lnTo>
                <a:lnTo>
                  <a:pt x="736" y="446"/>
                </a:lnTo>
                <a:lnTo>
                  <a:pt x="746" y="531"/>
                </a:lnTo>
                <a:lnTo>
                  <a:pt x="787" y="557"/>
                </a:lnTo>
                <a:lnTo>
                  <a:pt x="805" y="627"/>
                </a:lnTo>
                <a:lnTo>
                  <a:pt x="777" y="688"/>
                </a:lnTo>
                <a:lnTo>
                  <a:pt x="781" y="747"/>
                </a:lnTo>
                <a:lnTo>
                  <a:pt x="724" y="777"/>
                </a:lnTo>
                <a:lnTo>
                  <a:pt x="673" y="747"/>
                </a:lnTo>
                <a:lnTo>
                  <a:pt x="573" y="816"/>
                </a:lnTo>
                <a:lnTo>
                  <a:pt x="518" y="824"/>
                </a:lnTo>
                <a:lnTo>
                  <a:pt x="518" y="881"/>
                </a:lnTo>
                <a:lnTo>
                  <a:pt x="492" y="895"/>
                </a:lnTo>
                <a:lnTo>
                  <a:pt x="457" y="895"/>
                </a:lnTo>
                <a:lnTo>
                  <a:pt x="419" y="917"/>
                </a:lnTo>
                <a:lnTo>
                  <a:pt x="419" y="873"/>
                </a:lnTo>
                <a:lnTo>
                  <a:pt x="403" y="848"/>
                </a:lnTo>
                <a:lnTo>
                  <a:pt x="333" y="850"/>
                </a:lnTo>
                <a:lnTo>
                  <a:pt x="384" y="787"/>
                </a:lnTo>
                <a:lnTo>
                  <a:pt x="388" y="726"/>
                </a:lnTo>
                <a:lnTo>
                  <a:pt x="362" y="706"/>
                </a:lnTo>
                <a:lnTo>
                  <a:pt x="362" y="647"/>
                </a:lnTo>
                <a:lnTo>
                  <a:pt x="329" y="637"/>
                </a:lnTo>
                <a:lnTo>
                  <a:pt x="297" y="655"/>
                </a:lnTo>
                <a:lnTo>
                  <a:pt x="256" y="643"/>
                </a:lnTo>
                <a:lnTo>
                  <a:pt x="214" y="700"/>
                </a:lnTo>
                <a:lnTo>
                  <a:pt x="191" y="673"/>
                </a:lnTo>
                <a:lnTo>
                  <a:pt x="163" y="667"/>
                </a:lnTo>
                <a:lnTo>
                  <a:pt x="148" y="714"/>
                </a:lnTo>
                <a:lnTo>
                  <a:pt x="88" y="708"/>
                </a:lnTo>
                <a:lnTo>
                  <a:pt x="61" y="667"/>
                </a:lnTo>
                <a:lnTo>
                  <a:pt x="65" y="614"/>
                </a:lnTo>
                <a:lnTo>
                  <a:pt x="86" y="562"/>
                </a:lnTo>
                <a:lnTo>
                  <a:pt x="65" y="529"/>
                </a:lnTo>
                <a:lnTo>
                  <a:pt x="0" y="523"/>
                </a:lnTo>
                <a:lnTo>
                  <a:pt x="14" y="499"/>
                </a:lnTo>
                <a:lnTo>
                  <a:pt x="63" y="468"/>
                </a:lnTo>
                <a:lnTo>
                  <a:pt x="24" y="326"/>
                </a:lnTo>
                <a:lnTo>
                  <a:pt x="25" y="275"/>
                </a:lnTo>
                <a:lnTo>
                  <a:pt x="14" y="185"/>
                </a:lnTo>
                <a:lnTo>
                  <a:pt x="41" y="120"/>
                </a:lnTo>
                <a:lnTo>
                  <a:pt x="100" y="68"/>
                </a:lnTo>
                <a:lnTo>
                  <a:pt x="199" y="84"/>
                </a:lnTo>
                <a:lnTo>
                  <a:pt x="212" y="59"/>
                </a:lnTo>
                <a:lnTo>
                  <a:pt x="183" y="17"/>
                </a:lnTo>
                <a:lnTo>
                  <a:pt x="252" y="0"/>
                </a:lnTo>
                <a:lnTo>
                  <a:pt x="340" y="27"/>
                </a:lnTo>
                <a:lnTo>
                  <a:pt x="411" y="31"/>
                </a:lnTo>
                <a:lnTo>
                  <a:pt x="468" y="70"/>
                </a:lnTo>
                <a:lnTo>
                  <a:pt x="529" y="35"/>
                </a:lnTo>
                <a:lnTo>
                  <a:pt x="561" y="41"/>
                </a:lnTo>
                <a:lnTo>
                  <a:pt x="567" y="74"/>
                </a:lnTo>
                <a:lnTo>
                  <a:pt x="638" y="25"/>
                </a:lnTo>
                <a:lnTo>
                  <a:pt x="671" y="59"/>
                </a:lnTo>
                <a:lnTo>
                  <a:pt x="665" y="112"/>
                </a:lnTo>
                <a:lnTo>
                  <a:pt x="712" y="126"/>
                </a:lnTo>
                <a:lnTo>
                  <a:pt x="746" y="177"/>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54" name="Freeform 117"/>
          <p:cNvSpPr>
            <a:spLocks/>
          </p:cNvSpPr>
          <p:nvPr/>
        </p:nvSpPr>
        <p:spPr bwMode="gray">
          <a:xfrm>
            <a:off x="5064970" y="4436606"/>
            <a:ext cx="503770" cy="694968"/>
          </a:xfrm>
          <a:custGeom>
            <a:avLst/>
            <a:gdLst>
              <a:gd name="T0" fmla="*/ 20 w 711"/>
              <a:gd name="T1" fmla="*/ 44 h 982"/>
              <a:gd name="T2" fmla="*/ 7 w 711"/>
              <a:gd name="T3" fmla="*/ 55 h 982"/>
              <a:gd name="T4" fmla="*/ 16 w 711"/>
              <a:gd name="T5" fmla="*/ 68 h 982"/>
              <a:gd name="T6" fmla="*/ 21 w 711"/>
              <a:gd name="T7" fmla="*/ 86 h 982"/>
              <a:gd name="T8" fmla="*/ 14 w 711"/>
              <a:gd name="T9" fmla="*/ 98 h 982"/>
              <a:gd name="T10" fmla="*/ 6 w 711"/>
              <a:gd name="T11" fmla="*/ 104 h 982"/>
              <a:gd name="T12" fmla="*/ 0 w 711"/>
              <a:gd name="T13" fmla="*/ 122 h 982"/>
              <a:gd name="T14" fmla="*/ 13 w 711"/>
              <a:gd name="T15" fmla="*/ 135 h 982"/>
              <a:gd name="T16" fmla="*/ 16 w 711"/>
              <a:gd name="T17" fmla="*/ 156 h 982"/>
              <a:gd name="T18" fmla="*/ 26 w 711"/>
              <a:gd name="T19" fmla="*/ 163 h 982"/>
              <a:gd name="T20" fmla="*/ 30 w 711"/>
              <a:gd name="T21" fmla="*/ 179 h 982"/>
              <a:gd name="T22" fmla="*/ 23 w 711"/>
              <a:gd name="T23" fmla="*/ 196 h 982"/>
              <a:gd name="T24" fmla="*/ 24 w 711"/>
              <a:gd name="T25" fmla="*/ 210 h 982"/>
              <a:gd name="T26" fmla="*/ 32 w 711"/>
              <a:gd name="T27" fmla="*/ 215 h 982"/>
              <a:gd name="T28" fmla="*/ 50 w 711"/>
              <a:gd name="T29" fmla="*/ 209 h 982"/>
              <a:gd name="T30" fmla="*/ 56 w 711"/>
              <a:gd name="T31" fmla="*/ 215 h 982"/>
              <a:gd name="T32" fmla="*/ 47 w 711"/>
              <a:gd name="T33" fmla="*/ 232 h 982"/>
              <a:gd name="T34" fmla="*/ 39 w 711"/>
              <a:gd name="T35" fmla="*/ 241 h 982"/>
              <a:gd name="T36" fmla="*/ 46 w 711"/>
              <a:gd name="T37" fmla="*/ 246 h 982"/>
              <a:gd name="T38" fmla="*/ 82 w 711"/>
              <a:gd name="T39" fmla="*/ 231 h 982"/>
              <a:gd name="T40" fmla="*/ 96 w 711"/>
              <a:gd name="T41" fmla="*/ 238 h 982"/>
              <a:gd name="T42" fmla="*/ 101 w 711"/>
              <a:gd name="T43" fmla="*/ 222 h 982"/>
              <a:gd name="T44" fmla="*/ 100 w 711"/>
              <a:gd name="T45" fmla="*/ 209 h 982"/>
              <a:gd name="T46" fmla="*/ 107 w 711"/>
              <a:gd name="T47" fmla="*/ 182 h 982"/>
              <a:gd name="T48" fmla="*/ 115 w 711"/>
              <a:gd name="T49" fmla="*/ 170 h 982"/>
              <a:gd name="T50" fmla="*/ 115 w 711"/>
              <a:gd name="T51" fmla="*/ 157 h 982"/>
              <a:gd name="T52" fmla="*/ 119 w 711"/>
              <a:gd name="T53" fmla="*/ 151 h 982"/>
              <a:gd name="T54" fmla="*/ 116 w 711"/>
              <a:gd name="T55" fmla="*/ 143 h 982"/>
              <a:gd name="T56" fmla="*/ 117 w 711"/>
              <a:gd name="T57" fmla="*/ 130 h 982"/>
              <a:gd name="T58" fmla="*/ 132 w 711"/>
              <a:gd name="T59" fmla="*/ 124 h 982"/>
              <a:gd name="T60" fmla="*/ 134 w 711"/>
              <a:gd name="T61" fmla="*/ 106 h 982"/>
              <a:gd name="T62" fmla="*/ 135 w 711"/>
              <a:gd name="T63" fmla="*/ 92 h 982"/>
              <a:gd name="T64" fmla="*/ 143 w 711"/>
              <a:gd name="T65" fmla="*/ 87 h 982"/>
              <a:gd name="T66" fmla="*/ 151 w 711"/>
              <a:gd name="T67" fmla="*/ 87 h 982"/>
              <a:gd name="T68" fmla="*/ 164 w 711"/>
              <a:gd name="T69" fmla="*/ 80 h 982"/>
              <a:gd name="T70" fmla="*/ 175 w 711"/>
              <a:gd name="T71" fmla="*/ 75 h 982"/>
              <a:gd name="T72" fmla="*/ 175 w 711"/>
              <a:gd name="T73" fmla="*/ 64 h 982"/>
              <a:gd name="T74" fmla="*/ 178 w 711"/>
              <a:gd name="T75" fmla="*/ 63 h 982"/>
              <a:gd name="T76" fmla="*/ 175 w 711"/>
              <a:gd name="T77" fmla="*/ 49 h 982"/>
              <a:gd name="T78" fmla="*/ 155 w 711"/>
              <a:gd name="T79" fmla="*/ 34 h 982"/>
              <a:gd name="T80" fmla="*/ 160 w 711"/>
              <a:gd name="T81" fmla="*/ 19 h 982"/>
              <a:gd name="T82" fmla="*/ 153 w 711"/>
              <a:gd name="T83" fmla="*/ 15 h 982"/>
              <a:gd name="T84" fmla="*/ 134 w 711"/>
              <a:gd name="T85" fmla="*/ 14 h 982"/>
              <a:gd name="T86" fmla="*/ 127 w 711"/>
              <a:gd name="T87" fmla="*/ 5 h 982"/>
              <a:gd name="T88" fmla="*/ 112 w 711"/>
              <a:gd name="T89" fmla="*/ 21 h 982"/>
              <a:gd name="T90" fmla="*/ 102 w 711"/>
              <a:gd name="T91" fmla="*/ 17 h 982"/>
              <a:gd name="T92" fmla="*/ 110 w 711"/>
              <a:gd name="T93" fmla="*/ 7 h 982"/>
              <a:gd name="T94" fmla="*/ 105 w 711"/>
              <a:gd name="T95" fmla="*/ 0 h 982"/>
              <a:gd name="T96" fmla="*/ 96 w 711"/>
              <a:gd name="T97" fmla="*/ 4 h 982"/>
              <a:gd name="T98" fmla="*/ 87 w 711"/>
              <a:gd name="T99" fmla="*/ 15 h 982"/>
              <a:gd name="T100" fmla="*/ 83 w 711"/>
              <a:gd name="T101" fmla="*/ 14 h 982"/>
              <a:gd name="T102" fmla="*/ 76 w 711"/>
              <a:gd name="T103" fmla="*/ 21 h 982"/>
              <a:gd name="T104" fmla="*/ 63 w 711"/>
              <a:gd name="T105" fmla="*/ 15 h 982"/>
              <a:gd name="T106" fmla="*/ 54 w 711"/>
              <a:gd name="T107" fmla="*/ 25 h 982"/>
              <a:gd name="T108" fmla="*/ 46 w 711"/>
              <a:gd name="T109" fmla="*/ 27 h 982"/>
              <a:gd name="T110" fmla="*/ 35 w 711"/>
              <a:gd name="T111" fmla="*/ 40 h 982"/>
              <a:gd name="T112" fmla="*/ 20 w 711"/>
              <a:gd name="T113" fmla="*/ 44 h 98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11"/>
              <a:gd name="T172" fmla="*/ 0 h 982"/>
              <a:gd name="T173" fmla="*/ 711 w 711"/>
              <a:gd name="T174" fmla="*/ 982 h 98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11" h="982">
                <a:moveTo>
                  <a:pt x="77" y="173"/>
                </a:moveTo>
                <a:lnTo>
                  <a:pt x="27" y="219"/>
                </a:lnTo>
                <a:lnTo>
                  <a:pt x="61" y="270"/>
                </a:lnTo>
                <a:lnTo>
                  <a:pt x="81" y="344"/>
                </a:lnTo>
                <a:lnTo>
                  <a:pt x="55" y="392"/>
                </a:lnTo>
                <a:lnTo>
                  <a:pt x="22" y="415"/>
                </a:lnTo>
                <a:lnTo>
                  <a:pt x="0" y="486"/>
                </a:lnTo>
                <a:lnTo>
                  <a:pt x="51" y="539"/>
                </a:lnTo>
                <a:lnTo>
                  <a:pt x="61" y="624"/>
                </a:lnTo>
                <a:lnTo>
                  <a:pt x="102" y="650"/>
                </a:lnTo>
                <a:lnTo>
                  <a:pt x="120" y="716"/>
                </a:lnTo>
                <a:lnTo>
                  <a:pt x="92" y="783"/>
                </a:lnTo>
                <a:lnTo>
                  <a:pt x="96" y="840"/>
                </a:lnTo>
                <a:lnTo>
                  <a:pt x="128" y="860"/>
                </a:lnTo>
                <a:lnTo>
                  <a:pt x="197" y="833"/>
                </a:lnTo>
                <a:lnTo>
                  <a:pt x="224" y="858"/>
                </a:lnTo>
                <a:lnTo>
                  <a:pt x="185" y="927"/>
                </a:lnTo>
                <a:lnTo>
                  <a:pt x="155" y="961"/>
                </a:lnTo>
                <a:lnTo>
                  <a:pt x="183" y="982"/>
                </a:lnTo>
                <a:lnTo>
                  <a:pt x="327" y="923"/>
                </a:lnTo>
                <a:lnTo>
                  <a:pt x="382" y="949"/>
                </a:lnTo>
                <a:lnTo>
                  <a:pt x="403" y="888"/>
                </a:lnTo>
                <a:lnTo>
                  <a:pt x="398" y="833"/>
                </a:lnTo>
                <a:lnTo>
                  <a:pt x="425" y="726"/>
                </a:lnTo>
                <a:lnTo>
                  <a:pt x="459" y="677"/>
                </a:lnTo>
                <a:lnTo>
                  <a:pt x="457" y="628"/>
                </a:lnTo>
                <a:lnTo>
                  <a:pt x="476" y="604"/>
                </a:lnTo>
                <a:lnTo>
                  <a:pt x="462" y="569"/>
                </a:lnTo>
                <a:lnTo>
                  <a:pt x="468" y="518"/>
                </a:lnTo>
                <a:lnTo>
                  <a:pt x="525" y="496"/>
                </a:lnTo>
                <a:lnTo>
                  <a:pt x="535" y="423"/>
                </a:lnTo>
                <a:lnTo>
                  <a:pt x="539" y="368"/>
                </a:lnTo>
                <a:lnTo>
                  <a:pt x="569" y="346"/>
                </a:lnTo>
                <a:lnTo>
                  <a:pt x="602" y="346"/>
                </a:lnTo>
                <a:lnTo>
                  <a:pt x="653" y="317"/>
                </a:lnTo>
                <a:lnTo>
                  <a:pt x="697" y="297"/>
                </a:lnTo>
                <a:lnTo>
                  <a:pt x="697" y="256"/>
                </a:lnTo>
                <a:lnTo>
                  <a:pt x="711" y="254"/>
                </a:lnTo>
                <a:lnTo>
                  <a:pt x="697" y="193"/>
                </a:lnTo>
                <a:lnTo>
                  <a:pt x="620" y="134"/>
                </a:lnTo>
                <a:lnTo>
                  <a:pt x="638" y="73"/>
                </a:lnTo>
                <a:lnTo>
                  <a:pt x="612" y="57"/>
                </a:lnTo>
                <a:lnTo>
                  <a:pt x="535" y="55"/>
                </a:lnTo>
                <a:lnTo>
                  <a:pt x="506" y="20"/>
                </a:lnTo>
                <a:lnTo>
                  <a:pt x="447" y="81"/>
                </a:lnTo>
                <a:lnTo>
                  <a:pt x="407" y="67"/>
                </a:lnTo>
                <a:lnTo>
                  <a:pt x="439" y="28"/>
                </a:lnTo>
                <a:lnTo>
                  <a:pt x="417" y="0"/>
                </a:lnTo>
                <a:lnTo>
                  <a:pt x="384" y="14"/>
                </a:lnTo>
                <a:lnTo>
                  <a:pt x="348" y="59"/>
                </a:lnTo>
                <a:lnTo>
                  <a:pt x="331" y="55"/>
                </a:lnTo>
                <a:lnTo>
                  <a:pt x="301" y="81"/>
                </a:lnTo>
                <a:lnTo>
                  <a:pt x="250" y="61"/>
                </a:lnTo>
                <a:lnTo>
                  <a:pt x="214" y="98"/>
                </a:lnTo>
                <a:lnTo>
                  <a:pt x="183" y="108"/>
                </a:lnTo>
                <a:lnTo>
                  <a:pt x="140" y="159"/>
                </a:lnTo>
                <a:lnTo>
                  <a:pt x="77" y="173"/>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55" name="Freeform 118"/>
          <p:cNvSpPr>
            <a:spLocks/>
          </p:cNvSpPr>
          <p:nvPr/>
        </p:nvSpPr>
        <p:spPr bwMode="gray">
          <a:xfrm>
            <a:off x="5064970" y="4436606"/>
            <a:ext cx="503770" cy="694968"/>
          </a:xfrm>
          <a:custGeom>
            <a:avLst/>
            <a:gdLst>
              <a:gd name="T0" fmla="*/ 20 w 711"/>
              <a:gd name="T1" fmla="*/ 44 h 982"/>
              <a:gd name="T2" fmla="*/ 7 w 711"/>
              <a:gd name="T3" fmla="*/ 55 h 982"/>
              <a:gd name="T4" fmla="*/ 16 w 711"/>
              <a:gd name="T5" fmla="*/ 68 h 982"/>
              <a:gd name="T6" fmla="*/ 21 w 711"/>
              <a:gd name="T7" fmla="*/ 86 h 982"/>
              <a:gd name="T8" fmla="*/ 14 w 711"/>
              <a:gd name="T9" fmla="*/ 98 h 982"/>
              <a:gd name="T10" fmla="*/ 6 w 711"/>
              <a:gd name="T11" fmla="*/ 104 h 982"/>
              <a:gd name="T12" fmla="*/ 0 w 711"/>
              <a:gd name="T13" fmla="*/ 122 h 982"/>
              <a:gd name="T14" fmla="*/ 13 w 711"/>
              <a:gd name="T15" fmla="*/ 135 h 982"/>
              <a:gd name="T16" fmla="*/ 16 w 711"/>
              <a:gd name="T17" fmla="*/ 156 h 982"/>
              <a:gd name="T18" fmla="*/ 26 w 711"/>
              <a:gd name="T19" fmla="*/ 163 h 982"/>
              <a:gd name="T20" fmla="*/ 30 w 711"/>
              <a:gd name="T21" fmla="*/ 179 h 982"/>
              <a:gd name="T22" fmla="*/ 23 w 711"/>
              <a:gd name="T23" fmla="*/ 196 h 982"/>
              <a:gd name="T24" fmla="*/ 24 w 711"/>
              <a:gd name="T25" fmla="*/ 210 h 982"/>
              <a:gd name="T26" fmla="*/ 32 w 711"/>
              <a:gd name="T27" fmla="*/ 215 h 982"/>
              <a:gd name="T28" fmla="*/ 50 w 711"/>
              <a:gd name="T29" fmla="*/ 209 h 982"/>
              <a:gd name="T30" fmla="*/ 56 w 711"/>
              <a:gd name="T31" fmla="*/ 215 h 982"/>
              <a:gd name="T32" fmla="*/ 47 w 711"/>
              <a:gd name="T33" fmla="*/ 232 h 982"/>
              <a:gd name="T34" fmla="*/ 39 w 711"/>
              <a:gd name="T35" fmla="*/ 241 h 982"/>
              <a:gd name="T36" fmla="*/ 46 w 711"/>
              <a:gd name="T37" fmla="*/ 246 h 982"/>
              <a:gd name="T38" fmla="*/ 82 w 711"/>
              <a:gd name="T39" fmla="*/ 231 h 982"/>
              <a:gd name="T40" fmla="*/ 96 w 711"/>
              <a:gd name="T41" fmla="*/ 238 h 982"/>
              <a:gd name="T42" fmla="*/ 101 w 711"/>
              <a:gd name="T43" fmla="*/ 222 h 982"/>
              <a:gd name="T44" fmla="*/ 100 w 711"/>
              <a:gd name="T45" fmla="*/ 209 h 982"/>
              <a:gd name="T46" fmla="*/ 107 w 711"/>
              <a:gd name="T47" fmla="*/ 182 h 982"/>
              <a:gd name="T48" fmla="*/ 115 w 711"/>
              <a:gd name="T49" fmla="*/ 170 h 982"/>
              <a:gd name="T50" fmla="*/ 115 w 711"/>
              <a:gd name="T51" fmla="*/ 157 h 982"/>
              <a:gd name="T52" fmla="*/ 119 w 711"/>
              <a:gd name="T53" fmla="*/ 151 h 982"/>
              <a:gd name="T54" fmla="*/ 116 w 711"/>
              <a:gd name="T55" fmla="*/ 143 h 982"/>
              <a:gd name="T56" fmla="*/ 117 w 711"/>
              <a:gd name="T57" fmla="*/ 130 h 982"/>
              <a:gd name="T58" fmla="*/ 132 w 711"/>
              <a:gd name="T59" fmla="*/ 124 h 982"/>
              <a:gd name="T60" fmla="*/ 134 w 711"/>
              <a:gd name="T61" fmla="*/ 106 h 982"/>
              <a:gd name="T62" fmla="*/ 135 w 711"/>
              <a:gd name="T63" fmla="*/ 92 h 982"/>
              <a:gd name="T64" fmla="*/ 143 w 711"/>
              <a:gd name="T65" fmla="*/ 87 h 982"/>
              <a:gd name="T66" fmla="*/ 151 w 711"/>
              <a:gd name="T67" fmla="*/ 87 h 982"/>
              <a:gd name="T68" fmla="*/ 164 w 711"/>
              <a:gd name="T69" fmla="*/ 80 h 982"/>
              <a:gd name="T70" fmla="*/ 175 w 711"/>
              <a:gd name="T71" fmla="*/ 75 h 982"/>
              <a:gd name="T72" fmla="*/ 175 w 711"/>
              <a:gd name="T73" fmla="*/ 64 h 982"/>
              <a:gd name="T74" fmla="*/ 178 w 711"/>
              <a:gd name="T75" fmla="*/ 63 h 982"/>
              <a:gd name="T76" fmla="*/ 175 w 711"/>
              <a:gd name="T77" fmla="*/ 49 h 982"/>
              <a:gd name="T78" fmla="*/ 155 w 711"/>
              <a:gd name="T79" fmla="*/ 34 h 982"/>
              <a:gd name="T80" fmla="*/ 160 w 711"/>
              <a:gd name="T81" fmla="*/ 19 h 982"/>
              <a:gd name="T82" fmla="*/ 153 w 711"/>
              <a:gd name="T83" fmla="*/ 15 h 982"/>
              <a:gd name="T84" fmla="*/ 134 w 711"/>
              <a:gd name="T85" fmla="*/ 14 h 982"/>
              <a:gd name="T86" fmla="*/ 127 w 711"/>
              <a:gd name="T87" fmla="*/ 5 h 982"/>
              <a:gd name="T88" fmla="*/ 112 w 711"/>
              <a:gd name="T89" fmla="*/ 21 h 982"/>
              <a:gd name="T90" fmla="*/ 102 w 711"/>
              <a:gd name="T91" fmla="*/ 17 h 982"/>
              <a:gd name="T92" fmla="*/ 110 w 711"/>
              <a:gd name="T93" fmla="*/ 7 h 982"/>
              <a:gd name="T94" fmla="*/ 105 w 711"/>
              <a:gd name="T95" fmla="*/ 0 h 982"/>
              <a:gd name="T96" fmla="*/ 96 w 711"/>
              <a:gd name="T97" fmla="*/ 4 h 982"/>
              <a:gd name="T98" fmla="*/ 87 w 711"/>
              <a:gd name="T99" fmla="*/ 15 h 982"/>
              <a:gd name="T100" fmla="*/ 83 w 711"/>
              <a:gd name="T101" fmla="*/ 14 h 982"/>
              <a:gd name="T102" fmla="*/ 76 w 711"/>
              <a:gd name="T103" fmla="*/ 21 h 982"/>
              <a:gd name="T104" fmla="*/ 63 w 711"/>
              <a:gd name="T105" fmla="*/ 15 h 982"/>
              <a:gd name="T106" fmla="*/ 54 w 711"/>
              <a:gd name="T107" fmla="*/ 25 h 982"/>
              <a:gd name="T108" fmla="*/ 46 w 711"/>
              <a:gd name="T109" fmla="*/ 27 h 982"/>
              <a:gd name="T110" fmla="*/ 35 w 711"/>
              <a:gd name="T111" fmla="*/ 40 h 982"/>
              <a:gd name="T112" fmla="*/ 20 w 711"/>
              <a:gd name="T113" fmla="*/ 44 h 98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11"/>
              <a:gd name="T172" fmla="*/ 0 h 982"/>
              <a:gd name="T173" fmla="*/ 711 w 711"/>
              <a:gd name="T174" fmla="*/ 982 h 98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11" h="982">
                <a:moveTo>
                  <a:pt x="77" y="173"/>
                </a:moveTo>
                <a:lnTo>
                  <a:pt x="27" y="219"/>
                </a:lnTo>
                <a:lnTo>
                  <a:pt x="61" y="270"/>
                </a:lnTo>
                <a:lnTo>
                  <a:pt x="81" y="344"/>
                </a:lnTo>
                <a:lnTo>
                  <a:pt x="55" y="392"/>
                </a:lnTo>
                <a:lnTo>
                  <a:pt x="22" y="415"/>
                </a:lnTo>
                <a:lnTo>
                  <a:pt x="0" y="486"/>
                </a:lnTo>
                <a:lnTo>
                  <a:pt x="51" y="539"/>
                </a:lnTo>
                <a:lnTo>
                  <a:pt x="61" y="624"/>
                </a:lnTo>
                <a:lnTo>
                  <a:pt x="102" y="650"/>
                </a:lnTo>
                <a:lnTo>
                  <a:pt x="120" y="716"/>
                </a:lnTo>
                <a:lnTo>
                  <a:pt x="92" y="783"/>
                </a:lnTo>
                <a:lnTo>
                  <a:pt x="96" y="840"/>
                </a:lnTo>
                <a:lnTo>
                  <a:pt x="128" y="860"/>
                </a:lnTo>
                <a:lnTo>
                  <a:pt x="197" y="833"/>
                </a:lnTo>
                <a:lnTo>
                  <a:pt x="224" y="858"/>
                </a:lnTo>
                <a:lnTo>
                  <a:pt x="185" y="927"/>
                </a:lnTo>
                <a:lnTo>
                  <a:pt x="155" y="961"/>
                </a:lnTo>
                <a:lnTo>
                  <a:pt x="183" y="982"/>
                </a:lnTo>
                <a:lnTo>
                  <a:pt x="327" y="923"/>
                </a:lnTo>
                <a:lnTo>
                  <a:pt x="382" y="949"/>
                </a:lnTo>
                <a:lnTo>
                  <a:pt x="403" y="888"/>
                </a:lnTo>
                <a:lnTo>
                  <a:pt x="398" y="833"/>
                </a:lnTo>
                <a:lnTo>
                  <a:pt x="425" y="726"/>
                </a:lnTo>
                <a:lnTo>
                  <a:pt x="459" y="677"/>
                </a:lnTo>
                <a:lnTo>
                  <a:pt x="457" y="628"/>
                </a:lnTo>
                <a:lnTo>
                  <a:pt x="476" y="604"/>
                </a:lnTo>
                <a:lnTo>
                  <a:pt x="462" y="569"/>
                </a:lnTo>
                <a:lnTo>
                  <a:pt x="468" y="518"/>
                </a:lnTo>
                <a:lnTo>
                  <a:pt x="525" y="496"/>
                </a:lnTo>
                <a:lnTo>
                  <a:pt x="535" y="423"/>
                </a:lnTo>
                <a:lnTo>
                  <a:pt x="539" y="368"/>
                </a:lnTo>
                <a:lnTo>
                  <a:pt x="569" y="346"/>
                </a:lnTo>
                <a:lnTo>
                  <a:pt x="602" y="346"/>
                </a:lnTo>
                <a:lnTo>
                  <a:pt x="653" y="317"/>
                </a:lnTo>
                <a:lnTo>
                  <a:pt x="697" y="297"/>
                </a:lnTo>
                <a:lnTo>
                  <a:pt x="697" y="256"/>
                </a:lnTo>
                <a:lnTo>
                  <a:pt x="711" y="254"/>
                </a:lnTo>
                <a:lnTo>
                  <a:pt x="697" y="193"/>
                </a:lnTo>
                <a:lnTo>
                  <a:pt x="620" y="134"/>
                </a:lnTo>
                <a:lnTo>
                  <a:pt x="638" y="73"/>
                </a:lnTo>
                <a:lnTo>
                  <a:pt x="612" y="57"/>
                </a:lnTo>
                <a:lnTo>
                  <a:pt x="535" y="55"/>
                </a:lnTo>
                <a:lnTo>
                  <a:pt x="506" y="20"/>
                </a:lnTo>
                <a:lnTo>
                  <a:pt x="447" y="81"/>
                </a:lnTo>
                <a:lnTo>
                  <a:pt x="407" y="67"/>
                </a:lnTo>
                <a:lnTo>
                  <a:pt x="439" y="28"/>
                </a:lnTo>
                <a:lnTo>
                  <a:pt x="417" y="0"/>
                </a:lnTo>
                <a:lnTo>
                  <a:pt x="384" y="14"/>
                </a:lnTo>
                <a:lnTo>
                  <a:pt x="348" y="59"/>
                </a:lnTo>
                <a:lnTo>
                  <a:pt x="331" y="55"/>
                </a:lnTo>
                <a:lnTo>
                  <a:pt x="301" y="81"/>
                </a:lnTo>
                <a:lnTo>
                  <a:pt x="250" y="61"/>
                </a:lnTo>
                <a:lnTo>
                  <a:pt x="214" y="98"/>
                </a:lnTo>
                <a:lnTo>
                  <a:pt x="183" y="108"/>
                </a:lnTo>
                <a:lnTo>
                  <a:pt x="140" y="159"/>
                </a:lnTo>
                <a:lnTo>
                  <a:pt x="77" y="173"/>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56" name="Freeform 119"/>
          <p:cNvSpPr>
            <a:spLocks/>
          </p:cNvSpPr>
          <p:nvPr/>
        </p:nvSpPr>
        <p:spPr bwMode="gray">
          <a:xfrm>
            <a:off x="5122988" y="3860533"/>
            <a:ext cx="510846" cy="632689"/>
          </a:xfrm>
          <a:custGeom>
            <a:avLst/>
            <a:gdLst>
              <a:gd name="T0" fmla="*/ 19 w 722"/>
              <a:gd name="T1" fmla="*/ 148 h 894"/>
              <a:gd name="T2" fmla="*/ 23 w 722"/>
              <a:gd name="T3" fmla="*/ 155 h 894"/>
              <a:gd name="T4" fmla="*/ 34 w 722"/>
              <a:gd name="T5" fmla="*/ 163 h 894"/>
              <a:gd name="T6" fmla="*/ 42 w 722"/>
              <a:gd name="T7" fmla="*/ 163 h 894"/>
              <a:gd name="T8" fmla="*/ 50 w 722"/>
              <a:gd name="T9" fmla="*/ 168 h 894"/>
              <a:gd name="T10" fmla="*/ 50 w 722"/>
              <a:gd name="T11" fmla="*/ 192 h 894"/>
              <a:gd name="T12" fmla="*/ 58 w 722"/>
              <a:gd name="T13" fmla="*/ 202 h 894"/>
              <a:gd name="T14" fmla="*/ 62 w 722"/>
              <a:gd name="T15" fmla="*/ 217 h 894"/>
              <a:gd name="T16" fmla="*/ 67 w 722"/>
              <a:gd name="T17" fmla="*/ 218 h 894"/>
              <a:gd name="T18" fmla="*/ 76 w 722"/>
              <a:gd name="T19" fmla="*/ 207 h 894"/>
              <a:gd name="T20" fmla="*/ 85 w 722"/>
              <a:gd name="T21" fmla="*/ 204 h 894"/>
              <a:gd name="T22" fmla="*/ 90 w 722"/>
              <a:gd name="T23" fmla="*/ 211 h 894"/>
              <a:gd name="T24" fmla="*/ 82 w 722"/>
              <a:gd name="T25" fmla="*/ 220 h 894"/>
              <a:gd name="T26" fmla="*/ 91 w 722"/>
              <a:gd name="T27" fmla="*/ 224 h 894"/>
              <a:gd name="T28" fmla="*/ 106 w 722"/>
              <a:gd name="T29" fmla="*/ 209 h 894"/>
              <a:gd name="T30" fmla="*/ 113 w 722"/>
              <a:gd name="T31" fmla="*/ 217 h 894"/>
              <a:gd name="T32" fmla="*/ 133 w 722"/>
              <a:gd name="T33" fmla="*/ 218 h 894"/>
              <a:gd name="T34" fmla="*/ 140 w 722"/>
              <a:gd name="T35" fmla="*/ 222 h 894"/>
              <a:gd name="T36" fmla="*/ 154 w 722"/>
              <a:gd name="T37" fmla="*/ 207 h 894"/>
              <a:gd name="T38" fmla="*/ 162 w 722"/>
              <a:gd name="T39" fmla="*/ 188 h 894"/>
              <a:gd name="T40" fmla="*/ 169 w 722"/>
              <a:gd name="T41" fmla="*/ 178 h 894"/>
              <a:gd name="T42" fmla="*/ 176 w 722"/>
              <a:gd name="T43" fmla="*/ 175 h 894"/>
              <a:gd name="T44" fmla="*/ 171 w 722"/>
              <a:gd name="T45" fmla="*/ 164 h 894"/>
              <a:gd name="T46" fmla="*/ 181 w 722"/>
              <a:gd name="T47" fmla="*/ 151 h 894"/>
              <a:gd name="T48" fmla="*/ 180 w 722"/>
              <a:gd name="T49" fmla="*/ 141 h 894"/>
              <a:gd name="T50" fmla="*/ 173 w 722"/>
              <a:gd name="T51" fmla="*/ 142 h 894"/>
              <a:gd name="T52" fmla="*/ 162 w 722"/>
              <a:gd name="T53" fmla="*/ 138 h 894"/>
              <a:gd name="T54" fmla="*/ 150 w 722"/>
              <a:gd name="T55" fmla="*/ 142 h 894"/>
              <a:gd name="T56" fmla="*/ 147 w 722"/>
              <a:gd name="T57" fmla="*/ 127 h 894"/>
              <a:gd name="T58" fmla="*/ 134 w 722"/>
              <a:gd name="T59" fmla="*/ 120 h 894"/>
              <a:gd name="T60" fmla="*/ 131 w 722"/>
              <a:gd name="T61" fmla="*/ 108 h 894"/>
              <a:gd name="T62" fmla="*/ 138 w 722"/>
              <a:gd name="T63" fmla="*/ 97 h 894"/>
              <a:gd name="T64" fmla="*/ 124 w 722"/>
              <a:gd name="T65" fmla="*/ 83 h 894"/>
              <a:gd name="T66" fmla="*/ 108 w 722"/>
              <a:gd name="T67" fmla="*/ 63 h 894"/>
              <a:gd name="T68" fmla="*/ 109 w 722"/>
              <a:gd name="T69" fmla="*/ 47 h 894"/>
              <a:gd name="T70" fmla="*/ 101 w 722"/>
              <a:gd name="T71" fmla="*/ 42 h 894"/>
              <a:gd name="T72" fmla="*/ 93 w 722"/>
              <a:gd name="T73" fmla="*/ 44 h 894"/>
              <a:gd name="T74" fmla="*/ 90 w 722"/>
              <a:gd name="T75" fmla="*/ 35 h 894"/>
              <a:gd name="T76" fmla="*/ 73 w 722"/>
              <a:gd name="T77" fmla="*/ 34 h 894"/>
              <a:gd name="T78" fmla="*/ 77 w 722"/>
              <a:gd name="T79" fmla="*/ 12 h 894"/>
              <a:gd name="T80" fmla="*/ 69 w 722"/>
              <a:gd name="T81" fmla="*/ 15 h 894"/>
              <a:gd name="T82" fmla="*/ 53 w 722"/>
              <a:gd name="T83" fmla="*/ 0 h 894"/>
              <a:gd name="T84" fmla="*/ 45 w 722"/>
              <a:gd name="T85" fmla="*/ 4 h 894"/>
              <a:gd name="T86" fmla="*/ 40 w 722"/>
              <a:gd name="T87" fmla="*/ 16 h 894"/>
              <a:gd name="T88" fmla="*/ 35 w 722"/>
              <a:gd name="T89" fmla="*/ 17 h 894"/>
              <a:gd name="T90" fmla="*/ 38 w 722"/>
              <a:gd name="T91" fmla="*/ 26 h 894"/>
              <a:gd name="T92" fmla="*/ 51 w 722"/>
              <a:gd name="T93" fmla="*/ 30 h 894"/>
              <a:gd name="T94" fmla="*/ 55 w 722"/>
              <a:gd name="T95" fmla="*/ 46 h 894"/>
              <a:gd name="T96" fmla="*/ 42 w 722"/>
              <a:gd name="T97" fmla="*/ 54 h 894"/>
              <a:gd name="T98" fmla="*/ 28 w 722"/>
              <a:gd name="T99" fmla="*/ 42 h 894"/>
              <a:gd name="T100" fmla="*/ 17 w 722"/>
              <a:gd name="T101" fmla="*/ 49 h 894"/>
              <a:gd name="T102" fmla="*/ 22 w 722"/>
              <a:gd name="T103" fmla="*/ 62 h 894"/>
              <a:gd name="T104" fmla="*/ 12 w 722"/>
              <a:gd name="T105" fmla="*/ 71 h 894"/>
              <a:gd name="T106" fmla="*/ 13 w 722"/>
              <a:gd name="T107" fmla="*/ 84 h 894"/>
              <a:gd name="T108" fmla="*/ 0 w 722"/>
              <a:gd name="T109" fmla="*/ 88 h 894"/>
              <a:gd name="T110" fmla="*/ 11 w 722"/>
              <a:gd name="T111" fmla="*/ 96 h 894"/>
              <a:gd name="T112" fmla="*/ 24 w 722"/>
              <a:gd name="T113" fmla="*/ 112 h 894"/>
              <a:gd name="T114" fmla="*/ 40 w 722"/>
              <a:gd name="T115" fmla="*/ 103 h 894"/>
              <a:gd name="T116" fmla="*/ 44 w 722"/>
              <a:gd name="T117" fmla="*/ 118 h 894"/>
              <a:gd name="T118" fmla="*/ 43 w 722"/>
              <a:gd name="T119" fmla="*/ 134 h 894"/>
              <a:gd name="T120" fmla="*/ 24 w 722"/>
              <a:gd name="T121" fmla="*/ 144 h 894"/>
              <a:gd name="T122" fmla="*/ 19 w 722"/>
              <a:gd name="T123" fmla="*/ 148 h 8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22"/>
              <a:gd name="T187" fmla="*/ 0 h 894"/>
              <a:gd name="T188" fmla="*/ 722 w 722"/>
              <a:gd name="T189" fmla="*/ 894 h 89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22" h="894">
                <a:moveTo>
                  <a:pt x="74" y="591"/>
                </a:moveTo>
                <a:lnTo>
                  <a:pt x="94" y="620"/>
                </a:lnTo>
                <a:lnTo>
                  <a:pt x="133" y="652"/>
                </a:lnTo>
                <a:lnTo>
                  <a:pt x="165" y="650"/>
                </a:lnTo>
                <a:lnTo>
                  <a:pt x="202" y="669"/>
                </a:lnTo>
                <a:lnTo>
                  <a:pt x="202" y="766"/>
                </a:lnTo>
                <a:lnTo>
                  <a:pt x="234" y="807"/>
                </a:lnTo>
                <a:lnTo>
                  <a:pt x="250" y="868"/>
                </a:lnTo>
                <a:lnTo>
                  <a:pt x="267" y="872"/>
                </a:lnTo>
                <a:lnTo>
                  <a:pt x="303" y="827"/>
                </a:lnTo>
                <a:lnTo>
                  <a:pt x="338" y="815"/>
                </a:lnTo>
                <a:lnTo>
                  <a:pt x="358" y="841"/>
                </a:lnTo>
                <a:lnTo>
                  <a:pt x="326" y="878"/>
                </a:lnTo>
                <a:lnTo>
                  <a:pt x="366" y="894"/>
                </a:lnTo>
                <a:lnTo>
                  <a:pt x="425" y="833"/>
                </a:lnTo>
                <a:lnTo>
                  <a:pt x="454" y="868"/>
                </a:lnTo>
                <a:lnTo>
                  <a:pt x="531" y="870"/>
                </a:lnTo>
                <a:lnTo>
                  <a:pt x="557" y="886"/>
                </a:lnTo>
                <a:lnTo>
                  <a:pt x="616" y="825"/>
                </a:lnTo>
                <a:lnTo>
                  <a:pt x="645" y="752"/>
                </a:lnTo>
                <a:lnTo>
                  <a:pt x="673" y="709"/>
                </a:lnTo>
                <a:lnTo>
                  <a:pt x="704" y="697"/>
                </a:lnTo>
                <a:lnTo>
                  <a:pt x="683" y="654"/>
                </a:lnTo>
                <a:lnTo>
                  <a:pt x="722" y="604"/>
                </a:lnTo>
                <a:lnTo>
                  <a:pt x="720" y="563"/>
                </a:lnTo>
                <a:lnTo>
                  <a:pt x="689" y="567"/>
                </a:lnTo>
                <a:lnTo>
                  <a:pt x="647" y="551"/>
                </a:lnTo>
                <a:lnTo>
                  <a:pt x="598" y="567"/>
                </a:lnTo>
                <a:lnTo>
                  <a:pt x="588" y="508"/>
                </a:lnTo>
                <a:lnTo>
                  <a:pt x="533" y="482"/>
                </a:lnTo>
                <a:lnTo>
                  <a:pt x="521" y="429"/>
                </a:lnTo>
                <a:lnTo>
                  <a:pt x="549" y="386"/>
                </a:lnTo>
                <a:lnTo>
                  <a:pt x="496" y="331"/>
                </a:lnTo>
                <a:lnTo>
                  <a:pt x="431" y="252"/>
                </a:lnTo>
                <a:lnTo>
                  <a:pt x="435" y="185"/>
                </a:lnTo>
                <a:lnTo>
                  <a:pt x="403" y="166"/>
                </a:lnTo>
                <a:lnTo>
                  <a:pt x="374" y="173"/>
                </a:lnTo>
                <a:lnTo>
                  <a:pt x="358" y="138"/>
                </a:lnTo>
                <a:lnTo>
                  <a:pt x="291" y="136"/>
                </a:lnTo>
                <a:lnTo>
                  <a:pt x="305" y="47"/>
                </a:lnTo>
                <a:lnTo>
                  <a:pt x="273" y="61"/>
                </a:lnTo>
                <a:lnTo>
                  <a:pt x="214" y="0"/>
                </a:lnTo>
                <a:lnTo>
                  <a:pt x="177" y="16"/>
                </a:lnTo>
                <a:lnTo>
                  <a:pt x="157" y="63"/>
                </a:lnTo>
                <a:lnTo>
                  <a:pt x="137" y="67"/>
                </a:lnTo>
                <a:lnTo>
                  <a:pt x="149" y="101"/>
                </a:lnTo>
                <a:lnTo>
                  <a:pt x="204" y="122"/>
                </a:lnTo>
                <a:lnTo>
                  <a:pt x="222" y="183"/>
                </a:lnTo>
                <a:lnTo>
                  <a:pt x="167" y="215"/>
                </a:lnTo>
                <a:lnTo>
                  <a:pt x="114" y="166"/>
                </a:lnTo>
                <a:lnTo>
                  <a:pt x="67" y="195"/>
                </a:lnTo>
                <a:lnTo>
                  <a:pt x="86" y="250"/>
                </a:lnTo>
                <a:lnTo>
                  <a:pt x="49" y="282"/>
                </a:lnTo>
                <a:lnTo>
                  <a:pt x="53" y="335"/>
                </a:lnTo>
                <a:lnTo>
                  <a:pt x="0" y="349"/>
                </a:lnTo>
                <a:lnTo>
                  <a:pt x="43" y="384"/>
                </a:lnTo>
                <a:lnTo>
                  <a:pt x="98" y="447"/>
                </a:lnTo>
                <a:lnTo>
                  <a:pt x="157" y="410"/>
                </a:lnTo>
                <a:lnTo>
                  <a:pt x="175" y="473"/>
                </a:lnTo>
                <a:lnTo>
                  <a:pt x="171" y="536"/>
                </a:lnTo>
                <a:lnTo>
                  <a:pt x="96" y="575"/>
                </a:lnTo>
                <a:lnTo>
                  <a:pt x="74" y="591"/>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57" name="Freeform 120"/>
          <p:cNvSpPr>
            <a:spLocks/>
          </p:cNvSpPr>
          <p:nvPr/>
        </p:nvSpPr>
        <p:spPr bwMode="gray">
          <a:xfrm>
            <a:off x="5122988" y="3860533"/>
            <a:ext cx="510846" cy="632689"/>
          </a:xfrm>
          <a:custGeom>
            <a:avLst/>
            <a:gdLst>
              <a:gd name="T0" fmla="*/ 19 w 722"/>
              <a:gd name="T1" fmla="*/ 148 h 894"/>
              <a:gd name="T2" fmla="*/ 23 w 722"/>
              <a:gd name="T3" fmla="*/ 155 h 894"/>
              <a:gd name="T4" fmla="*/ 34 w 722"/>
              <a:gd name="T5" fmla="*/ 163 h 894"/>
              <a:gd name="T6" fmla="*/ 42 w 722"/>
              <a:gd name="T7" fmla="*/ 163 h 894"/>
              <a:gd name="T8" fmla="*/ 50 w 722"/>
              <a:gd name="T9" fmla="*/ 168 h 894"/>
              <a:gd name="T10" fmla="*/ 50 w 722"/>
              <a:gd name="T11" fmla="*/ 192 h 894"/>
              <a:gd name="T12" fmla="*/ 58 w 722"/>
              <a:gd name="T13" fmla="*/ 202 h 894"/>
              <a:gd name="T14" fmla="*/ 62 w 722"/>
              <a:gd name="T15" fmla="*/ 217 h 894"/>
              <a:gd name="T16" fmla="*/ 67 w 722"/>
              <a:gd name="T17" fmla="*/ 218 h 894"/>
              <a:gd name="T18" fmla="*/ 76 w 722"/>
              <a:gd name="T19" fmla="*/ 207 h 894"/>
              <a:gd name="T20" fmla="*/ 85 w 722"/>
              <a:gd name="T21" fmla="*/ 204 h 894"/>
              <a:gd name="T22" fmla="*/ 90 w 722"/>
              <a:gd name="T23" fmla="*/ 211 h 894"/>
              <a:gd name="T24" fmla="*/ 82 w 722"/>
              <a:gd name="T25" fmla="*/ 220 h 894"/>
              <a:gd name="T26" fmla="*/ 91 w 722"/>
              <a:gd name="T27" fmla="*/ 224 h 894"/>
              <a:gd name="T28" fmla="*/ 106 w 722"/>
              <a:gd name="T29" fmla="*/ 209 h 894"/>
              <a:gd name="T30" fmla="*/ 113 w 722"/>
              <a:gd name="T31" fmla="*/ 217 h 894"/>
              <a:gd name="T32" fmla="*/ 133 w 722"/>
              <a:gd name="T33" fmla="*/ 218 h 894"/>
              <a:gd name="T34" fmla="*/ 140 w 722"/>
              <a:gd name="T35" fmla="*/ 222 h 894"/>
              <a:gd name="T36" fmla="*/ 154 w 722"/>
              <a:gd name="T37" fmla="*/ 207 h 894"/>
              <a:gd name="T38" fmla="*/ 162 w 722"/>
              <a:gd name="T39" fmla="*/ 188 h 894"/>
              <a:gd name="T40" fmla="*/ 169 w 722"/>
              <a:gd name="T41" fmla="*/ 178 h 894"/>
              <a:gd name="T42" fmla="*/ 176 w 722"/>
              <a:gd name="T43" fmla="*/ 175 h 894"/>
              <a:gd name="T44" fmla="*/ 171 w 722"/>
              <a:gd name="T45" fmla="*/ 164 h 894"/>
              <a:gd name="T46" fmla="*/ 181 w 722"/>
              <a:gd name="T47" fmla="*/ 151 h 894"/>
              <a:gd name="T48" fmla="*/ 180 w 722"/>
              <a:gd name="T49" fmla="*/ 141 h 894"/>
              <a:gd name="T50" fmla="*/ 173 w 722"/>
              <a:gd name="T51" fmla="*/ 142 h 894"/>
              <a:gd name="T52" fmla="*/ 162 w 722"/>
              <a:gd name="T53" fmla="*/ 138 h 894"/>
              <a:gd name="T54" fmla="*/ 150 w 722"/>
              <a:gd name="T55" fmla="*/ 142 h 894"/>
              <a:gd name="T56" fmla="*/ 147 w 722"/>
              <a:gd name="T57" fmla="*/ 127 h 894"/>
              <a:gd name="T58" fmla="*/ 134 w 722"/>
              <a:gd name="T59" fmla="*/ 120 h 894"/>
              <a:gd name="T60" fmla="*/ 131 w 722"/>
              <a:gd name="T61" fmla="*/ 108 h 894"/>
              <a:gd name="T62" fmla="*/ 138 w 722"/>
              <a:gd name="T63" fmla="*/ 97 h 894"/>
              <a:gd name="T64" fmla="*/ 124 w 722"/>
              <a:gd name="T65" fmla="*/ 83 h 894"/>
              <a:gd name="T66" fmla="*/ 108 w 722"/>
              <a:gd name="T67" fmla="*/ 63 h 894"/>
              <a:gd name="T68" fmla="*/ 109 w 722"/>
              <a:gd name="T69" fmla="*/ 47 h 894"/>
              <a:gd name="T70" fmla="*/ 101 w 722"/>
              <a:gd name="T71" fmla="*/ 42 h 894"/>
              <a:gd name="T72" fmla="*/ 93 w 722"/>
              <a:gd name="T73" fmla="*/ 44 h 894"/>
              <a:gd name="T74" fmla="*/ 90 w 722"/>
              <a:gd name="T75" fmla="*/ 35 h 894"/>
              <a:gd name="T76" fmla="*/ 73 w 722"/>
              <a:gd name="T77" fmla="*/ 34 h 894"/>
              <a:gd name="T78" fmla="*/ 77 w 722"/>
              <a:gd name="T79" fmla="*/ 12 h 894"/>
              <a:gd name="T80" fmla="*/ 69 w 722"/>
              <a:gd name="T81" fmla="*/ 15 h 894"/>
              <a:gd name="T82" fmla="*/ 53 w 722"/>
              <a:gd name="T83" fmla="*/ 0 h 894"/>
              <a:gd name="T84" fmla="*/ 45 w 722"/>
              <a:gd name="T85" fmla="*/ 4 h 894"/>
              <a:gd name="T86" fmla="*/ 40 w 722"/>
              <a:gd name="T87" fmla="*/ 16 h 894"/>
              <a:gd name="T88" fmla="*/ 35 w 722"/>
              <a:gd name="T89" fmla="*/ 17 h 894"/>
              <a:gd name="T90" fmla="*/ 38 w 722"/>
              <a:gd name="T91" fmla="*/ 26 h 894"/>
              <a:gd name="T92" fmla="*/ 51 w 722"/>
              <a:gd name="T93" fmla="*/ 30 h 894"/>
              <a:gd name="T94" fmla="*/ 55 w 722"/>
              <a:gd name="T95" fmla="*/ 46 h 894"/>
              <a:gd name="T96" fmla="*/ 42 w 722"/>
              <a:gd name="T97" fmla="*/ 54 h 894"/>
              <a:gd name="T98" fmla="*/ 28 w 722"/>
              <a:gd name="T99" fmla="*/ 42 h 894"/>
              <a:gd name="T100" fmla="*/ 17 w 722"/>
              <a:gd name="T101" fmla="*/ 49 h 894"/>
              <a:gd name="T102" fmla="*/ 22 w 722"/>
              <a:gd name="T103" fmla="*/ 62 h 894"/>
              <a:gd name="T104" fmla="*/ 12 w 722"/>
              <a:gd name="T105" fmla="*/ 71 h 894"/>
              <a:gd name="T106" fmla="*/ 13 w 722"/>
              <a:gd name="T107" fmla="*/ 84 h 894"/>
              <a:gd name="T108" fmla="*/ 0 w 722"/>
              <a:gd name="T109" fmla="*/ 88 h 894"/>
              <a:gd name="T110" fmla="*/ 11 w 722"/>
              <a:gd name="T111" fmla="*/ 96 h 894"/>
              <a:gd name="T112" fmla="*/ 24 w 722"/>
              <a:gd name="T113" fmla="*/ 112 h 894"/>
              <a:gd name="T114" fmla="*/ 40 w 722"/>
              <a:gd name="T115" fmla="*/ 103 h 894"/>
              <a:gd name="T116" fmla="*/ 44 w 722"/>
              <a:gd name="T117" fmla="*/ 118 h 894"/>
              <a:gd name="T118" fmla="*/ 43 w 722"/>
              <a:gd name="T119" fmla="*/ 134 h 894"/>
              <a:gd name="T120" fmla="*/ 24 w 722"/>
              <a:gd name="T121" fmla="*/ 144 h 894"/>
              <a:gd name="T122" fmla="*/ 19 w 722"/>
              <a:gd name="T123" fmla="*/ 148 h 8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22"/>
              <a:gd name="T187" fmla="*/ 0 h 894"/>
              <a:gd name="T188" fmla="*/ 722 w 722"/>
              <a:gd name="T189" fmla="*/ 894 h 89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22" h="894">
                <a:moveTo>
                  <a:pt x="74" y="591"/>
                </a:moveTo>
                <a:lnTo>
                  <a:pt x="94" y="620"/>
                </a:lnTo>
                <a:lnTo>
                  <a:pt x="133" y="652"/>
                </a:lnTo>
                <a:lnTo>
                  <a:pt x="165" y="650"/>
                </a:lnTo>
                <a:lnTo>
                  <a:pt x="202" y="669"/>
                </a:lnTo>
                <a:lnTo>
                  <a:pt x="202" y="766"/>
                </a:lnTo>
                <a:lnTo>
                  <a:pt x="234" y="807"/>
                </a:lnTo>
                <a:lnTo>
                  <a:pt x="250" y="868"/>
                </a:lnTo>
                <a:lnTo>
                  <a:pt x="267" y="872"/>
                </a:lnTo>
                <a:lnTo>
                  <a:pt x="303" y="827"/>
                </a:lnTo>
                <a:lnTo>
                  <a:pt x="338" y="815"/>
                </a:lnTo>
                <a:lnTo>
                  <a:pt x="358" y="841"/>
                </a:lnTo>
                <a:lnTo>
                  <a:pt x="326" y="878"/>
                </a:lnTo>
                <a:lnTo>
                  <a:pt x="366" y="894"/>
                </a:lnTo>
                <a:lnTo>
                  <a:pt x="425" y="833"/>
                </a:lnTo>
                <a:lnTo>
                  <a:pt x="454" y="868"/>
                </a:lnTo>
                <a:lnTo>
                  <a:pt x="531" y="870"/>
                </a:lnTo>
                <a:lnTo>
                  <a:pt x="557" y="886"/>
                </a:lnTo>
                <a:lnTo>
                  <a:pt x="616" y="825"/>
                </a:lnTo>
                <a:lnTo>
                  <a:pt x="645" y="752"/>
                </a:lnTo>
                <a:lnTo>
                  <a:pt x="673" y="709"/>
                </a:lnTo>
                <a:lnTo>
                  <a:pt x="704" y="697"/>
                </a:lnTo>
                <a:lnTo>
                  <a:pt x="683" y="654"/>
                </a:lnTo>
                <a:lnTo>
                  <a:pt x="722" y="604"/>
                </a:lnTo>
                <a:lnTo>
                  <a:pt x="720" y="563"/>
                </a:lnTo>
                <a:lnTo>
                  <a:pt x="689" y="567"/>
                </a:lnTo>
                <a:lnTo>
                  <a:pt x="647" y="551"/>
                </a:lnTo>
                <a:lnTo>
                  <a:pt x="598" y="567"/>
                </a:lnTo>
                <a:lnTo>
                  <a:pt x="588" y="508"/>
                </a:lnTo>
                <a:lnTo>
                  <a:pt x="533" y="482"/>
                </a:lnTo>
                <a:lnTo>
                  <a:pt x="521" y="429"/>
                </a:lnTo>
                <a:lnTo>
                  <a:pt x="549" y="386"/>
                </a:lnTo>
                <a:lnTo>
                  <a:pt x="496" y="331"/>
                </a:lnTo>
                <a:lnTo>
                  <a:pt x="431" y="252"/>
                </a:lnTo>
                <a:lnTo>
                  <a:pt x="435" y="185"/>
                </a:lnTo>
                <a:lnTo>
                  <a:pt x="403" y="166"/>
                </a:lnTo>
                <a:lnTo>
                  <a:pt x="374" y="173"/>
                </a:lnTo>
                <a:lnTo>
                  <a:pt x="358" y="138"/>
                </a:lnTo>
                <a:lnTo>
                  <a:pt x="291" y="136"/>
                </a:lnTo>
                <a:lnTo>
                  <a:pt x="305" y="47"/>
                </a:lnTo>
                <a:lnTo>
                  <a:pt x="273" y="61"/>
                </a:lnTo>
                <a:lnTo>
                  <a:pt x="214" y="0"/>
                </a:lnTo>
                <a:lnTo>
                  <a:pt x="177" y="16"/>
                </a:lnTo>
                <a:lnTo>
                  <a:pt x="157" y="63"/>
                </a:lnTo>
                <a:lnTo>
                  <a:pt x="137" y="67"/>
                </a:lnTo>
                <a:lnTo>
                  <a:pt x="149" y="101"/>
                </a:lnTo>
                <a:lnTo>
                  <a:pt x="204" y="122"/>
                </a:lnTo>
                <a:lnTo>
                  <a:pt x="222" y="183"/>
                </a:lnTo>
                <a:lnTo>
                  <a:pt x="167" y="215"/>
                </a:lnTo>
                <a:lnTo>
                  <a:pt x="114" y="166"/>
                </a:lnTo>
                <a:lnTo>
                  <a:pt x="67" y="195"/>
                </a:lnTo>
                <a:lnTo>
                  <a:pt x="86" y="250"/>
                </a:lnTo>
                <a:lnTo>
                  <a:pt x="49" y="282"/>
                </a:lnTo>
                <a:lnTo>
                  <a:pt x="53" y="335"/>
                </a:lnTo>
                <a:lnTo>
                  <a:pt x="0" y="349"/>
                </a:lnTo>
                <a:lnTo>
                  <a:pt x="43" y="384"/>
                </a:lnTo>
                <a:lnTo>
                  <a:pt x="98" y="447"/>
                </a:lnTo>
                <a:lnTo>
                  <a:pt x="157" y="410"/>
                </a:lnTo>
                <a:lnTo>
                  <a:pt x="175" y="473"/>
                </a:lnTo>
                <a:lnTo>
                  <a:pt x="171" y="536"/>
                </a:lnTo>
                <a:lnTo>
                  <a:pt x="96" y="575"/>
                </a:lnTo>
                <a:lnTo>
                  <a:pt x="74" y="591"/>
                </a:lnTo>
              </a:path>
            </a:pathLst>
          </a:custGeom>
          <a:no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58" name="Freeform 121"/>
          <p:cNvSpPr>
            <a:spLocks/>
          </p:cNvSpPr>
          <p:nvPr/>
        </p:nvSpPr>
        <p:spPr bwMode="gray">
          <a:xfrm>
            <a:off x="4496106" y="4128046"/>
            <a:ext cx="803768" cy="503887"/>
          </a:xfrm>
          <a:custGeom>
            <a:avLst/>
            <a:gdLst>
              <a:gd name="T0" fmla="*/ 40 w 1136"/>
              <a:gd name="T1" fmla="*/ 51 h 713"/>
              <a:gd name="T2" fmla="*/ 52 w 1136"/>
              <a:gd name="T3" fmla="*/ 64 h 713"/>
              <a:gd name="T4" fmla="*/ 58 w 1136"/>
              <a:gd name="T5" fmla="*/ 104 h 713"/>
              <a:gd name="T6" fmla="*/ 35 w 1136"/>
              <a:gd name="T7" fmla="*/ 118 h 713"/>
              <a:gd name="T8" fmla="*/ 0 w 1136"/>
              <a:gd name="T9" fmla="*/ 129 h 713"/>
              <a:gd name="T10" fmla="*/ 20 w 1136"/>
              <a:gd name="T11" fmla="*/ 167 h 713"/>
              <a:gd name="T12" fmla="*/ 40 w 1136"/>
              <a:gd name="T13" fmla="*/ 162 h 713"/>
              <a:gd name="T14" fmla="*/ 80 w 1136"/>
              <a:gd name="T15" fmla="*/ 153 h 713"/>
              <a:gd name="T16" fmla="*/ 76 w 1136"/>
              <a:gd name="T17" fmla="*/ 136 h 713"/>
              <a:gd name="T18" fmla="*/ 115 w 1136"/>
              <a:gd name="T19" fmla="*/ 138 h 713"/>
              <a:gd name="T20" fmla="*/ 147 w 1136"/>
              <a:gd name="T21" fmla="*/ 149 h 713"/>
              <a:gd name="T22" fmla="*/ 170 w 1136"/>
              <a:gd name="T23" fmla="*/ 142 h 713"/>
              <a:gd name="T24" fmla="*/ 189 w 1136"/>
              <a:gd name="T25" fmla="*/ 138 h 713"/>
              <a:gd name="T26" fmla="*/ 196 w 1136"/>
              <a:gd name="T27" fmla="*/ 160 h 713"/>
              <a:gd name="T28" fmla="*/ 221 w 1136"/>
              <a:gd name="T29" fmla="*/ 152 h 713"/>
              <a:gd name="T30" fmla="*/ 247 w 1136"/>
              <a:gd name="T31" fmla="*/ 135 h 713"/>
              <a:gd name="T32" fmla="*/ 264 w 1136"/>
              <a:gd name="T33" fmla="*/ 124 h 713"/>
              <a:gd name="T34" fmla="*/ 284 w 1136"/>
              <a:gd name="T35" fmla="*/ 122 h 713"/>
              <a:gd name="T36" fmla="*/ 272 w 1136"/>
              <a:gd name="T37" fmla="*/ 97 h 713"/>
              <a:gd name="T38" fmla="*/ 263 w 1136"/>
              <a:gd name="T39" fmla="*/ 68 h 713"/>
              <a:gd name="T40" fmla="*/ 245 w 1136"/>
              <a:gd name="T41" fmla="*/ 60 h 713"/>
              <a:gd name="T42" fmla="*/ 225 w 1136"/>
              <a:gd name="T43" fmla="*/ 59 h 713"/>
              <a:gd name="T44" fmla="*/ 196 w 1136"/>
              <a:gd name="T45" fmla="*/ 50 h 713"/>
              <a:gd name="T46" fmla="*/ 186 w 1136"/>
              <a:gd name="T47" fmla="*/ 24 h 713"/>
              <a:gd name="T48" fmla="*/ 157 w 1136"/>
              <a:gd name="T49" fmla="*/ 26 h 713"/>
              <a:gd name="T50" fmla="*/ 107 w 1136"/>
              <a:gd name="T51" fmla="*/ 21 h 713"/>
              <a:gd name="T52" fmla="*/ 71 w 1136"/>
              <a:gd name="T53" fmla="*/ 6 h 713"/>
              <a:gd name="T54" fmla="*/ 50 w 1136"/>
              <a:gd name="T55" fmla="*/ 4 h 713"/>
              <a:gd name="T56" fmla="*/ 43 w 1136"/>
              <a:gd name="T57" fmla="*/ 2 h 713"/>
              <a:gd name="T58" fmla="*/ 35 w 1136"/>
              <a:gd name="T59" fmla="*/ 1 h 713"/>
              <a:gd name="T60" fmla="*/ 34 w 1136"/>
              <a:gd name="T61" fmla="*/ 2 h 713"/>
              <a:gd name="T62" fmla="*/ 31 w 1136"/>
              <a:gd name="T63" fmla="*/ 7 h 713"/>
              <a:gd name="T64" fmla="*/ 29 w 1136"/>
              <a:gd name="T65" fmla="*/ 9 h 713"/>
              <a:gd name="T66" fmla="*/ 54 w 1136"/>
              <a:gd name="T67" fmla="*/ 24 h 713"/>
              <a:gd name="T68" fmla="*/ 33 w 1136"/>
              <a:gd name="T69" fmla="*/ 42 h 71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36"/>
              <a:gd name="T106" fmla="*/ 0 h 713"/>
              <a:gd name="T107" fmla="*/ 1136 w 1136"/>
              <a:gd name="T108" fmla="*/ 713 h 71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36" h="713">
                <a:moveTo>
                  <a:pt x="130" y="169"/>
                </a:moveTo>
                <a:lnTo>
                  <a:pt x="159" y="205"/>
                </a:lnTo>
                <a:lnTo>
                  <a:pt x="157" y="258"/>
                </a:lnTo>
                <a:lnTo>
                  <a:pt x="208" y="256"/>
                </a:lnTo>
                <a:lnTo>
                  <a:pt x="236" y="331"/>
                </a:lnTo>
                <a:lnTo>
                  <a:pt x="234" y="417"/>
                </a:lnTo>
                <a:lnTo>
                  <a:pt x="183" y="425"/>
                </a:lnTo>
                <a:lnTo>
                  <a:pt x="140" y="474"/>
                </a:lnTo>
                <a:lnTo>
                  <a:pt x="33" y="482"/>
                </a:lnTo>
                <a:lnTo>
                  <a:pt x="0" y="516"/>
                </a:lnTo>
                <a:lnTo>
                  <a:pt x="23" y="591"/>
                </a:lnTo>
                <a:lnTo>
                  <a:pt x="82" y="671"/>
                </a:lnTo>
                <a:lnTo>
                  <a:pt x="134" y="713"/>
                </a:lnTo>
                <a:lnTo>
                  <a:pt x="161" y="648"/>
                </a:lnTo>
                <a:lnTo>
                  <a:pt x="220" y="596"/>
                </a:lnTo>
                <a:lnTo>
                  <a:pt x="319" y="612"/>
                </a:lnTo>
                <a:lnTo>
                  <a:pt x="332" y="585"/>
                </a:lnTo>
                <a:lnTo>
                  <a:pt x="303" y="545"/>
                </a:lnTo>
                <a:lnTo>
                  <a:pt x="372" y="528"/>
                </a:lnTo>
                <a:lnTo>
                  <a:pt x="460" y="555"/>
                </a:lnTo>
                <a:lnTo>
                  <a:pt x="531" y="559"/>
                </a:lnTo>
                <a:lnTo>
                  <a:pt x="588" y="598"/>
                </a:lnTo>
                <a:lnTo>
                  <a:pt x="649" y="563"/>
                </a:lnTo>
                <a:lnTo>
                  <a:pt x="681" y="569"/>
                </a:lnTo>
                <a:lnTo>
                  <a:pt x="687" y="600"/>
                </a:lnTo>
                <a:lnTo>
                  <a:pt x="758" y="553"/>
                </a:lnTo>
                <a:lnTo>
                  <a:pt x="791" y="587"/>
                </a:lnTo>
                <a:lnTo>
                  <a:pt x="785" y="640"/>
                </a:lnTo>
                <a:lnTo>
                  <a:pt x="832" y="654"/>
                </a:lnTo>
                <a:lnTo>
                  <a:pt x="884" y="608"/>
                </a:lnTo>
                <a:lnTo>
                  <a:pt x="947" y="594"/>
                </a:lnTo>
                <a:lnTo>
                  <a:pt x="988" y="543"/>
                </a:lnTo>
                <a:lnTo>
                  <a:pt x="1019" y="533"/>
                </a:lnTo>
                <a:lnTo>
                  <a:pt x="1055" y="496"/>
                </a:lnTo>
                <a:lnTo>
                  <a:pt x="1108" y="516"/>
                </a:lnTo>
                <a:lnTo>
                  <a:pt x="1136" y="490"/>
                </a:lnTo>
                <a:lnTo>
                  <a:pt x="1122" y="431"/>
                </a:lnTo>
                <a:lnTo>
                  <a:pt x="1088" y="388"/>
                </a:lnTo>
                <a:lnTo>
                  <a:pt x="1088" y="291"/>
                </a:lnTo>
                <a:lnTo>
                  <a:pt x="1051" y="272"/>
                </a:lnTo>
                <a:lnTo>
                  <a:pt x="1019" y="274"/>
                </a:lnTo>
                <a:lnTo>
                  <a:pt x="980" y="242"/>
                </a:lnTo>
                <a:lnTo>
                  <a:pt x="960" y="213"/>
                </a:lnTo>
                <a:lnTo>
                  <a:pt x="901" y="236"/>
                </a:lnTo>
                <a:lnTo>
                  <a:pt x="836" y="187"/>
                </a:lnTo>
                <a:lnTo>
                  <a:pt x="783" y="203"/>
                </a:lnTo>
                <a:lnTo>
                  <a:pt x="748" y="160"/>
                </a:lnTo>
                <a:lnTo>
                  <a:pt x="744" y="98"/>
                </a:lnTo>
                <a:lnTo>
                  <a:pt x="677" y="126"/>
                </a:lnTo>
                <a:lnTo>
                  <a:pt x="628" y="106"/>
                </a:lnTo>
                <a:lnTo>
                  <a:pt x="514" y="124"/>
                </a:lnTo>
                <a:lnTo>
                  <a:pt x="427" y="87"/>
                </a:lnTo>
                <a:lnTo>
                  <a:pt x="329" y="0"/>
                </a:lnTo>
                <a:lnTo>
                  <a:pt x="283" y="24"/>
                </a:lnTo>
                <a:lnTo>
                  <a:pt x="205" y="18"/>
                </a:lnTo>
                <a:lnTo>
                  <a:pt x="201" y="16"/>
                </a:lnTo>
                <a:lnTo>
                  <a:pt x="187" y="14"/>
                </a:lnTo>
                <a:lnTo>
                  <a:pt x="171" y="10"/>
                </a:lnTo>
                <a:lnTo>
                  <a:pt x="153" y="6"/>
                </a:lnTo>
                <a:lnTo>
                  <a:pt x="140" y="4"/>
                </a:lnTo>
                <a:lnTo>
                  <a:pt x="136" y="4"/>
                </a:lnTo>
                <a:lnTo>
                  <a:pt x="134" y="8"/>
                </a:lnTo>
                <a:lnTo>
                  <a:pt x="130" y="18"/>
                </a:lnTo>
                <a:lnTo>
                  <a:pt x="124" y="28"/>
                </a:lnTo>
                <a:lnTo>
                  <a:pt x="120" y="36"/>
                </a:lnTo>
                <a:lnTo>
                  <a:pt x="118" y="39"/>
                </a:lnTo>
                <a:lnTo>
                  <a:pt x="181" y="79"/>
                </a:lnTo>
                <a:lnTo>
                  <a:pt x="216" y="98"/>
                </a:lnTo>
                <a:lnTo>
                  <a:pt x="151" y="140"/>
                </a:lnTo>
                <a:lnTo>
                  <a:pt x="130" y="169"/>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59" name="Freeform 122"/>
          <p:cNvSpPr>
            <a:spLocks/>
          </p:cNvSpPr>
          <p:nvPr/>
        </p:nvSpPr>
        <p:spPr bwMode="gray">
          <a:xfrm>
            <a:off x="4496106" y="4128046"/>
            <a:ext cx="803768" cy="503887"/>
          </a:xfrm>
          <a:custGeom>
            <a:avLst/>
            <a:gdLst>
              <a:gd name="T0" fmla="*/ 40 w 1136"/>
              <a:gd name="T1" fmla="*/ 51 h 713"/>
              <a:gd name="T2" fmla="*/ 52 w 1136"/>
              <a:gd name="T3" fmla="*/ 64 h 713"/>
              <a:gd name="T4" fmla="*/ 58 w 1136"/>
              <a:gd name="T5" fmla="*/ 104 h 713"/>
              <a:gd name="T6" fmla="*/ 35 w 1136"/>
              <a:gd name="T7" fmla="*/ 118 h 713"/>
              <a:gd name="T8" fmla="*/ 0 w 1136"/>
              <a:gd name="T9" fmla="*/ 129 h 713"/>
              <a:gd name="T10" fmla="*/ 20 w 1136"/>
              <a:gd name="T11" fmla="*/ 167 h 713"/>
              <a:gd name="T12" fmla="*/ 40 w 1136"/>
              <a:gd name="T13" fmla="*/ 162 h 713"/>
              <a:gd name="T14" fmla="*/ 80 w 1136"/>
              <a:gd name="T15" fmla="*/ 153 h 713"/>
              <a:gd name="T16" fmla="*/ 76 w 1136"/>
              <a:gd name="T17" fmla="*/ 136 h 713"/>
              <a:gd name="T18" fmla="*/ 115 w 1136"/>
              <a:gd name="T19" fmla="*/ 138 h 713"/>
              <a:gd name="T20" fmla="*/ 147 w 1136"/>
              <a:gd name="T21" fmla="*/ 149 h 713"/>
              <a:gd name="T22" fmla="*/ 170 w 1136"/>
              <a:gd name="T23" fmla="*/ 142 h 713"/>
              <a:gd name="T24" fmla="*/ 189 w 1136"/>
              <a:gd name="T25" fmla="*/ 138 h 713"/>
              <a:gd name="T26" fmla="*/ 196 w 1136"/>
              <a:gd name="T27" fmla="*/ 160 h 713"/>
              <a:gd name="T28" fmla="*/ 221 w 1136"/>
              <a:gd name="T29" fmla="*/ 152 h 713"/>
              <a:gd name="T30" fmla="*/ 247 w 1136"/>
              <a:gd name="T31" fmla="*/ 135 h 713"/>
              <a:gd name="T32" fmla="*/ 264 w 1136"/>
              <a:gd name="T33" fmla="*/ 124 h 713"/>
              <a:gd name="T34" fmla="*/ 284 w 1136"/>
              <a:gd name="T35" fmla="*/ 122 h 713"/>
              <a:gd name="T36" fmla="*/ 272 w 1136"/>
              <a:gd name="T37" fmla="*/ 97 h 713"/>
              <a:gd name="T38" fmla="*/ 263 w 1136"/>
              <a:gd name="T39" fmla="*/ 68 h 713"/>
              <a:gd name="T40" fmla="*/ 245 w 1136"/>
              <a:gd name="T41" fmla="*/ 60 h 713"/>
              <a:gd name="T42" fmla="*/ 225 w 1136"/>
              <a:gd name="T43" fmla="*/ 59 h 713"/>
              <a:gd name="T44" fmla="*/ 196 w 1136"/>
              <a:gd name="T45" fmla="*/ 50 h 713"/>
              <a:gd name="T46" fmla="*/ 186 w 1136"/>
              <a:gd name="T47" fmla="*/ 24 h 713"/>
              <a:gd name="T48" fmla="*/ 157 w 1136"/>
              <a:gd name="T49" fmla="*/ 26 h 713"/>
              <a:gd name="T50" fmla="*/ 107 w 1136"/>
              <a:gd name="T51" fmla="*/ 21 h 713"/>
              <a:gd name="T52" fmla="*/ 71 w 1136"/>
              <a:gd name="T53" fmla="*/ 6 h 713"/>
              <a:gd name="T54" fmla="*/ 50 w 1136"/>
              <a:gd name="T55" fmla="*/ 4 h 713"/>
              <a:gd name="T56" fmla="*/ 43 w 1136"/>
              <a:gd name="T57" fmla="*/ 2 h 713"/>
              <a:gd name="T58" fmla="*/ 35 w 1136"/>
              <a:gd name="T59" fmla="*/ 1 h 713"/>
              <a:gd name="T60" fmla="*/ 34 w 1136"/>
              <a:gd name="T61" fmla="*/ 2 h 713"/>
              <a:gd name="T62" fmla="*/ 31 w 1136"/>
              <a:gd name="T63" fmla="*/ 7 h 713"/>
              <a:gd name="T64" fmla="*/ 29 w 1136"/>
              <a:gd name="T65" fmla="*/ 9 h 713"/>
              <a:gd name="T66" fmla="*/ 54 w 1136"/>
              <a:gd name="T67" fmla="*/ 24 h 713"/>
              <a:gd name="T68" fmla="*/ 33 w 1136"/>
              <a:gd name="T69" fmla="*/ 42 h 71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36"/>
              <a:gd name="T106" fmla="*/ 0 h 713"/>
              <a:gd name="T107" fmla="*/ 1136 w 1136"/>
              <a:gd name="T108" fmla="*/ 713 h 71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36" h="713">
                <a:moveTo>
                  <a:pt x="130" y="169"/>
                </a:moveTo>
                <a:lnTo>
                  <a:pt x="159" y="205"/>
                </a:lnTo>
                <a:lnTo>
                  <a:pt x="157" y="258"/>
                </a:lnTo>
                <a:lnTo>
                  <a:pt x="208" y="256"/>
                </a:lnTo>
                <a:lnTo>
                  <a:pt x="236" y="331"/>
                </a:lnTo>
                <a:lnTo>
                  <a:pt x="234" y="417"/>
                </a:lnTo>
                <a:lnTo>
                  <a:pt x="183" y="425"/>
                </a:lnTo>
                <a:lnTo>
                  <a:pt x="140" y="474"/>
                </a:lnTo>
                <a:lnTo>
                  <a:pt x="33" y="482"/>
                </a:lnTo>
                <a:lnTo>
                  <a:pt x="0" y="516"/>
                </a:lnTo>
                <a:lnTo>
                  <a:pt x="23" y="591"/>
                </a:lnTo>
                <a:lnTo>
                  <a:pt x="82" y="671"/>
                </a:lnTo>
                <a:lnTo>
                  <a:pt x="134" y="713"/>
                </a:lnTo>
                <a:lnTo>
                  <a:pt x="161" y="648"/>
                </a:lnTo>
                <a:lnTo>
                  <a:pt x="220" y="596"/>
                </a:lnTo>
                <a:lnTo>
                  <a:pt x="319" y="612"/>
                </a:lnTo>
                <a:lnTo>
                  <a:pt x="332" y="585"/>
                </a:lnTo>
                <a:lnTo>
                  <a:pt x="303" y="545"/>
                </a:lnTo>
                <a:lnTo>
                  <a:pt x="372" y="528"/>
                </a:lnTo>
                <a:lnTo>
                  <a:pt x="460" y="555"/>
                </a:lnTo>
                <a:lnTo>
                  <a:pt x="531" y="559"/>
                </a:lnTo>
                <a:lnTo>
                  <a:pt x="588" y="598"/>
                </a:lnTo>
                <a:lnTo>
                  <a:pt x="649" y="563"/>
                </a:lnTo>
                <a:lnTo>
                  <a:pt x="681" y="569"/>
                </a:lnTo>
                <a:lnTo>
                  <a:pt x="687" y="600"/>
                </a:lnTo>
                <a:lnTo>
                  <a:pt x="758" y="553"/>
                </a:lnTo>
                <a:lnTo>
                  <a:pt x="791" y="587"/>
                </a:lnTo>
                <a:lnTo>
                  <a:pt x="785" y="640"/>
                </a:lnTo>
                <a:lnTo>
                  <a:pt x="832" y="654"/>
                </a:lnTo>
                <a:lnTo>
                  <a:pt x="884" y="608"/>
                </a:lnTo>
                <a:lnTo>
                  <a:pt x="947" y="594"/>
                </a:lnTo>
                <a:lnTo>
                  <a:pt x="988" y="543"/>
                </a:lnTo>
                <a:lnTo>
                  <a:pt x="1019" y="533"/>
                </a:lnTo>
                <a:lnTo>
                  <a:pt x="1055" y="496"/>
                </a:lnTo>
                <a:lnTo>
                  <a:pt x="1108" y="516"/>
                </a:lnTo>
                <a:lnTo>
                  <a:pt x="1136" y="490"/>
                </a:lnTo>
                <a:lnTo>
                  <a:pt x="1122" y="431"/>
                </a:lnTo>
                <a:lnTo>
                  <a:pt x="1088" y="388"/>
                </a:lnTo>
                <a:lnTo>
                  <a:pt x="1088" y="291"/>
                </a:lnTo>
                <a:lnTo>
                  <a:pt x="1051" y="272"/>
                </a:lnTo>
                <a:lnTo>
                  <a:pt x="1019" y="274"/>
                </a:lnTo>
                <a:lnTo>
                  <a:pt x="980" y="242"/>
                </a:lnTo>
                <a:lnTo>
                  <a:pt x="960" y="213"/>
                </a:lnTo>
                <a:lnTo>
                  <a:pt x="901" y="236"/>
                </a:lnTo>
                <a:lnTo>
                  <a:pt x="836" y="187"/>
                </a:lnTo>
                <a:lnTo>
                  <a:pt x="783" y="203"/>
                </a:lnTo>
                <a:lnTo>
                  <a:pt x="748" y="160"/>
                </a:lnTo>
                <a:lnTo>
                  <a:pt x="744" y="98"/>
                </a:lnTo>
                <a:lnTo>
                  <a:pt x="677" y="126"/>
                </a:lnTo>
                <a:lnTo>
                  <a:pt x="628" y="106"/>
                </a:lnTo>
                <a:lnTo>
                  <a:pt x="514" y="124"/>
                </a:lnTo>
                <a:lnTo>
                  <a:pt x="427" y="87"/>
                </a:lnTo>
                <a:lnTo>
                  <a:pt x="329" y="0"/>
                </a:lnTo>
                <a:lnTo>
                  <a:pt x="283" y="24"/>
                </a:lnTo>
                <a:lnTo>
                  <a:pt x="205" y="18"/>
                </a:lnTo>
                <a:lnTo>
                  <a:pt x="201" y="16"/>
                </a:lnTo>
                <a:lnTo>
                  <a:pt x="187" y="14"/>
                </a:lnTo>
                <a:lnTo>
                  <a:pt x="171" y="10"/>
                </a:lnTo>
                <a:lnTo>
                  <a:pt x="153" y="6"/>
                </a:lnTo>
                <a:lnTo>
                  <a:pt x="140" y="4"/>
                </a:lnTo>
                <a:lnTo>
                  <a:pt x="136" y="4"/>
                </a:lnTo>
                <a:lnTo>
                  <a:pt x="134" y="8"/>
                </a:lnTo>
                <a:lnTo>
                  <a:pt x="130" y="18"/>
                </a:lnTo>
                <a:lnTo>
                  <a:pt x="124" y="28"/>
                </a:lnTo>
                <a:lnTo>
                  <a:pt x="120" y="36"/>
                </a:lnTo>
                <a:lnTo>
                  <a:pt x="118" y="39"/>
                </a:lnTo>
                <a:lnTo>
                  <a:pt x="181" y="79"/>
                </a:lnTo>
                <a:lnTo>
                  <a:pt x="216" y="98"/>
                </a:lnTo>
                <a:lnTo>
                  <a:pt x="151" y="140"/>
                </a:lnTo>
                <a:lnTo>
                  <a:pt x="130" y="169"/>
                </a:lnTo>
              </a:path>
            </a:pathLst>
          </a:custGeom>
          <a:solidFill>
            <a:schemeClr val="accent3"/>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60" name="Freeform 123"/>
          <p:cNvSpPr>
            <a:spLocks/>
          </p:cNvSpPr>
          <p:nvPr/>
        </p:nvSpPr>
        <p:spPr bwMode="gray">
          <a:xfrm>
            <a:off x="4646105" y="3731731"/>
            <a:ext cx="633958" cy="563334"/>
          </a:xfrm>
          <a:custGeom>
            <a:avLst/>
            <a:gdLst>
              <a:gd name="T0" fmla="*/ 0 w 896"/>
              <a:gd name="T1" fmla="*/ 84 h 797"/>
              <a:gd name="T2" fmla="*/ 7 w 896"/>
              <a:gd name="T3" fmla="*/ 100 h 797"/>
              <a:gd name="T4" fmla="*/ 17 w 896"/>
              <a:gd name="T5" fmla="*/ 115 h 797"/>
              <a:gd name="T6" fmla="*/ 30 w 896"/>
              <a:gd name="T7" fmla="*/ 127 h 797"/>
              <a:gd name="T8" fmla="*/ 29 w 896"/>
              <a:gd name="T9" fmla="*/ 140 h 797"/>
              <a:gd name="T10" fmla="*/ 53 w 896"/>
              <a:gd name="T11" fmla="*/ 162 h 797"/>
              <a:gd name="T12" fmla="*/ 76 w 896"/>
              <a:gd name="T13" fmla="*/ 171 h 797"/>
              <a:gd name="T14" fmla="*/ 104 w 896"/>
              <a:gd name="T15" fmla="*/ 166 h 797"/>
              <a:gd name="T16" fmla="*/ 116 w 896"/>
              <a:gd name="T17" fmla="*/ 171 h 797"/>
              <a:gd name="T18" fmla="*/ 133 w 896"/>
              <a:gd name="T19" fmla="*/ 164 h 797"/>
              <a:gd name="T20" fmla="*/ 134 w 896"/>
              <a:gd name="T21" fmla="*/ 180 h 797"/>
              <a:gd name="T22" fmla="*/ 143 w 896"/>
              <a:gd name="T23" fmla="*/ 191 h 797"/>
              <a:gd name="T24" fmla="*/ 156 w 896"/>
              <a:gd name="T25" fmla="*/ 187 h 797"/>
              <a:gd name="T26" fmla="*/ 173 w 896"/>
              <a:gd name="T27" fmla="*/ 199 h 797"/>
              <a:gd name="T28" fmla="*/ 188 w 896"/>
              <a:gd name="T29" fmla="*/ 194 h 797"/>
              <a:gd name="T30" fmla="*/ 193 w 896"/>
              <a:gd name="T31" fmla="*/ 189 h 797"/>
              <a:gd name="T32" fmla="*/ 212 w 896"/>
              <a:gd name="T33" fmla="*/ 179 h 797"/>
              <a:gd name="T34" fmla="*/ 213 w 896"/>
              <a:gd name="T35" fmla="*/ 163 h 797"/>
              <a:gd name="T36" fmla="*/ 208 w 896"/>
              <a:gd name="T37" fmla="*/ 148 h 797"/>
              <a:gd name="T38" fmla="*/ 194 w 896"/>
              <a:gd name="T39" fmla="*/ 157 h 797"/>
              <a:gd name="T40" fmla="*/ 180 w 896"/>
              <a:gd name="T41" fmla="*/ 141 h 797"/>
              <a:gd name="T42" fmla="*/ 170 w 896"/>
              <a:gd name="T43" fmla="*/ 133 h 797"/>
              <a:gd name="T44" fmla="*/ 182 w 896"/>
              <a:gd name="T45" fmla="*/ 129 h 797"/>
              <a:gd name="T46" fmla="*/ 181 w 896"/>
              <a:gd name="T47" fmla="*/ 116 h 797"/>
              <a:gd name="T48" fmla="*/ 190 w 896"/>
              <a:gd name="T49" fmla="*/ 108 h 797"/>
              <a:gd name="T50" fmla="*/ 186 w 896"/>
              <a:gd name="T51" fmla="*/ 94 h 797"/>
              <a:gd name="T52" fmla="*/ 197 w 896"/>
              <a:gd name="T53" fmla="*/ 87 h 797"/>
              <a:gd name="T54" fmla="*/ 211 w 896"/>
              <a:gd name="T55" fmla="*/ 99 h 797"/>
              <a:gd name="T56" fmla="*/ 224 w 896"/>
              <a:gd name="T57" fmla="*/ 91 h 797"/>
              <a:gd name="T58" fmla="*/ 219 w 896"/>
              <a:gd name="T59" fmla="*/ 75 h 797"/>
              <a:gd name="T60" fmla="*/ 206 w 896"/>
              <a:gd name="T61" fmla="*/ 71 h 797"/>
              <a:gd name="T62" fmla="*/ 203 w 896"/>
              <a:gd name="T63" fmla="*/ 62 h 797"/>
              <a:gd name="T64" fmla="*/ 182 w 896"/>
              <a:gd name="T65" fmla="*/ 66 h 797"/>
              <a:gd name="T66" fmla="*/ 169 w 896"/>
              <a:gd name="T67" fmla="*/ 53 h 797"/>
              <a:gd name="T68" fmla="*/ 157 w 896"/>
              <a:gd name="T69" fmla="*/ 53 h 797"/>
              <a:gd name="T70" fmla="*/ 156 w 896"/>
              <a:gd name="T71" fmla="*/ 41 h 797"/>
              <a:gd name="T72" fmla="*/ 173 w 896"/>
              <a:gd name="T73" fmla="*/ 20 h 797"/>
              <a:gd name="T74" fmla="*/ 171 w 896"/>
              <a:gd name="T75" fmla="*/ 3 h 797"/>
              <a:gd name="T76" fmla="*/ 153 w 896"/>
              <a:gd name="T77" fmla="*/ 6 h 797"/>
              <a:gd name="T78" fmla="*/ 112 w 896"/>
              <a:gd name="T79" fmla="*/ 0 h 797"/>
              <a:gd name="T80" fmla="*/ 110 w 896"/>
              <a:gd name="T81" fmla="*/ 32 h 797"/>
              <a:gd name="T82" fmla="*/ 89 w 896"/>
              <a:gd name="T83" fmla="*/ 49 h 797"/>
              <a:gd name="T84" fmla="*/ 72 w 896"/>
              <a:gd name="T85" fmla="*/ 52 h 797"/>
              <a:gd name="T86" fmla="*/ 42 w 896"/>
              <a:gd name="T87" fmla="*/ 71 h 797"/>
              <a:gd name="T88" fmla="*/ 25 w 896"/>
              <a:gd name="T89" fmla="*/ 79 h 797"/>
              <a:gd name="T90" fmla="*/ 0 w 896"/>
              <a:gd name="T91" fmla="*/ 84 h 79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96"/>
              <a:gd name="T139" fmla="*/ 0 h 797"/>
              <a:gd name="T140" fmla="*/ 896 w 896"/>
              <a:gd name="T141" fmla="*/ 797 h 79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96" h="797">
                <a:moveTo>
                  <a:pt x="0" y="339"/>
                </a:moveTo>
                <a:lnTo>
                  <a:pt x="28" y="402"/>
                </a:lnTo>
                <a:lnTo>
                  <a:pt x="65" y="463"/>
                </a:lnTo>
                <a:lnTo>
                  <a:pt x="120" y="510"/>
                </a:lnTo>
                <a:lnTo>
                  <a:pt x="117" y="561"/>
                </a:lnTo>
                <a:lnTo>
                  <a:pt x="211" y="648"/>
                </a:lnTo>
                <a:lnTo>
                  <a:pt x="302" y="685"/>
                </a:lnTo>
                <a:lnTo>
                  <a:pt x="416" y="667"/>
                </a:lnTo>
                <a:lnTo>
                  <a:pt x="465" y="687"/>
                </a:lnTo>
                <a:lnTo>
                  <a:pt x="532" y="659"/>
                </a:lnTo>
                <a:lnTo>
                  <a:pt x="536" y="721"/>
                </a:lnTo>
                <a:lnTo>
                  <a:pt x="571" y="764"/>
                </a:lnTo>
                <a:lnTo>
                  <a:pt x="624" y="748"/>
                </a:lnTo>
                <a:lnTo>
                  <a:pt x="689" y="797"/>
                </a:lnTo>
                <a:lnTo>
                  <a:pt x="750" y="776"/>
                </a:lnTo>
                <a:lnTo>
                  <a:pt x="772" y="756"/>
                </a:lnTo>
                <a:lnTo>
                  <a:pt x="845" y="719"/>
                </a:lnTo>
                <a:lnTo>
                  <a:pt x="851" y="654"/>
                </a:lnTo>
                <a:lnTo>
                  <a:pt x="831" y="595"/>
                </a:lnTo>
                <a:lnTo>
                  <a:pt x="774" y="630"/>
                </a:lnTo>
                <a:lnTo>
                  <a:pt x="717" y="567"/>
                </a:lnTo>
                <a:lnTo>
                  <a:pt x="678" y="534"/>
                </a:lnTo>
                <a:lnTo>
                  <a:pt x="727" y="518"/>
                </a:lnTo>
                <a:lnTo>
                  <a:pt x="723" y="465"/>
                </a:lnTo>
                <a:lnTo>
                  <a:pt x="760" y="433"/>
                </a:lnTo>
                <a:lnTo>
                  <a:pt x="743" y="378"/>
                </a:lnTo>
                <a:lnTo>
                  <a:pt x="788" y="349"/>
                </a:lnTo>
                <a:lnTo>
                  <a:pt x="841" y="398"/>
                </a:lnTo>
                <a:lnTo>
                  <a:pt x="896" y="366"/>
                </a:lnTo>
                <a:lnTo>
                  <a:pt x="876" y="303"/>
                </a:lnTo>
                <a:lnTo>
                  <a:pt x="823" y="284"/>
                </a:lnTo>
                <a:lnTo>
                  <a:pt x="811" y="250"/>
                </a:lnTo>
                <a:lnTo>
                  <a:pt x="727" y="266"/>
                </a:lnTo>
                <a:lnTo>
                  <a:pt x="676" y="213"/>
                </a:lnTo>
                <a:lnTo>
                  <a:pt x="626" y="215"/>
                </a:lnTo>
                <a:lnTo>
                  <a:pt x="622" y="165"/>
                </a:lnTo>
                <a:lnTo>
                  <a:pt x="691" y="83"/>
                </a:lnTo>
                <a:lnTo>
                  <a:pt x="683" y="12"/>
                </a:lnTo>
                <a:lnTo>
                  <a:pt x="609" y="26"/>
                </a:lnTo>
                <a:lnTo>
                  <a:pt x="445" y="0"/>
                </a:lnTo>
                <a:lnTo>
                  <a:pt x="437" y="130"/>
                </a:lnTo>
                <a:lnTo>
                  <a:pt x="353" y="197"/>
                </a:lnTo>
                <a:lnTo>
                  <a:pt x="288" y="209"/>
                </a:lnTo>
                <a:lnTo>
                  <a:pt x="168" y="286"/>
                </a:lnTo>
                <a:lnTo>
                  <a:pt x="97" y="317"/>
                </a:lnTo>
                <a:lnTo>
                  <a:pt x="0" y="339"/>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61" name="Freeform 124"/>
          <p:cNvSpPr>
            <a:spLocks/>
          </p:cNvSpPr>
          <p:nvPr/>
        </p:nvSpPr>
        <p:spPr bwMode="gray">
          <a:xfrm>
            <a:off x="4646105" y="3731731"/>
            <a:ext cx="633958" cy="563334"/>
          </a:xfrm>
          <a:custGeom>
            <a:avLst/>
            <a:gdLst>
              <a:gd name="T0" fmla="*/ 0 w 896"/>
              <a:gd name="T1" fmla="*/ 84 h 797"/>
              <a:gd name="T2" fmla="*/ 7 w 896"/>
              <a:gd name="T3" fmla="*/ 100 h 797"/>
              <a:gd name="T4" fmla="*/ 17 w 896"/>
              <a:gd name="T5" fmla="*/ 115 h 797"/>
              <a:gd name="T6" fmla="*/ 30 w 896"/>
              <a:gd name="T7" fmla="*/ 127 h 797"/>
              <a:gd name="T8" fmla="*/ 29 w 896"/>
              <a:gd name="T9" fmla="*/ 140 h 797"/>
              <a:gd name="T10" fmla="*/ 53 w 896"/>
              <a:gd name="T11" fmla="*/ 162 h 797"/>
              <a:gd name="T12" fmla="*/ 76 w 896"/>
              <a:gd name="T13" fmla="*/ 171 h 797"/>
              <a:gd name="T14" fmla="*/ 104 w 896"/>
              <a:gd name="T15" fmla="*/ 166 h 797"/>
              <a:gd name="T16" fmla="*/ 116 w 896"/>
              <a:gd name="T17" fmla="*/ 171 h 797"/>
              <a:gd name="T18" fmla="*/ 133 w 896"/>
              <a:gd name="T19" fmla="*/ 164 h 797"/>
              <a:gd name="T20" fmla="*/ 134 w 896"/>
              <a:gd name="T21" fmla="*/ 180 h 797"/>
              <a:gd name="T22" fmla="*/ 143 w 896"/>
              <a:gd name="T23" fmla="*/ 191 h 797"/>
              <a:gd name="T24" fmla="*/ 156 w 896"/>
              <a:gd name="T25" fmla="*/ 187 h 797"/>
              <a:gd name="T26" fmla="*/ 173 w 896"/>
              <a:gd name="T27" fmla="*/ 199 h 797"/>
              <a:gd name="T28" fmla="*/ 188 w 896"/>
              <a:gd name="T29" fmla="*/ 194 h 797"/>
              <a:gd name="T30" fmla="*/ 193 w 896"/>
              <a:gd name="T31" fmla="*/ 189 h 797"/>
              <a:gd name="T32" fmla="*/ 212 w 896"/>
              <a:gd name="T33" fmla="*/ 179 h 797"/>
              <a:gd name="T34" fmla="*/ 213 w 896"/>
              <a:gd name="T35" fmla="*/ 163 h 797"/>
              <a:gd name="T36" fmla="*/ 208 w 896"/>
              <a:gd name="T37" fmla="*/ 148 h 797"/>
              <a:gd name="T38" fmla="*/ 194 w 896"/>
              <a:gd name="T39" fmla="*/ 157 h 797"/>
              <a:gd name="T40" fmla="*/ 180 w 896"/>
              <a:gd name="T41" fmla="*/ 141 h 797"/>
              <a:gd name="T42" fmla="*/ 170 w 896"/>
              <a:gd name="T43" fmla="*/ 133 h 797"/>
              <a:gd name="T44" fmla="*/ 182 w 896"/>
              <a:gd name="T45" fmla="*/ 129 h 797"/>
              <a:gd name="T46" fmla="*/ 181 w 896"/>
              <a:gd name="T47" fmla="*/ 116 h 797"/>
              <a:gd name="T48" fmla="*/ 190 w 896"/>
              <a:gd name="T49" fmla="*/ 108 h 797"/>
              <a:gd name="T50" fmla="*/ 186 w 896"/>
              <a:gd name="T51" fmla="*/ 94 h 797"/>
              <a:gd name="T52" fmla="*/ 197 w 896"/>
              <a:gd name="T53" fmla="*/ 87 h 797"/>
              <a:gd name="T54" fmla="*/ 211 w 896"/>
              <a:gd name="T55" fmla="*/ 99 h 797"/>
              <a:gd name="T56" fmla="*/ 224 w 896"/>
              <a:gd name="T57" fmla="*/ 91 h 797"/>
              <a:gd name="T58" fmla="*/ 219 w 896"/>
              <a:gd name="T59" fmla="*/ 75 h 797"/>
              <a:gd name="T60" fmla="*/ 206 w 896"/>
              <a:gd name="T61" fmla="*/ 71 h 797"/>
              <a:gd name="T62" fmla="*/ 203 w 896"/>
              <a:gd name="T63" fmla="*/ 62 h 797"/>
              <a:gd name="T64" fmla="*/ 182 w 896"/>
              <a:gd name="T65" fmla="*/ 66 h 797"/>
              <a:gd name="T66" fmla="*/ 169 w 896"/>
              <a:gd name="T67" fmla="*/ 53 h 797"/>
              <a:gd name="T68" fmla="*/ 157 w 896"/>
              <a:gd name="T69" fmla="*/ 53 h 797"/>
              <a:gd name="T70" fmla="*/ 156 w 896"/>
              <a:gd name="T71" fmla="*/ 41 h 797"/>
              <a:gd name="T72" fmla="*/ 173 w 896"/>
              <a:gd name="T73" fmla="*/ 20 h 797"/>
              <a:gd name="T74" fmla="*/ 171 w 896"/>
              <a:gd name="T75" fmla="*/ 3 h 797"/>
              <a:gd name="T76" fmla="*/ 153 w 896"/>
              <a:gd name="T77" fmla="*/ 6 h 797"/>
              <a:gd name="T78" fmla="*/ 112 w 896"/>
              <a:gd name="T79" fmla="*/ 0 h 797"/>
              <a:gd name="T80" fmla="*/ 110 w 896"/>
              <a:gd name="T81" fmla="*/ 32 h 797"/>
              <a:gd name="T82" fmla="*/ 89 w 896"/>
              <a:gd name="T83" fmla="*/ 49 h 797"/>
              <a:gd name="T84" fmla="*/ 72 w 896"/>
              <a:gd name="T85" fmla="*/ 52 h 797"/>
              <a:gd name="T86" fmla="*/ 42 w 896"/>
              <a:gd name="T87" fmla="*/ 71 h 797"/>
              <a:gd name="T88" fmla="*/ 25 w 896"/>
              <a:gd name="T89" fmla="*/ 79 h 797"/>
              <a:gd name="T90" fmla="*/ 0 w 896"/>
              <a:gd name="T91" fmla="*/ 84 h 79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96"/>
              <a:gd name="T139" fmla="*/ 0 h 797"/>
              <a:gd name="T140" fmla="*/ 896 w 896"/>
              <a:gd name="T141" fmla="*/ 797 h 79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96" h="797">
                <a:moveTo>
                  <a:pt x="0" y="339"/>
                </a:moveTo>
                <a:lnTo>
                  <a:pt x="28" y="402"/>
                </a:lnTo>
                <a:lnTo>
                  <a:pt x="65" y="463"/>
                </a:lnTo>
                <a:lnTo>
                  <a:pt x="120" y="510"/>
                </a:lnTo>
                <a:lnTo>
                  <a:pt x="117" y="561"/>
                </a:lnTo>
                <a:lnTo>
                  <a:pt x="211" y="648"/>
                </a:lnTo>
                <a:lnTo>
                  <a:pt x="302" y="685"/>
                </a:lnTo>
                <a:lnTo>
                  <a:pt x="416" y="667"/>
                </a:lnTo>
                <a:lnTo>
                  <a:pt x="465" y="687"/>
                </a:lnTo>
                <a:lnTo>
                  <a:pt x="532" y="659"/>
                </a:lnTo>
                <a:lnTo>
                  <a:pt x="536" y="721"/>
                </a:lnTo>
                <a:lnTo>
                  <a:pt x="571" y="764"/>
                </a:lnTo>
                <a:lnTo>
                  <a:pt x="624" y="748"/>
                </a:lnTo>
                <a:lnTo>
                  <a:pt x="689" y="797"/>
                </a:lnTo>
                <a:lnTo>
                  <a:pt x="750" y="776"/>
                </a:lnTo>
                <a:lnTo>
                  <a:pt x="772" y="756"/>
                </a:lnTo>
                <a:lnTo>
                  <a:pt x="845" y="719"/>
                </a:lnTo>
                <a:lnTo>
                  <a:pt x="851" y="654"/>
                </a:lnTo>
                <a:lnTo>
                  <a:pt x="831" y="595"/>
                </a:lnTo>
                <a:lnTo>
                  <a:pt x="774" y="630"/>
                </a:lnTo>
                <a:lnTo>
                  <a:pt x="717" y="567"/>
                </a:lnTo>
                <a:lnTo>
                  <a:pt x="678" y="534"/>
                </a:lnTo>
                <a:lnTo>
                  <a:pt x="727" y="518"/>
                </a:lnTo>
                <a:lnTo>
                  <a:pt x="723" y="465"/>
                </a:lnTo>
                <a:lnTo>
                  <a:pt x="760" y="433"/>
                </a:lnTo>
                <a:lnTo>
                  <a:pt x="743" y="378"/>
                </a:lnTo>
                <a:lnTo>
                  <a:pt x="788" y="349"/>
                </a:lnTo>
                <a:lnTo>
                  <a:pt x="841" y="398"/>
                </a:lnTo>
                <a:lnTo>
                  <a:pt x="896" y="366"/>
                </a:lnTo>
                <a:lnTo>
                  <a:pt x="876" y="303"/>
                </a:lnTo>
                <a:lnTo>
                  <a:pt x="823" y="284"/>
                </a:lnTo>
                <a:lnTo>
                  <a:pt x="811" y="250"/>
                </a:lnTo>
                <a:lnTo>
                  <a:pt x="727" y="266"/>
                </a:lnTo>
                <a:lnTo>
                  <a:pt x="676" y="213"/>
                </a:lnTo>
                <a:lnTo>
                  <a:pt x="626" y="215"/>
                </a:lnTo>
                <a:lnTo>
                  <a:pt x="622" y="165"/>
                </a:lnTo>
                <a:lnTo>
                  <a:pt x="691" y="83"/>
                </a:lnTo>
                <a:lnTo>
                  <a:pt x="683" y="12"/>
                </a:lnTo>
                <a:lnTo>
                  <a:pt x="609" y="26"/>
                </a:lnTo>
                <a:lnTo>
                  <a:pt x="445" y="0"/>
                </a:lnTo>
                <a:lnTo>
                  <a:pt x="437" y="130"/>
                </a:lnTo>
                <a:lnTo>
                  <a:pt x="353" y="197"/>
                </a:lnTo>
                <a:lnTo>
                  <a:pt x="288" y="209"/>
                </a:lnTo>
                <a:lnTo>
                  <a:pt x="168" y="286"/>
                </a:lnTo>
                <a:lnTo>
                  <a:pt x="97" y="317"/>
                </a:lnTo>
                <a:lnTo>
                  <a:pt x="0" y="339"/>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62" name="Freeform 125"/>
          <p:cNvSpPr>
            <a:spLocks/>
          </p:cNvSpPr>
          <p:nvPr/>
        </p:nvSpPr>
        <p:spPr bwMode="gray">
          <a:xfrm>
            <a:off x="4629124" y="3227844"/>
            <a:ext cx="355186" cy="744507"/>
          </a:xfrm>
          <a:custGeom>
            <a:avLst/>
            <a:gdLst>
              <a:gd name="T0" fmla="*/ 7 w 502"/>
              <a:gd name="T1" fmla="*/ 236 h 1051"/>
              <a:gd name="T2" fmla="*/ 6 w 502"/>
              <a:gd name="T3" fmla="*/ 263 h 1051"/>
              <a:gd name="T4" fmla="*/ 30 w 502"/>
              <a:gd name="T5" fmla="*/ 257 h 1051"/>
              <a:gd name="T6" fmla="*/ 48 w 502"/>
              <a:gd name="T7" fmla="*/ 250 h 1051"/>
              <a:gd name="T8" fmla="*/ 78 w 502"/>
              <a:gd name="T9" fmla="*/ 230 h 1051"/>
              <a:gd name="T10" fmla="*/ 94 w 502"/>
              <a:gd name="T11" fmla="*/ 228 h 1051"/>
              <a:gd name="T12" fmla="*/ 115 w 502"/>
              <a:gd name="T13" fmla="*/ 210 h 1051"/>
              <a:gd name="T14" fmla="*/ 117 w 502"/>
              <a:gd name="T15" fmla="*/ 178 h 1051"/>
              <a:gd name="T16" fmla="*/ 108 w 502"/>
              <a:gd name="T17" fmla="*/ 169 h 1051"/>
              <a:gd name="T18" fmla="*/ 109 w 502"/>
              <a:gd name="T19" fmla="*/ 159 h 1051"/>
              <a:gd name="T20" fmla="*/ 115 w 502"/>
              <a:gd name="T21" fmla="*/ 150 h 1051"/>
              <a:gd name="T22" fmla="*/ 114 w 502"/>
              <a:gd name="T23" fmla="*/ 142 h 1051"/>
              <a:gd name="T24" fmla="*/ 121 w 502"/>
              <a:gd name="T25" fmla="*/ 126 h 1051"/>
              <a:gd name="T26" fmla="*/ 118 w 502"/>
              <a:gd name="T27" fmla="*/ 109 h 1051"/>
              <a:gd name="T28" fmla="*/ 99 w 502"/>
              <a:gd name="T29" fmla="*/ 99 h 1051"/>
              <a:gd name="T30" fmla="*/ 100 w 502"/>
              <a:gd name="T31" fmla="*/ 81 h 1051"/>
              <a:gd name="T32" fmla="*/ 108 w 502"/>
              <a:gd name="T33" fmla="*/ 74 h 1051"/>
              <a:gd name="T34" fmla="*/ 109 w 502"/>
              <a:gd name="T35" fmla="*/ 64 h 1051"/>
              <a:gd name="T36" fmla="*/ 119 w 502"/>
              <a:gd name="T37" fmla="*/ 60 h 1051"/>
              <a:gd name="T38" fmla="*/ 126 w 502"/>
              <a:gd name="T39" fmla="*/ 43 h 1051"/>
              <a:gd name="T40" fmla="*/ 119 w 502"/>
              <a:gd name="T41" fmla="*/ 31 h 1051"/>
              <a:gd name="T42" fmla="*/ 110 w 502"/>
              <a:gd name="T43" fmla="*/ 26 h 1051"/>
              <a:gd name="T44" fmla="*/ 111 w 502"/>
              <a:gd name="T45" fmla="*/ 16 h 1051"/>
              <a:gd name="T46" fmla="*/ 121 w 502"/>
              <a:gd name="T47" fmla="*/ 11 h 1051"/>
              <a:gd name="T48" fmla="*/ 114 w 502"/>
              <a:gd name="T49" fmla="*/ 0 h 1051"/>
              <a:gd name="T50" fmla="*/ 87 w 502"/>
              <a:gd name="T51" fmla="*/ 11 h 1051"/>
              <a:gd name="T52" fmla="*/ 72 w 502"/>
              <a:gd name="T53" fmla="*/ 11 h 1051"/>
              <a:gd name="T54" fmla="*/ 50 w 502"/>
              <a:gd name="T55" fmla="*/ 19 h 1051"/>
              <a:gd name="T56" fmla="*/ 38 w 502"/>
              <a:gd name="T57" fmla="*/ 49 h 1051"/>
              <a:gd name="T58" fmla="*/ 19 w 502"/>
              <a:gd name="T59" fmla="*/ 56 h 1051"/>
              <a:gd name="T60" fmla="*/ 19 w 502"/>
              <a:gd name="T61" fmla="*/ 73 h 1051"/>
              <a:gd name="T62" fmla="*/ 12 w 502"/>
              <a:gd name="T63" fmla="*/ 104 h 1051"/>
              <a:gd name="T64" fmla="*/ 0 w 502"/>
              <a:gd name="T65" fmla="*/ 117 h 1051"/>
              <a:gd name="T66" fmla="*/ 13 w 502"/>
              <a:gd name="T67" fmla="*/ 139 h 1051"/>
              <a:gd name="T68" fmla="*/ 4 w 502"/>
              <a:gd name="T69" fmla="*/ 164 h 1051"/>
              <a:gd name="T70" fmla="*/ 9 w 502"/>
              <a:gd name="T71" fmla="*/ 198 h 1051"/>
              <a:gd name="T72" fmla="*/ 15 w 502"/>
              <a:gd name="T73" fmla="*/ 220 h 1051"/>
              <a:gd name="T74" fmla="*/ 7 w 502"/>
              <a:gd name="T75" fmla="*/ 236 h 105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02"/>
              <a:gd name="T115" fmla="*/ 0 h 1051"/>
              <a:gd name="T116" fmla="*/ 502 w 502"/>
              <a:gd name="T117" fmla="*/ 1051 h 105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02" h="1051">
                <a:moveTo>
                  <a:pt x="25" y="942"/>
                </a:moveTo>
                <a:lnTo>
                  <a:pt x="23" y="1051"/>
                </a:lnTo>
                <a:lnTo>
                  <a:pt x="120" y="1027"/>
                </a:lnTo>
                <a:lnTo>
                  <a:pt x="191" y="998"/>
                </a:lnTo>
                <a:lnTo>
                  <a:pt x="311" y="919"/>
                </a:lnTo>
                <a:lnTo>
                  <a:pt x="376" y="909"/>
                </a:lnTo>
                <a:lnTo>
                  <a:pt x="460" y="840"/>
                </a:lnTo>
                <a:lnTo>
                  <a:pt x="468" y="712"/>
                </a:lnTo>
                <a:lnTo>
                  <a:pt x="429" y="675"/>
                </a:lnTo>
                <a:lnTo>
                  <a:pt x="433" y="635"/>
                </a:lnTo>
                <a:lnTo>
                  <a:pt x="460" y="600"/>
                </a:lnTo>
                <a:lnTo>
                  <a:pt x="454" y="565"/>
                </a:lnTo>
                <a:lnTo>
                  <a:pt x="484" y="504"/>
                </a:lnTo>
                <a:lnTo>
                  <a:pt x="470" y="433"/>
                </a:lnTo>
                <a:lnTo>
                  <a:pt x="395" y="395"/>
                </a:lnTo>
                <a:lnTo>
                  <a:pt x="397" y="324"/>
                </a:lnTo>
                <a:lnTo>
                  <a:pt x="429" y="293"/>
                </a:lnTo>
                <a:lnTo>
                  <a:pt x="435" y="254"/>
                </a:lnTo>
                <a:lnTo>
                  <a:pt x="476" y="240"/>
                </a:lnTo>
                <a:lnTo>
                  <a:pt x="502" y="169"/>
                </a:lnTo>
                <a:lnTo>
                  <a:pt x="476" y="122"/>
                </a:lnTo>
                <a:lnTo>
                  <a:pt x="437" y="104"/>
                </a:lnTo>
                <a:lnTo>
                  <a:pt x="441" y="61"/>
                </a:lnTo>
                <a:lnTo>
                  <a:pt x="484" y="41"/>
                </a:lnTo>
                <a:lnTo>
                  <a:pt x="454" y="0"/>
                </a:lnTo>
                <a:lnTo>
                  <a:pt x="348" y="43"/>
                </a:lnTo>
                <a:lnTo>
                  <a:pt x="285" y="43"/>
                </a:lnTo>
                <a:lnTo>
                  <a:pt x="199" y="74"/>
                </a:lnTo>
                <a:lnTo>
                  <a:pt x="151" y="193"/>
                </a:lnTo>
                <a:lnTo>
                  <a:pt x="73" y="222"/>
                </a:lnTo>
                <a:lnTo>
                  <a:pt x="73" y="291"/>
                </a:lnTo>
                <a:lnTo>
                  <a:pt x="45" y="415"/>
                </a:lnTo>
                <a:lnTo>
                  <a:pt x="0" y="468"/>
                </a:lnTo>
                <a:lnTo>
                  <a:pt x="51" y="555"/>
                </a:lnTo>
                <a:lnTo>
                  <a:pt x="14" y="655"/>
                </a:lnTo>
                <a:lnTo>
                  <a:pt x="33" y="789"/>
                </a:lnTo>
                <a:lnTo>
                  <a:pt x="57" y="877"/>
                </a:lnTo>
                <a:lnTo>
                  <a:pt x="25" y="942"/>
                </a:lnTo>
                <a:close/>
              </a:path>
            </a:pathLst>
          </a:custGeom>
          <a:solidFill>
            <a:srgbClr val="F8F8F8"/>
          </a:solidFill>
          <a:ln w="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63" name="Freeform 126"/>
          <p:cNvSpPr>
            <a:spLocks/>
          </p:cNvSpPr>
          <p:nvPr/>
        </p:nvSpPr>
        <p:spPr bwMode="gray">
          <a:xfrm>
            <a:off x="4629124" y="3227844"/>
            <a:ext cx="355186" cy="744507"/>
          </a:xfrm>
          <a:custGeom>
            <a:avLst/>
            <a:gdLst>
              <a:gd name="T0" fmla="*/ 7 w 502"/>
              <a:gd name="T1" fmla="*/ 236 h 1051"/>
              <a:gd name="T2" fmla="*/ 6 w 502"/>
              <a:gd name="T3" fmla="*/ 263 h 1051"/>
              <a:gd name="T4" fmla="*/ 30 w 502"/>
              <a:gd name="T5" fmla="*/ 257 h 1051"/>
              <a:gd name="T6" fmla="*/ 48 w 502"/>
              <a:gd name="T7" fmla="*/ 250 h 1051"/>
              <a:gd name="T8" fmla="*/ 78 w 502"/>
              <a:gd name="T9" fmla="*/ 230 h 1051"/>
              <a:gd name="T10" fmla="*/ 94 w 502"/>
              <a:gd name="T11" fmla="*/ 228 h 1051"/>
              <a:gd name="T12" fmla="*/ 115 w 502"/>
              <a:gd name="T13" fmla="*/ 210 h 1051"/>
              <a:gd name="T14" fmla="*/ 117 w 502"/>
              <a:gd name="T15" fmla="*/ 178 h 1051"/>
              <a:gd name="T16" fmla="*/ 108 w 502"/>
              <a:gd name="T17" fmla="*/ 169 h 1051"/>
              <a:gd name="T18" fmla="*/ 109 w 502"/>
              <a:gd name="T19" fmla="*/ 159 h 1051"/>
              <a:gd name="T20" fmla="*/ 115 w 502"/>
              <a:gd name="T21" fmla="*/ 150 h 1051"/>
              <a:gd name="T22" fmla="*/ 114 w 502"/>
              <a:gd name="T23" fmla="*/ 142 h 1051"/>
              <a:gd name="T24" fmla="*/ 121 w 502"/>
              <a:gd name="T25" fmla="*/ 126 h 1051"/>
              <a:gd name="T26" fmla="*/ 118 w 502"/>
              <a:gd name="T27" fmla="*/ 109 h 1051"/>
              <a:gd name="T28" fmla="*/ 99 w 502"/>
              <a:gd name="T29" fmla="*/ 99 h 1051"/>
              <a:gd name="T30" fmla="*/ 100 w 502"/>
              <a:gd name="T31" fmla="*/ 81 h 1051"/>
              <a:gd name="T32" fmla="*/ 108 w 502"/>
              <a:gd name="T33" fmla="*/ 74 h 1051"/>
              <a:gd name="T34" fmla="*/ 109 w 502"/>
              <a:gd name="T35" fmla="*/ 64 h 1051"/>
              <a:gd name="T36" fmla="*/ 119 w 502"/>
              <a:gd name="T37" fmla="*/ 60 h 1051"/>
              <a:gd name="T38" fmla="*/ 126 w 502"/>
              <a:gd name="T39" fmla="*/ 43 h 1051"/>
              <a:gd name="T40" fmla="*/ 119 w 502"/>
              <a:gd name="T41" fmla="*/ 31 h 1051"/>
              <a:gd name="T42" fmla="*/ 110 w 502"/>
              <a:gd name="T43" fmla="*/ 26 h 1051"/>
              <a:gd name="T44" fmla="*/ 111 w 502"/>
              <a:gd name="T45" fmla="*/ 16 h 1051"/>
              <a:gd name="T46" fmla="*/ 121 w 502"/>
              <a:gd name="T47" fmla="*/ 11 h 1051"/>
              <a:gd name="T48" fmla="*/ 114 w 502"/>
              <a:gd name="T49" fmla="*/ 0 h 1051"/>
              <a:gd name="T50" fmla="*/ 87 w 502"/>
              <a:gd name="T51" fmla="*/ 11 h 1051"/>
              <a:gd name="T52" fmla="*/ 72 w 502"/>
              <a:gd name="T53" fmla="*/ 11 h 1051"/>
              <a:gd name="T54" fmla="*/ 50 w 502"/>
              <a:gd name="T55" fmla="*/ 19 h 1051"/>
              <a:gd name="T56" fmla="*/ 38 w 502"/>
              <a:gd name="T57" fmla="*/ 49 h 1051"/>
              <a:gd name="T58" fmla="*/ 19 w 502"/>
              <a:gd name="T59" fmla="*/ 56 h 1051"/>
              <a:gd name="T60" fmla="*/ 19 w 502"/>
              <a:gd name="T61" fmla="*/ 73 h 1051"/>
              <a:gd name="T62" fmla="*/ 12 w 502"/>
              <a:gd name="T63" fmla="*/ 104 h 1051"/>
              <a:gd name="T64" fmla="*/ 0 w 502"/>
              <a:gd name="T65" fmla="*/ 117 h 1051"/>
              <a:gd name="T66" fmla="*/ 13 w 502"/>
              <a:gd name="T67" fmla="*/ 139 h 1051"/>
              <a:gd name="T68" fmla="*/ 4 w 502"/>
              <a:gd name="T69" fmla="*/ 164 h 1051"/>
              <a:gd name="T70" fmla="*/ 9 w 502"/>
              <a:gd name="T71" fmla="*/ 198 h 1051"/>
              <a:gd name="T72" fmla="*/ 15 w 502"/>
              <a:gd name="T73" fmla="*/ 220 h 1051"/>
              <a:gd name="T74" fmla="*/ 7 w 502"/>
              <a:gd name="T75" fmla="*/ 236 h 105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02"/>
              <a:gd name="T115" fmla="*/ 0 h 1051"/>
              <a:gd name="T116" fmla="*/ 502 w 502"/>
              <a:gd name="T117" fmla="*/ 1051 h 105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02" h="1051">
                <a:moveTo>
                  <a:pt x="25" y="942"/>
                </a:moveTo>
                <a:lnTo>
                  <a:pt x="23" y="1051"/>
                </a:lnTo>
                <a:lnTo>
                  <a:pt x="120" y="1027"/>
                </a:lnTo>
                <a:lnTo>
                  <a:pt x="191" y="998"/>
                </a:lnTo>
                <a:lnTo>
                  <a:pt x="311" y="919"/>
                </a:lnTo>
                <a:lnTo>
                  <a:pt x="376" y="909"/>
                </a:lnTo>
                <a:lnTo>
                  <a:pt x="460" y="840"/>
                </a:lnTo>
                <a:lnTo>
                  <a:pt x="468" y="712"/>
                </a:lnTo>
                <a:lnTo>
                  <a:pt x="429" y="675"/>
                </a:lnTo>
                <a:lnTo>
                  <a:pt x="433" y="635"/>
                </a:lnTo>
                <a:lnTo>
                  <a:pt x="460" y="600"/>
                </a:lnTo>
                <a:lnTo>
                  <a:pt x="454" y="565"/>
                </a:lnTo>
                <a:lnTo>
                  <a:pt x="484" y="504"/>
                </a:lnTo>
                <a:lnTo>
                  <a:pt x="470" y="433"/>
                </a:lnTo>
                <a:lnTo>
                  <a:pt x="395" y="395"/>
                </a:lnTo>
                <a:lnTo>
                  <a:pt x="397" y="324"/>
                </a:lnTo>
                <a:lnTo>
                  <a:pt x="429" y="293"/>
                </a:lnTo>
                <a:lnTo>
                  <a:pt x="435" y="254"/>
                </a:lnTo>
                <a:lnTo>
                  <a:pt x="476" y="240"/>
                </a:lnTo>
                <a:lnTo>
                  <a:pt x="502" y="169"/>
                </a:lnTo>
                <a:lnTo>
                  <a:pt x="476" y="122"/>
                </a:lnTo>
                <a:lnTo>
                  <a:pt x="437" y="104"/>
                </a:lnTo>
                <a:lnTo>
                  <a:pt x="441" y="61"/>
                </a:lnTo>
                <a:lnTo>
                  <a:pt x="484" y="41"/>
                </a:lnTo>
                <a:lnTo>
                  <a:pt x="454" y="0"/>
                </a:lnTo>
                <a:lnTo>
                  <a:pt x="348" y="43"/>
                </a:lnTo>
                <a:lnTo>
                  <a:pt x="285" y="43"/>
                </a:lnTo>
                <a:lnTo>
                  <a:pt x="199" y="74"/>
                </a:lnTo>
                <a:lnTo>
                  <a:pt x="151" y="193"/>
                </a:lnTo>
                <a:lnTo>
                  <a:pt x="73" y="222"/>
                </a:lnTo>
                <a:lnTo>
                  <a:pt x="73" y="291"/>
                </a:lnTo>
                <a:lnTo>
                  <a:pt x="45" y="415"/>
                </a:lnTo>
                <a:lnTo>
                  <a:pt x="0" y="468"/>
                </a:lnTo>
                <a:lnTo>
                  <a:pt x="51" y="555"/>
                </a:lnTo>
                <a:lnTo>
                  <a:pt x="14" y="655"/>
                </a:lnTo>
                <a:lnTo>
                  <a:pt x="33" y="789"/>
                </a:lnTo>
                <a:lnTo>
                  <a:pt x="57" y="877"/>
                </a:lnTo>
                <a:lnTo>
                  <a:pt x="25" y="942"/>
                </a:lnTo>
              </a:path>
            </a:pathLst>
          </a:custGeom>
          <a:no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64" name="Freeform 127"/>
          <p:cNvSpPr>
            <a:spLocks/>
          </p:cNvSpPr>
          <p:nvPr/>
        </p:nvSpPr>
        <p:spPr bwMode="gray">
          <a:xfrm>
            <a:off x="4074410" y="3375047"/>
            <a:ext cx="656599" cy="939834"/>
          </a:xfrm>
          <a:custGeom>
            <a:avLst/>
            <a:gdLst>
              <a:gd name="T0" fmla="*/ 2 w 929"/>
              <a:gd name="T1" fmla="*/ 106 h 1329"/>
              <a:gd name="T2" fmla="*/ 21 w 929"/>
              <a:gd name="T3" fmla="*/ 126 h 1329"/>
              <a:gd name="T4" fmla="*/ 31 w 929"/>
              <a:gd name="T5" fmla="*/ 148 h 1329"/>
              <a:gd name="T6" fmla="*/ 26 w 929"/>
              <a:gd name="T7" fmla="*/ 170 h 1329"/>
              <a:gd name="T8" fmla="*/ 43 w 929"/>
              <a:gd name="T9" fmla="*/ 183 h 1329"/>
              <a:gd name="T10" fmla="*/ 68 w 929"/>
              <a:gd name="T11" fmla="*/ 187 h 1329"/>
              <a:gd name="T12" fmla="*/ 79 w 929"/>
              <a:gd name="T13" fmla="*/ 172 h 1329"/>
              <a:gd name="T14" fmla="*/ 78 w 929"/>
              <a:gd name="T15" fmla="*/ 153 h 1329"/>
              <a:gd name="T16" fmla="*/ 72 w 929"/>
              <a:gd name="T17" fmla="*/ 108 h 1329"/>
              <a:gd name="T18" fmla="*/ 92 w 929"/>
              <a:gd name="T19" fmla="*/ 113 h 1329"/>
              <a:gd name="T20" fmla="*/ 109 w 929"/>
              <a:gd name="T21" fmla="*/ 126 h 1329"/>
              <a:gd name="T22" fmla="*/ 143 w 929"/>
              <a:gd name="T23" fmla="*/ 150 h 1329"/>
              <a:gd name="T24" fmla="*/ 140 w 929"/>
              <a:gd name="T25" fmla="*/ 174 h 1329"/>
              <a:gd name="T26" fmla="*/ 112 w 929"/>
              <a:gd name="T27" fmla="*/ 189 h 1329"/>
              <a:gd name="T28" fmla="*/ 99 w 929"/>
              <a:gd name="T29" fmla="*/ 204 h 1329"/>
              <a:gd name="T30" fmla="*/ 71 w 929"/>
              <a:gd name="T31" fmla="*/ 199 h 1329"/>
              <a:gd name="T32" fmla="*/ 65 w 929"/>
              <a:gd name="T33" fmla="*/ 222 h 1329"/>
              <a:gd name="T34" fmla="*/ 70 w 929"/>
              <a:gd name="T35" fmla="*/ 249 h 1329"/>
              <a:gd name="T36" fmla="*/ 48 w 929"/>
              <a:gd name="T37" fmla="*/ 267 h 1329"/>
              <a:gd name="T38" fmla="*/ 53 w 929"/>
              <a:gd name="T39" fmla="*/ 285 h 1329"/>
              <a:gd name="T40" fmla="*/ 63 w 929"/>
              <a:gd name="T41" fmla="*/ 304 h 1329"/>
              <a:gd name="T42" fmla="*/ 110 w 929"/>
              <a:gd name="T43" fmla="*/ 308 h 1329"/>
              <a:gd name="T44" fmla="*/ 142 w 929"/>
              <a:gd name="T45" fmla="*/ 313 h 1329"/>
              <a:gd name="T46" fmla="*/ 172 w 929"/>
              <a:gd name="T47" fmla="*/ 324 h 1329"/>
              <a:gd name="T48" fmla="*/ 188 w 929"/>
              <a:gd name="T49" fmla="*/ 330 h 1329"/>
              <a:gd name="T50" fmla="*/ 181 w 929"/>
              <a:gd name="T51" fmla="*/ 308 h 1329"/>
              <a:gd name="T52" fmla="*/ 202 w 929"/>
              <a:gd name="T53" fmla="*/ 290 h 1329"/>
              <a:gd name="T54" fmla="*/ 178 w 929"/>
              <a:gd name="T55" fmla="*/ 276 h 1329"/>
              <a:gd name="T56" fmla="*/ 200 w 929"/>
              <a:gd name="T57" fmla="*/ 270 h 1329"/>
              <a:gd name="T58" fmla="*/ 231 w 929"/>
              <a:gd name="T59" fmla="*/ 266 h 1329"/>
              <a:gd name="T60" fmla="*/ 218 w 929"/>
              <a:gd name="T61" fmla="*/ 241 h 1329"/>
              <a:gd name="T62" fmla="*/ 202 w 929"/>
              <a:gd name="T63" fmla="*/ 211 h 1329"/>
              <a:gd name="T64" fmla="*/ 210 w 929"/>
              <a:gd name="T65" fmla="*/ 167 h 1329"/>
              <a:gd name="T66" fmla="*/ 200 w 929"/>
              <a:gd name="T67" fmla="*/ 112 h 1329"/>
              <a:gd name="T68" fmla="*/ 196 w 929"/>
              <a:gd name="T69" fmla="*/ 65 h 1329"/>
              <a:gd name="T70" fmla="*/ 214 w 929"/>
              <a:gd name="T71" fmla="*/ 21 h 1329"/>
              <a:gd name="T72" fmla="*/ 206 w 929"/>
              <a:gd name="T73" fmla="*/ 0 h 1329"/>
              <a:gd name="T74" fmla="*/ 182 w 929"/>
              <a:gd name="T75" fmla="*/ 10 h 1329"/>
              <a:gd name="T76" fmla="*/ 164 w 929"/>
              <a:gd name="T77" fmla="*/ 44 h 1329"/>
              <a:gd name="T78" fmla="*/ 129 w 929"/>
              <a:gd name="T79" fmla="*/ 87 h 1329"/>
              <a:gd name="T80" fmla="*/ 99 w 929"/>
              <a:gd name="T81" fmla="*/ 84 h 1329"/>
              <a:gd name="T82" fmla="*/ 74 w 929"/>
              <a:gd name="T83" fmla="*/ 70 h 1329"/>
              <a:gd name="T84" fmla="*/ 72 w 929"/>
              <a:gd name="T85" fmla="*/ 42 h 1329"/>
              <a:gd name="T86" fmla="*/ 68 w 929"/>
              <a:gd name="T87" fmla="*/ 18 h 1329"/>
              <a:gd name="T88" fmla="*/ 43 w 929"/>
              <a:gd name="T89" fmla="*/ 42 h 1329"/>
              <a:gd name="T90" fmla="*/ 26 w 929"/>
              <a:gd name="T91" fmla="*/ 90 h 132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929"/>
              <a:gd name="T139" fmla="*/ 0 h 1329"/>
              <a:gd name="T140" fmla="*/ 929 w 929"/>
              <a:gd name="T141" fmla="*/ 1329 h 132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929" h="1329">
                <a:moveTo>
                  <a:pt x="0" y="406"/>
                </a:moveTo>
                <a:lnTo>
                  <a:pt x="8" y="425"/>
                </a:lnTo>
                <a:lnTo>
                  <a:pt x="36" y="461"/>
                </a:lnTo>
                <a:lnTo>
                  <a:pt x="87" y="504"/>
                </a:lnTo>
                <a:lnTo>
                  <a:pt x="85" y="538"/>
                </a:lnTo>
                <a:lnTo>
                  <a:pt x="124" y="595"/>
                </a:lnTo>
                <a:lnTo>
                  <a:pt x="107" y="636"/>
                </a:lnTo>
                <a:lnTo>
                  <a:pt x="107" y="681"/>
                </a:lnTo>
                <a:lnTo>
                  <a:pt x="150" y="697"/>
                </a:lnTo>
                <a:lnTo>
                  <a:pt x="174" y="732"/>
                </a:lnTo>
                <a:lnTo>
                  <a:pt x="239" y="762"/>
                </a:lnTo>
                <a:lnTo>
                  <a:pt x="272" y="748"/>
                </a:lnTo>
                <a:lnTo>
                  <a:pt x="278" y="705"/>
                </a:lnTo>
                <a:lnTo>
                  <a:pt x="317" y="689"/>
                </a:lnTo>
                <a:lnTo>
                  <a:pt x="335" y="648"/>
                </a:lnTo>
                <a:lnTo>
                  <a:pt x="315" y="612"/>
                </a:lnTo>
                <a:lnTo>
                  <a:pt x="264" y="593"/>
                </a:lnTo>
                <a:lnTo>
                  <a:pt x="288" y="435"/>
                </a:lnTo>
                <a:lnTo>
                  <a:pt x="319" y="451"/>
                </a:lnTo>
                <a:lnTo>
                  <a:pt x="370" y="453"/>
                </a:lnTo>
                <a:lnTo>
                  <a:pt x="372" y="484"/>
                </a:lnTo>
                <a:lnTo>
                  <a:pt x="439" y="504"/>
                </a:lnTo>
                <a:lnTo>
                  <a:pt x="563" y="559"/>
                </a:lnTo>
                <a:lnTo>
                  <a:pt x="575" y="603"/>
                </a:lnTo>
                <a:lnTo>
                  <a:pt x="550" y="646"/>
                </a:lnTo>
                <a:lnTo>
                  <a:pt x="561" y="697"/>
                </a:lnTo>
                <a:lnTo>
                  <a:pt x="557" y="750"/>
                </a:lnTo>
                <a:lnTo>
                  <a:pt x="449" y="758"/>
                </a:lnTo>
                <a:lnTo>
                  <a:pt x="449" y="807"/>
                </a:lnTo>
                <a:lnTo>
                  <a:pt x="396" y="819"/>
                </a:lnTo>
                <a:lnTo>
                  <a:pt x="349" y="793"/>
                </a:lnTo>
                <a:lnTo>
                  <a:pt x="286" y="797"/>
                </a:lnTo>
                <a:lnTo>
                  <a:pt x="288" y="851"/>
                </a:lnTo>
                <a:lnTo>
                  <a:pt x="260" y="890"/>
                </a:lnTo>
                <a:lnTo>
                  <a:pt x="305" y="921"/>
                </a:lnTo>
                <a:lnTo>
                  <a:pt x="282" y="998"/>
                </a:lnTo>
                <a:lnTo>
                  <a:pt x="292" y="1057"/>
                </a:lnTo>
                <a:lnTo>
                  <a:pt x="195" y="1071"/>
                </a:lnTo>
                <a:lnTo>
                  <a:pt x="211" y="1093"/>
                </a:lnTo>
                <a:lnTo>
                  <a:pt x="215" y="1142"/>
                </a:lnTo>
                <a:lnTo>
                  <a:pt x="191" y="1156"/>
                </a:lnTo>
                <a:lnTo>
                  <a:pt x="252" y="1217"/>
                </a:lnTo>
                <a:lnTo>
                  <a:pt x="345" y="1191"/>
                </a:lnTo>
                <a:lnTo>
                  <a:pt x="443" y="1232"/>
                </a:lnTo>
                <a:lnTo>
                  <a:pt x="506" y="1280"/>
                </a:lnTo>
                <a:lnTo>
                  <a:pt x="571" y="1254"/>
                </a:lnTo>
                <a:lnTo>
                  <a:pt x="642" y="1299"/>
                </a:lnTo>
                <a:lnTo>
                  <a:pt x="689" y="1299"/>
                </a:lnTo>
                <a:lnTo>
                  <a:pt x="691" y="1329"/>
                </a:lnTo>
                <a:lnTo>
                  <a:pt x="754" y="1323"/>
                </a:lnTo>
                <a:lnTo>
                  <a:pt x="756" y="1270"/>
                </a:lnTo>
                <a:lnTo>
                  <a:pt x="727" y="1234"/>
                </a:lnTo>
                <a:lnTo>
                  <a:pt x="748" y="1205"/>
                </a:lnTo>
                <a:lnTo>
                  <a:pt x="811" y="1163"/>
                </a:lnTo>
                <a:lnTo>
                  <a:pt x="776" y="1142"/>
                </a:lnTo>
                <a:lnTo>
                  <a:pt x="715" y="1104"/>
                </a:lnTo>
                <a:lnTo>
                  <a:pt x="733" y="1069"/>
                </a:lnTo>
                <a:lnTo>
                  <a:pt x="802" y="1083"/>
                </a:lnTo>
                <a:lnTo>
                  <a:pt x="880" y="1089"/>
                </a:lnTo>
                <a:lnTo>
                  <a:pt x="926" y="1065"/>
                </a:lnTo>
                <a:lnTo>
                  <a:pt x="929" y="1014"/>
                </a:lnTo>
                <a:lnTo>
                  <a:pt x="874" y="967"/>
                </a:lnTo>
                <a:lnTo>
                  <a:pt x="837" y="906"/>
                </a:lnTo>
                <a:lnTo>
                  <a:pt x="809" y="845"/>
                </a:lnTo>
                <a:lnTo>
                  <a:pt x="811" y="736"/>
                </a:lnTo>
                <a:lnTo>
                  <a:pt x="843" y="671"/>
                </a:lnTo>
                <a:lnTo>
                  <a:pt x="819" y="583"/>
                </a:lnTo>
                <a:lnTo>
                  <a:pt x="800" y="449"/>
                </a:lnTo>
                <a:lnTo>
                  <a:pt x="837" y="351"/>
                </a:lnTo>
                <a:lnTo>
                  <a:pt x="786" y="262"/>
                </a:lnTo>
                <a:lnTo>
                  <a:pt x="829" y="209"/>
                </a:lnTo>
                <a:lnTo>
                  <a:pt x="859" y="85"/>
                </a:lnTo>
                <a:lnTo>
                  <a:pt x="859" y="18"/>
                </a:lnTo>
                <a:lnTo>
                  <a:pt x="825" y="0"/>
                </a:lnTo>
                <a:lnTo>
                  <a:pt x="788" y="59"/>
                </a:lnTo>
                <a:lnTo>
                  <a:pt x="731" y="40"/>
                </a:lnTo>
                <a:lnTo>
                  <a:pt x="678" y="99"/>
                </a:lnTo>
                <a:lnTo>
                  <a:pt x="658" y="179"/>
                </a:lnTo>
                <a:lnTo>
                  <a:pt x="561" y="309"/>
                </a:lnTo>
                <a:lnTo>
                  <a:pt x="516" y="349"/>
                </a:lnTo>
                <a:lnTo>
                  <a:pt x="487" y="321"/>
                </a:lnTo>
                <a:lnTo>
                  <a:pt x="396" y="337"/>
                </a:lnTo>
                <a:lnTo>
                  <a:pt x="355" y="284"/>
                </a:lnTo>
                <a:lnTo>
                  <a:pt x="296" y="282"/>
                </a:lnTo>
                <a:lnTo>
                  <a:pt x="254" y="242"/>
                </a:lnTo>
                <a:lnTo>
                  <a:pt x="290" y="168"/>
                </a:lnTo>
                <a:lnTo>
                  <a:pt x="305" y="122"/>
                </a:lnTo>
                <a:lnTo>
                  <a:pt x="272" y="73"/>
                </a:lnTo>
                <a:lnTo>
                  <a:pt x="207" y="91"/>
                </a:lnTo>
                <a:lnTo>
                  <a:pt x="172" y="170"/>
                </a:lnTo>
                <a:lnTo>
                  <a:pt x="158" y="307"/>
                </a:lnTo>
                <a:lnTo>
                  <a:pt x="107" y="362"/>
                </a:lnTo>
                <a:lnTo>
                  <a:pt x="0" y="406"/>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65" name="Freeform 128"/>
          <p:cNvSpPr>
            <a:spLocks/>
          </p:cNvSpPr>
          <p:nvPr/>
        </p:nvSpPr>
        <p:spPr bwMode="gray">
          <a:xfrm>
            <a:off x="5844682" y="4909354"/>
            <a:ext cx="171225" cy="431701"/>
          </a:xfrm>
          <a:custGeom>
            <a:avLst/>
            <a:gdLst>
              <a:gd name="T0" fmla="*/ 43 w 242"/>
              <a:gd name="T1" fmla="*/ 1 h 610"/>
              <a:gd name="T2" fmla="*/ 39 w 242"/>
              <a:gd name="T3" fmla="*/ 6 h 610"/>
              <a:gd name="T4" fmla="*/ 33 w 242"/>
              <a:gd name="T5" fmla="*/ 11 h 610"/>
              <a:gd name="T6" fmla="*/ 28 w 242"/>
              <a:gd name="T7" fmla="*/ 16 h 610"/>
              <a:gd name="T8" fmla="*/ 22 w 242"/>
              <a:gd name="T9" fmla="*/ 24 h 610"/>
              <a:gd name="T10" fmla="*/ 19 w 242"/>
              <a:gd name="T11" fmla="*/ 30 h 610"/>
              <a:gd name="T12" fmla="*/ 16 w 242"/>
              <a:gd name="T13" fmla="*/ 37 h 610"/>
              <a:gd name="T14" fmla="*/ 11 w 242"/>
              <a:gd name="T15" fmla="*/ 47 h 610"/>
              <a:gd name="T16" fmla="*/ 5 w 242"/>
              <a:gd name="T17" fmla="*/ 58 h 610"/>
              <a:gd name="T18" fmla="*/ 1 w 242"/>
              <a:gd name="T19" fmla="*/ 67 h 610"/>
              <a:gd name="T20" fmla="*/ 1 w 242"/>
              <a:gd name="T21" fmla="*/ 77 h 610"/>
              <a:gd name="T22" fmla="*/ 4 w 242"/>
              <a:gd name="T23" fmla="*/ 88 h 610"/>
              <a:gd name="T24" fmla="*/ 5 w 242"/>
              <a:gd name="T25" fmla="*/ 99 h 610"/>
              <a:gd name="T26" fmla="*/ 3 w 242"/>
              <a:gd name="T27" fmla="*/ 108 h 610"/>
              <a:gd name="T28" fmla="*/ 6 w 242"/>
              <a:gd name="T29" fmla="*/ 114 h 610"/>
              <a:gd name="T30" fmla="*/ 15 w 242"/>
              <a:gd name="T31" fmla="*/ 119 h 610"/>
              <a:gd name="T32" fmla="*/ 22 w 242"/>
              <a:gd name="T33" fmla="*/ 129 h 610"/>
              <a:gd name="T34" fmla="*/ 28 w 242"/>
              <a:gd name="T35" fmla="*/ 135 h 610"/>
              <a:gd name="T36" fmla="*/ 33 w 242"/>
              <a:gd name="T37" fmla="*/ 139 h 610"/>
              <a:gd name="T38" fmla="*/ 35 w 242"/>
              <a:gd name="T39" fmla="*/ 146 h 610"/>
              <a:gd name="T40" fmla="*/ 37 w 242"/>
              <a:gd name="T41" fmla="*/ 152 h 610"/>
              <a:gd name="T42" fmla="*/ 41 w 242"/>
              <a:gd name="T43" fmla="*/ 152 h 610"/>
              <a:gd name="T44" fmla="*/ 42 w 242"/>
              <a:gd name="T45" fmla="*/ 146 h 610"/>
              <a:gd name="T46" fmla="*/ 42 w 242"/>
              <a:gd name="T47" fmla="*/ 135 h 610"/>
              <a:gd name="T48" fmla="*/ 45 w 242"/>
              <a:gd name="T49" fmla="*/ 123 h 610"/>
              <a:gd name="T50" fmla="*/ 51 w 242"/>
              <a:gd name="T51" fmla="*/ 114 h 610"/>
              <a:gd name="T52" fmla="*/ 55 w 242"/>
              <a:gd name="T53" fmla="*/ 103 h 610"/>
              <a:gd name="T54" fmla="*/ 57 w 242"/>
              <a:gd name="T55" fmla="*/ 86 h 610"/>
              <a:gd name="T56" fmla="*/ 58 w 242"/>
              <a:gd name="T57" fmla="*/ 66 h 610"/>
              <a:gd name="T58" fmla="*/ 58 w 242"/>
              <a:gd name="T59" fmla="*/ 51 h 610"/>
              <a:gd name="T60" fmla="*/ 60 w 242"/>
              <a:gd name="T61" fmla="*/ 39 h 610"/>
              <a:gd name="T62" fmla="*/ 60 w 242"/>
              <a:gd name="T63" fmla="*/ 28 h 610"/>
              <a:gd name="T64" fmla="*/ 56 w 242"/>
              <a:gd name="T65" fmla="*/ 19 h 610"/>
              <a:gd name="T66" fmla="*/ 52 w 242"/>
              <a:gd name="T67" fmla="*/ 10 h 610"/>
              <a:gd name="T68" fmla="*/ 47 w 242"/>
              <a:gd name="T69" fmla="*/ 2 h 610"/>
              <a:gd name="T70" fmla="*/ 44 w 242"/>
              <a:gd name="T71" fmla="*/ 0 h 61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42"/>
              <a:gd name="T109" fmla="*/ 0 h 610"/>
              <a:gd name="T110" fmla="*/ 242 w 242"/>
              <a:gd name="T111" fmla="*/ 610 h 61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42" h="610">
                <a:moveTo>
                  <a:pt x="173" y="0"/>
                </a:moveTo>
                <a:lnTo>
                  <a:pt x="172" y="4"/>
                </a:lnTo>
                <a:lnTo>
                  <a:pt x="164" y="12"/>
                </a:lnTo>
                <a:lnTo>
                  <a:pt x="154" y="24"/>
                </a:lnTo>
                <a:lnTo>
                  <a:pt x="144" y="36"/>
                </a:lnTo>
                <a:lnTo>
                  <a:pt x="132" y="44"/>
                </a:lnTo>
                <a:lnTo>
                  <a:pt x="122" y="49"/>
                </a:lnTo>
                <a:lnTo>
                  <a:pt x="111" y="63"/>
                </a:lnTo>
                <a:lnTo>
                  <a:pt x="97" y="79"/>
                </a:lnTo>
                <a:lnTo>
                  <a:pt x="87" y="97"/>
                </a:lnTo>
                <a:lnTo>
                  <a:pt x="77" y="112"/>
                </a:lnTo>
                <a:lnTo>
                  <a:pt x="73" y="122"/>
                </a:lnTo>
                <a:lnTo>
                  <a:pt x="71" y="132"/>
                </a:lnTo>
                <a:lnTo>
                  <a:pt x="63" y="148"/>
                </a:lnTo>
                <a:lnTo>
                  <a:pt x="53" y="168"/>
                </a:lnTo>
                <a:lnTo>
                  <a:pt x="44" y="189"/>
                </a:lnTo>
                <a:lnTo>
                  <a:pt x="32" y="213"/>
                </a:lnTo>
                <a:lnTo>
                  <a:pt x="20" y="234"/>
                </a:lnTo>
                <a:lnTo>
                  <a:pt x="10" y="254"/>
                </a:lnTo>
                <a:lnTo>
                  <a:pt x="4" y="268"/>
                </a:lnTo>
                <a:lnTo>
                  <a:pt x="0" y="288"/>
                </a:lnTo>
                <a:lnTo>
                  <a:pt x="2" y="309"/>
                </a:lnTo>
                <a:lnTo>
                  <a:pt x="8" y="331"/>
                </a:lnTo>
                <a:lnTo>
                  <a:pt x="14" y="354"/>
                </a:lnTo>
                <a:lnTo>
                  <a:pt x="18" y="376"/>
                </a:lnTo>
                <a:lnTo>
                  <a:pt x="18" y="396"/>
                </a:lnTo>
                <a:lnTo>
                  <a:pt x="14" y="414"/>
                </a:lnTo>
                <a:lnTo>
                  <a:pt x="12" y="431"/>
                </a:lnTo>
                <a:lnTo>
                  <a:pt x="14" y="445"/>
                </a:lnTo>
                <a:lnTo>
                  <a:pt x="24" y="455"/>
                </a:lnTo>
                <a:lnTo>
                  <a:pt x="42" y="467"/>
                </a:lnTo>
                <a:lnTo>
                  <a:pt x="57" y="477"/>
                </a:lnTo>
                <a:lnTo>
                  <a:pt x="71" y="492"/>
                </a:lnTo>
                <a:lnTo>
                  <a:pt x="85" y="514"/>
                </a:lnTo>
                <a:lnTo>
                  <a:pt x="99" y="530"/>
                </a:lnTo>
                <a:lnTo>
                  <a:pt x="111" y="540"/>
                </a:lnTo>
                <a:lnTo>
                  <a:pt x="122" y="547"/>
                </a:lnTo>
                <a:lnTo>
                  <a:pt x="130" y="555"/>
                </a:lnTo>
                <a:lnTo>
                  <a:pt x="136" y="569"/>
                </a:lnTo>
                <a:lnTo>
                  <a:pt x="140" y="583"/>
                </a:lnTo>
                <a:lnTo>
                  <a:pt x="144" y="597"/>
                </a:lnTo>
                <a:lnTo>
                  <a:pt x="148" y="606"/>
                </a:lnTo>
                <a:lnTo>
                  <a:pt x="154" y="610"/>
                </a:lnTo>
                <a:lnTo>
                  <a:pt x="162" y="606"/>
                </a:lnTo>
                <a:lnTo>
                  <a:pt x="168" y="597"/>
                </a:lnTo>
                <a:lnTo>
                  <a:pt x="168" y="581"/>
                </a:lnTo>
                <a:lnTo>
                  <a:pt x="168" y="559"/>
                </a:lnTo>
                <a:lnTo>
                  <a:pt x="168" y="538"/>
                </a:lnTo>
                <a:lnTo>
                  <a:pt x="172" y="516"/>
                </a:lnTo>
                <a:lnTo>
                  <a:pt x="179" y="494"/>
                </a:lnTo>
                <a:lnTo>
                  <a:pt x="189" y="475"/>
                </a:lnTo>
                <a:lnTo>
                  <a:pt x="201" y="457"/>
                </a:lnTo>
                <a:lnTo>
                  <a:pt x="211" y="435"/>
                </a:lnTo>
                <a:lnTo>
                  <a:pt x="217" y="412"/>
                </a:lnTo>
                <a:lnTo>
                  <a:pt x="221" y="380"/>
                </a:lnTo>
                <a:lnTo>
                  <a:pt x="225" y="343"/>
                </a:lnTo>
                <a:lnTo>
                  <a:pt x="227" y="303"/>
                </a:lnTo>
                <a:lnTo>
                  <a:pt x="229" y="264"/>
                </a:lnTo>
                <a:lnTo>
                  <a:pt x="227" y="231"/>
                </a:lnTo>
                <a:lnTo>
                  <a:pt x="229" y="203"/>
                </a:lnTo>
                <a:lnTo>
                  <a:pt x="233" y="179"/>
                </a:lnTo>
                <a:lnTo>
                  <a:pt x="240" y="156"/>
                </a:lnTo>
                <a:lnTo>
                  <a:pt x="242" y="134"/>
                </a:lnTo>
                <a:lnTo>
                  <a:pt x="238" y="112"/>
                </a:lnTo>
                <a:lnTo>
                  <a:pt x="229" y="89"/>
                </a:lnTo>
                <a:lnTo>
                  <a:pt x="223" y="73"/>
                </a:lnTo>
                <a:lnTo>
                  <a:pt x="215" y="59"/>
                </a:lnTo>
                <a:lnTo>
                  <a:pt x="207" y="42"/>
                </a:lnTo>
                <a:lnTo>
                  <a:pt x="195" y="22"/>
                </a:lnTo>
                <a:lnTo>
                  <a:pt x="185" y="10"/>
                </a:lnTo>
                <a:lnTo>
                  <a:pt x="177" y="2"/>
                </a:lnTo>
                <a:lnTo>
                  <a:pt x="173" y="0"/>
                </a:lnTo>
              </a:path>
            </a:pathLst>
          </a:custGeom>
          <a:solidFill>
            <a:srgbClr val="F8F8F8"/>
          </a:solidFill>
          <a:ln w="6350">
            <a:solidFill>
              <a:srgbClr val="003366"/>
            </a:solidFill>
            <a:prstDash val="solid"/>
            <a:round/>
            <a:headEnd/>
            <a:tailEnd/>
          </a:ln>
        </p:spPr>
        <p:txBody>
          <a:bodyPr/>
          <a:lstStyle/>
          <a:p>
            <a:endParaRPr lang="zh-CN" altLang="en-US">
              <a:solidFill>
                <a:prstClr val="black"/>
              </a:solidFill>
              <a:latin typeface="+mj-ea"/>
              <a:ea typeface="+mj-ea"/>
            </a:endParaRPr>
          </a:p>
        </p:txBody>
      </p:sp>
      <p:sp>
        <p:nvSpPr>
          <p:cNvPr id="66" name="Oval 133"/>
          <p:cNvSpPr/>
          <p:nvPr/>
        </p:nvSpPr>
        <p:spPr>
          <a:xfrm>
            <a:off x="7495272" y="1879820"/>
            <a:ext cx="472624" cy="472748"/>
          </a:xfrm>
          <a:prstGeom prst="ellipse">
            <a:avLst/>
          </a:prstGeom>
          <a:solidFill>
            <a:schemeClr val="accent1"/>
          </a:solidFill>
          <a:ln w="57150" cmpd="sng">
            <a:noFill/>
          </a:ln>
          <a:effectLst>
            <a:outerShdw blurRad="152400" dist="101600" dir="2700000" algn="tl" rotWithShape="0">
              <a:prstClr val="black">
                <a:alpha val="6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latin typeface="微软雅黑" panose="020B0503020204020204" pitchFamily="34" charset="-122"/>
              </a:rPr>
              <a:t>1</a:t>
            </a:r>
          </a:p>
        </p:txBody>
      </p:sp>
      <p:sp>
        <p:nvSpPr>
          <p:cNvPr id="67" name="文本框 66"/>
          <p:cNvSpPr txBox="1"/>
          <p:nvPr/>
        </p:nvSpPr>
        <p:spPr>
          <a:xfrm>
            <a:off x="7955258" y="2029075"/>
            <a:ext cx="3015143" cy="523220"/>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68" name="文本框 67"/>
          <p:cNvSpPr txBox="1"/>
          <p:nvPr/>
        </p:nvSpPr>
        <p:spPr>
          <a:xfrm>
            <a:off x="7967896" y="1679765"/>
            <a:ext cx="1980000" cy="400110"/>
          </a:xfrm>
          <a:prstGeom prst="rect">
            <a:avLst/>
          </a:prstGeom>
          <a:noFill/>
        </p:spPr>
        <p:txBody>
          <a:bodyPr wrap="square" rtlCol="0">
            <a:spAutoFit/>
          </a:bodyPr>
          <a:lstStyle/>
          <a:p>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69" name="Oval 133"/>
          <p:cNvSpPr/>
          <p:nvPr/>
        </p:nvSpPr>
        <p:spPr>
          <a:xfrm>
            <a:off x="7495272" y="2907176"/>
            <a:ext cx="472624" cy="472748"/>
          </a:xfrm>
          <a:prstGeom prst="ellipse">
            <a:avLst/>
          </a:prstGeom>
          <a:solidFill>
            <a:schemeClr val="accent2"/>
          </a:solidFill>
          <a:ln w="57150" cmpd="sng">
            <a:noFill/>
          </a:ln>
          <a:effectLst>
            <a:outerShdw blurRad="152400" dist="101600" dir="2700000" algn="tl" rotWithShape="0">
              <a:prstClr val="black">
                <a:alpha val="6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latin typeface="微软雅黑" panose="020B0503020204020204" pitchFamily="34" charset="-122"/>
              </a:rPr>
              <a:t>2</a:t>
            </a:r>
          </a:p>
        </p:txBody>
      </p:sp>
      <p:sp>
        <p:nvSpPr>
          <p:cNvPr id="70" name="文本框 69"/>
          <p:cNvSpPr txBox="1"/>
          <p:nvPr/>
        </p:nvSpPr>
        <p:spPr>
          <a:xfrm>
            <a:off x="7955258" y="3056431"/>
            <a:ext cx="3015143" cy="523220"/>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71" name="文本框 70"/>
          <p:cNvSpPr txBox="1"/>
          <p:nvPr/>
        </p:nvSpPr>
        <p:spPr>
          <a:xfrm>
            <a:off x="7967896" y="2707121"/>
            <a:ext cx="1980000" cy="400110"/>
          </a:xfrm>
          <a:prstGeom prst="rect">
            <a:avLst/>
          </a:prstGeom>
          <a:noFill/>
        </p:spPr>
        <p:txBody>
          <a:bodyPr wrap="square" rtlCol="0">
            <a:spAutoFit/>
          </a:bodyPr>
          <a:lstStyle/>
          <a:p>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72" name="Oval 133"/>
          <p:cNvSpPr/>
          <p:nvPr/>
        </p:nvSpPr>
        <p:spPr>
          <a:xfrm>
            <a:off x="7495272" y="3934532"/>
            <a:ext cx="472624" cy="472748"/>
          </a:xfrm>
          <a:prstGeom prst="ellipse">
            <a:avLst/>
          </a:prstGeom>
          <a:solidFill>
            <a:schemeClr val="accent3"/>
          </a:solidFill>
          <a:ln w="57150" cmpd="sng">
            <a:noFill/>
          </a:ln>
          <a:effectLst>
            <a:outerShdw blurRad="152400" dist="101600" dir="2700000" algn="tl" rotWithShape="0">
              <a:prstClr val="black">
                <a:alpha val="6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latin typeface="微软雅黑" panose="020B0503020204020204" pitchFamily="34" charset="-122"/>
              </a:rPr>
              <a:t>3</a:t>
            </a:r>
          </a:p>
        </p:txBody>
      </p:sp>
      <p:sp>
        <p:nvSpPr>
          <p:cNvPr id="73" name="文本框 72"/>
          <p:cNvSpPr txBox="1"/>
          <p:nvPr/>
        </p:nvSpPr>
        <p:spPr>
          <a:xfrm>
            <a:off x="7955258" y="4083787"/>
            <a:ext cx="3015143" cy="523220"/>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74" name="文本框 73"/>
          <p:cNvSpPr txBox="1"/>
          <p:nvPr/>
        </p:nvSpPr>
        <p:spPr>
          <a:xfrm>
            <a:off x="7967896" y="3734477"/>
            <a:ext cx="1980000" cy="400110"/>
          </a:xfrm>
          <a:prstGeom prst="rect">
            <a:avLst/>
          </a:prstGeom>
          <a:noFill/>
        </p:spPr>
        <p:txBody>
          <a:bodyPr wrap="square" rtlCol="0">
            <a:spAutoFit/>
          </a:bodyPr>
          <a:lstStyle/>
          <a:p>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75" name="Oval 133"/>
          <p:cNvSpPr/>
          <p:nvPr/>
        </p:nvSpPr>
        <p:spPr>
          <a:xfrm>
            <a:off x="7495272" y="4961888"/>
            <a:ext cx="472624" cy="472748"/>
          </a:xfrm>
          <a:prstGeom prst="ellipse">
            <a:avLst/>
          </a:prstGeom>
          <a:solidFill>
            <a:schemeClr val="accent4"/>
          </a:solidFill>
          <a:ln w="57150" cmpd="sng">
            <a:noFill/>
          </a:ln>
          <a:effectLst>
            <a:outerShdw blurRad="152400" dist="101600" dir="2700000" algn="tl" rotWithShape="0">
              <a:prstClr val="black">
                <a:alpha val="6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latin typeface="微软雅黑" panose="020B0503020204020204" pitchFamily="34" charset="-122"/>
              </a:rPr>
              <a:t>4</a:t>
            </a:r>
          </a:p>
        </p:txBody>
      </p:sp>
      <p:sp>
        <p:nvSpPr>
          <p:cNvPr id="76" name="文本框 75"/>
          <p:cNvSpPr txBox="1"/>
          <p:nvPr/>
        </p:nvSpPr>
        <p:spPr>
          <a:xfrm>
            <a:off x="7955258" y="5111143"/>
            <a:ext cx="3015143" cy="523220"/>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77" name="文本框 76"/>
          <p:cNvSpPr txBox="1"/>
          <p:nvPr/>
        </p:nvSpPr>
        <p:spPr>
          <a:xfrm>
            <a:off x="7967896" y="4761833"/>
            <a:ext cx="1980000" cy="400110"/>
          </a:xfrm>
          <a:prstGeom prst="rect">
            <a:avLst/>
          </a:prstGeom>
          <a:noFill/>
        </p:spPr>
        <p:txBody>
          <a:bodyPr wrap="square" rtlCol="0">
            <a:spAutoFit/>
          </a:bodyPr>
          <a:lstStyle/>
          <a:p>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78" name="Oval 133"/>
          <p:cNvSpPr>
            <a:spLocks noChangeAspect="1"/>
          </p:cNvSpPr>
          <p:nvPr/>
        </p:nvSpPr>
        <p:spPr>
          <a:xfrm>
            <a:off x="5001839" y="2148955"/>
            <a:ext cx="539859" cy="540000"/>
          </a:xfrm>
          <a:prstGeom prst="ellipse">
            <a:avLst/>
          </a:prstGeom>
          <a:solidFill>
            <a:schemeClr val="accent1"/>
          </a:solidFill>
          <a:ln w="57150" cmpd="sng">
            <a:noFill/>
          </a:ln>
          <a:effectLst>
            <a:outerShdw blurRad="203200" dist="152400" dir="2700000" algn="tl" rotWithShape="0">
              <a:prstClr val="black">
                <a:alpha val="6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latin typeface="微软雅黑" panose="020B0503020204020204" pitchFamily="34" charset="-122"/>
              </a:rPr>
              <a:t>1</a:t>
            </a:r>
          </a:p>
        </p:txBody>
      </p:sp>
      <p:sp>
        <p:nvSpPr>
          <p:cNvPr id="79" name="Oval 133"/>
          <p:cNvSpPr>
            <a:spLocks noChangeAspect="1"/>
          </p:cNvSpPr>
          <p:nvPr/>
        </p:nvSpPr>
        <p:spPr>
          <a:xfrm>
            <a:off x="4252959" y="2833842"/>
            <a:ext cx="539859" cy="540000"/>
          </a:xfrm>
          <a:prstGeom prst="ellipse">
            <a:avLst/>
          </a:prstGeom>
          <a:solidFill>
            <a:schemeClr val="accent2"/>
          </a:solidFill>
          <a:ln w="57150" cmpd="sng">
            <a:noFill/>
          </a:ln>
          <a:effectLst>
            <a:outerShdw blurRad="203200" dist="152400" dir="2700000" algn="tl" rotWithShape="0">
              <a:prstClr val="black">
                <a:alpha val="6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latin typeface="微软雅黑" panose="020B0503020204020204" pitchFamily="34" charset="-122"/>
              </a:rPr>
              <a:t>2</a:t>
            </a:r>
          </a:p>
        </p:txBody>
      </p:sp>
      <p:sp>
        <p:nvSpPr>
          <p:cNvPr id="80" name="Oval 133"/>
          <p:cNvSpPr>
            <a:spLocks noChangeAspect="1"/>
          </p:cNvSpPr>
          <p:nvPr/>
        </p:nvSpPr>
        <p:spPr>
          <a:xfrm>
            <a:off x="3744429" y="3989248"/>
            <a:ext cx="539859" cy="540000"/>
          </a:xfrm>
          <a:prstGeom prst="ellipse">
            <a:avLst/>
          </a:prstGeom>
          <a:solidFill>
            <a:schemeClr val="accent3"/>
          </a:solidFill>
          <a:ln w="57150" cmpd="sng">
            <a:noFill/>
          </a:ln>
          <a:effectLst>
            <a:outerShdw blurRad="203200" dist="152400" dir="2700000" algn="tl" rotWithShape="0">
              <a:prstClr val="black">
                <a:alpha val="6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latin typeface="微软雅黑" panose="020B0503020204020204" pitchFamily="34" charset="-122"/>
              </a:rPr>
              <a:t>3</a:t>
            </a:r>
          </a:p>
        </p:txBody>
      </p:sp>
      <p:sp>
        <p:nvSpPr>
          <p:cNvPr id="81" name="Oval 133"/>
          <p:cNvSpPr>
            <a:spLocks noChangeAspect="1"/>
          </p:cNvSpPr>
          <p:nvPr/>
        </p:nvSpPr>
        <p:spPr>
          <a:xfrm>
            <a:off x="4112458" y="4863180"/>
            <a:ext cx="539859" cy="540000"/>
          </a:xfrm>
          <a:prstGeom prst="ellipse">
            <a:avLst/>
          </a:prstGeom>
          <a:solidFill>
            <a:schemeClr val="accent4"/>
          </a:solidFill>
          <a:ln w="57150" cmpd="sng">
            <a:noFill/>
          </a:ln>
          <a:effectLst>
            <a:outerShdw blurRad="203200" dist="152400" dir="2700000" algn="tl" rotWithShape="0">
              <a:prstClr val="black">
                <a:alpha val="6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latin typeface="微软雅黑" panose="020B0503020204020204" pitchFamily="34" charset="-122"/>
              </a:rPr>
              <a:t>4</a:t>
            </a:r>
          </a:p>
        </p:txBody>
      </p:sp>
    </p:spTree>
    <p:extLst>
      <p:ext uri="{BB962C8B-B14F-4D97-AF65-F5344CB8AC3E}">
        <p14:creationId xmlns:p14="http://schemas.microsoft.com/office/powerpoint/2010/main" val="287882841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78"/>
                                        </p:tgtEl>
                                        <p:attrNameLst>
                                          <p:attrName>style.visibility</p:attrName>
                                        </p:attrNameLst>
                                      </p:cBhvr>
                                      <p:to>
                                        <p:strVal val="visible"/>
                                      </p:to>
                                    </p:set>
                                    <p:anim calcmode="lin" valueType="num">
                                      <p:cBhvr>
                                        <p:cTn id="22" dur="500" fill="hold"/>
                                        <p:tgtEl>
                                          <p:spTgt spid="78"/>
                                        </p:tgtEl>
                                        <p:attrNameLst>
                                          <p:attrName>ppt_w</p:attrName>
                                        </p:attrNameLst>
                                      </p:cBhvr>
                                      <p:tavLst>
                                        <p:tav tm="0">
                                          <p:val>
                                            <p:fltVal val="0"/>
                                          </p:val>
                                        </p:tav>
                                        <p:tav tm="100000">
                                          <p:val>
                                            <p:strVal val="#ppt_w"/>
                                          </p:val>
                                        </p:tav>
                                      </p:tavLst>
                                    </p:anim>
                                    <p:anim calcmode="lin" valueType="num">
                                      <p:cBhvr>
                                        <p:cTn id="23" dur="500" fill="hold"/>
                                        <p:tgtEl>
                                          <p:spTgt spid="78"/>
                                        </p:tgtEl>
                                        <p:attrNameLst>
                                          <p:attrName>ppt_h</p:attrName>
                                        </p:attrNameLst>
                                      </p:cBhvr>
                                      <p:tavLst>
                                        <p:tav tm="0">
                                          <p:val>
                                            <p:fltVal val="0"/>
                                          </p:val>
                                        </p:tav>
                                        <p:tav tm="100000">
                                          <p:val>
                                            <p:strVal val="#ppt_h"/>
                                          </p:val>
                                        </p:tav>
                                      </p:tavLst>
                                    </p:anim>
                                    <p:animEffect transition="in" filter="fade">
                                      <p:cBhvr>
                                        <p:cTn id="24" dur="500"/>
                                        <p:tgtEl>
                                          <p:spTgt spid="78"/>
                                        </p:tgtEl>
                                      </p:cBhvr>
                                    </p:animEffect>
                                  </p:childTnLst>
                                </p:cTn>
                              </p:par>
                              <p:par>
                                <p:cTn id="25" presetID="53" presetClass="entr" presetSubtype="16" fill="hold" grpId="0" nodeType="withEffect">
                                  <p:stCondLst>
                                    <p:cond delay="200"/>
                                  </p:stCondLst>
                                  <p:childTnLst>
                                    <p:set>
                                      <p:cBhvr>
                                        <p:cTn id="26" dur="1" fill="hold">
                                          <p:stCondLst>
                                            <p:cond delay="0"/>
                                          </p:stCondLst>
                                        </p:cTn>
                                        <p:tgtEl>
                                          <p:spTgt spid="79"/>
                                        </p:tgtEl>
                                        <p:attrNameLst>
                                          <p:attrName>style.visibility</p:attrName>
                                        </p:attrNameLst>
                                      </p:cBhvr>
                                      <p:to>
                                        <p:strVal val="visible"/>
                                      </p:to>
                                    </p:set>
                                    <p:anim calcmode="lin" valueType="num">
                                      <p:cBhvr>
                                        <p:cTn id="27" dur="500" fill="hold"/>
                                        <p:tgtEl>
                                          <p:spTgt spid="79"/>
                                        </p:tgtEl>
                                        <p:attrNameLst>
                                          <p:attrName>ppt_w</p:attrName>
                                        </p:attrNameLst>
                                      </p:cBhvr>
                                      <p:tavLst>
                                        <p:tav tm="0">
                                          <p:val>
                                            <p:fltVal val="0"/>
                                          </p:val>
                                        </p:tav>
                                        <p:tav tm="100000">
                                          <p:val>
                                            <p:strVal val="#ppt_w"/>
                                          </p:val>
                                        </p:tav>
                                      </p:tavLst>
                                    </p:anim>
                                    <p:anim calcmode="lin" valueType="num">
                                      <p:cBhvr>
                                        <p:cTn id="28" dur="500" fill="hold"/>
                                        <p:tgtEl>
                                          <p:spTgt spid="79"/>
                                        </p:tgtEl>
                                        <p:attrNameLst>
                                          <p:attrName>ppt_h</p:attrName>
                                        </p:attrNameLst>
                                      </p:cBhvr>
                                      <p:tavLst>
                                        <p:tav tm="0">
                                          <p:val>
                                            <p:fltVal val="0"/>
                                          </p:val>
                                        </p:tav>
                                        <p:tav tm="100000">
                                          <p:val>
                                            <p:strVal val="#ppt_h"/>
                                          </p:val>
                                        </p:tav>
                                      </p:tavLst>
                                    </p:anim>
                                    <p:animEffect transition="in" filter="fade">
                                      <p:cBhvr>
                                        <p:cTn id="29" dur="500"/>
                                        <p:tgtEl>
                                          <p:spTgt spid="79"/>
                                        </p:tgtEl>
                                      </p:cBhvr>
                                    </p:animEffect>
                                  </p:childTnLst>
                                </p:cTn>
                              </p:par>
                              <p:par>
                                <p:cTn id="30" presetID="53" presetClass="entr" presetSubtype="16" fill="hold" grpId="0" nodeType="withEffect">
                                  <p:stCondLst>
                                    <p:cond delay="400"/>
                                  </p:stCondLst>
                                  <p:childTnLst>
                                    <p:set>
                                      <p:cBhvr>
                                        <p:cTn id="31" dur="1" fill="hold">
                                          <p:stCondLst>
                                            <p:cond delay="0"/>
                                          </p:stCondLst>
                                        </p:cTn>
                                        <p:tgtEl>
                                          <p:spTgt spid="80"/>
                                        </p:tgtEl>
                                        <p:attrNameLst>
                                          <p:attrName>style.visibility</p:attrName>
                                        </p:attrNameLst>
                                      </p:cBhvr>
                                      <p:to>
                                        <p:strVal val="visible"/>
                                      </p:to>
                                    </p:set>
                                    <p:anim calcmode="lin" valueType="num">
                                      <p:cBhvr>
                                        <p:cTn id="32" dur="500" fill="hold"/>
                                        <p:tgtEl>
                                          <p:spTgt spid="80"/>
                                        </p:tgtEl>
                                        <p:attrNameLst>
                                          <p:attrName>ppt_w</p:attrName>
                                        </p:attrNameLst>
                                      </p:cBhvr>
                                      <p:tavLst>
                                        <p:tav tm="0">
                                          <p:val>
                                            <p:fltVal val="0"/>
                                          </p:val>
                                        </p:tav>
                                        <p:tav tm="100000">
                                          <p:val>
                                            <p:strVal val="#ppt_w"/>
                                          </p:val>
                                        </p:tav>
                                      </p:tavLst>
                                    </p:anim>
                                    <p:anim calcmode="lin" valueType="num">
                                      <p:cBhvr>
                                        <p:cTn id="33" dur="500" fill="hold"/>
                                        <p:tgtEl>
                                          <p:spTgt spid="80"/>
                                        </p:tgtEl>
                                        <p:attrNameLst>
                                          <p:attrName>ppt_h</p:attrName>
                                        </p:attrNameLst>
                                      </p:cBhvr>
                                      <p:tavLst>
                                        <p:tav tm="0">
                                          <p:val>
                                            <p:fltVal val="0"/>
                                          </p:val>
                                        </p:tav>
                                        <p:tav tm="100000">
                                          <p:val>
                                            <p:strVal val="#ppt_h"/>
                                          </p:val>
                                        </p:tav>
                                      </p:tavLst>
                                    </p:anim>
                                    <p:animEffect transition="in" filter="fade">
                                      <p:cBhvr>
                                        <p:cTn id="34" dur="500"/>
                                        <p:tgtEl>
                                          <p:spTgt spid="80"/>
                                        </p:tgtEl>
                                      </p:cBhvr>
                                    </p:animEffect>
                                  </p:childTnLst>
                                </p:cTn>
                              </p:par>
                              <p:par>
                                <p:cTn id="35" presetID="53" presetClass="entr" presetSubtype="16" fill="hold" grpId="0" nodeType="withEffect">
                                  <p:stCondLst>
                                    <p:cond delay="600"/>
                                  </p:stCondLst>
                                  <p:childTnLst>
                                    <p:set>
                                      <p:cBhvr>
                                        <p:cTn id="36" dur="1" fill="hold">
                                          <p:stCondLst>
                                            <p:cond delay="0"/>
                                          </p:stCondLst>
                                        </p:cTn>
                                        <p:tgtEl>
                                          <p:spTgt spid="81"/>
                                        </p:tgtEl>
                                        <p:attrNameLst>
                                          <p:attrName>style.visibility</p:attrName>
                                        </p:attrNameLst>
                                      </p:cBhvr>
                                      <p:to>
                                        <p:strVal val="visible"/>
                                      </p:to>
                                    </p:set>
                                    <p:anim calcmode="lin" valueType="num">
                                      <p:cBhvr>
                                        <p:cTn id="37" dur="500" fill="hold"/>
                                        <p:tgtEl>
                                          <p:spTgt spid="81"/>
                                        </p:tgtEl>
                                        <p:attrNameLst>
                                          <p:attrName>ppt_w</p:attrName>
                                        </p:attrNameLst>
                                      </p:cBhvr>
                                      <p:tavLst>
                                        <p:tav tm="0">
                                          <p:val>
                                            <p:fltVal val="0"/>
                                          </p:val>
                                        </p:tav>
                                        <p:tav tm="100000">
                                          <p:val>
                                            <p:strVal val="#ppt_w"/>
                                          </p:val>
                                        </p:tav>
                                      </p:tavLst>
                                    </p:anim>
                                    <p:anim calcmode="lin" valueType="num">
                                      <p:cBhvr>
                                        <p:cTn id="38" dur="500" fill="hold"/>
                                        <p:tgtEl>
                                          <p:spTgt spid="81"/>
                                        </p:tgtEl>
                                        <p:attrNameLst>
                                          <p:attrName>ppt_h</p:attrName>
                                        </p:attrNameLst>
                                      </p:cBhvr>
                                      <p:tavLst>
                                        <p:tav tm="0">
                                          <p:val>
                                            <p:fltVal val="0"/>
                                          </p:val>
                                        </p:tav>
                                        <p:tav tm="100000">
                                          <p:val>
                                            <p:strVal val="#ppt_h"/>
                                          </p:val>
                                        </p:tav>
                                      </p:tavLst>
                                    </p:anim>
                                    <p:animEffect transition="in" filter="fade">
                                      <p:cBhvr>
                                        <p:cTn id="39" dur="500"/>
                                        <p:tgtEl>
                                          <p:spTgt spid="81"/>
                                        </p:tgtEl>
                                      </p:cBhvr>
                                    </p:animEffect>
                                  </p:childTnLst>
                                </p:cTn>
                              </p:par>
                            </p:childTnLst>
                          </p:cTn>
                        </p:par>
                        <p:par>
                          <p:cTn id="40" fill="hold">
                            <p:stCondLst>
                              <p:cond delay="2100"/>
                            </p:stCondLst>
                            <p:childTnLst>
                              <p:par>
                                <p:cTn id="41" presetID="53" presetClass="entr" presetSubtype="16" fill="hold" grpId="0" nodeType="afterEffect">
                                  <p:stCondLst>
                                    <p:cond delay="0"/>
                                  </p:stCondLst>
                                  <p:childTnLst>
                                    <p:set>
                                      <p:cBhvr>
                                        <p:cTn id="42" dur="1" fill="hold">
                                          <p:stCondLst>
                                            <p:cond delay="0"/>
                                          </p:stCondLst>
                                        </p:cTn>
                                        <p:tgtEl>
                                          <p:spTgt spid="36"/>
                                        </p:tgtEl>
                                        <p:attrNameLst>
                                          <p:attrName>style.visibility</p:attrName>
                                        </p:attrNameLst>
                                      </p:cBhvr>
                                      <p:to>
                                        <p:strVal val="visible"/>
                                      </p:to>
                                    </p:set>
                                    <p:anim calcmode="lin" valueType="num">
                                      <p:cBhvr>
                                        <p:cTn id="43" dur="500" fill="hold"/>
                                        <p:tgtEl>
                                          <p:spTgt spid="36"/>
                                        </p:tgtEl>
                                        <p:attrNameLst>
                                          <p:attrName>ppt_w</p:attrName>
                                        </p:attrNameLst>
                                      </p:cBhvr>
                                      <p:tavLst>
                                        <p:tav tm="0">
                                          <p:val>
                                            <p:fltVal val="0"/>
                                          </p:val>
                                        </p:tav>
                                        <p:tav tm="100000">
                                          <p:val>
                                            <p:strVal val="#ppt_w"/>
                                          </p:val>
                                        </p:tav>
                                      </p:tavLst>
                                    </p:anim>
                                    <p:anim calcmode="lin" valueType="num">
                                      <p:cBhvr>
                                        <p:cTn id="44" dur="500" fill="hold"/>
                                        <p:tgtEl>
                                          <p:spTgt spid="36"/>
                                        </p:tgtEl>
                                        <p:attrNameLst>
                                          <p:attrName>ppt_h</p:attrName>
                                        </p:attrNameLst>
                                      </p:cBhvr>
                                      <p:tavLst>
                                        <p:tav tm="0">
                                          <p:val>
                                            <p:fltVal val="0"/>
                                          </p:val>
                                        </p:tav>
                                        <p:tav tm="100000">
                                          <p:val>
                                            <p:strVal val="#ppt_h"/>
                                          </p:val>
                                        </p:tav>
                                      </p:tavLst>
                                    </p:anim>
                                    <p:animEffect transition="in" filter="fade">
                                      <p:cBhvr>
                                        <p:cTn id="45" dur="500"/>
                                        <p:tgtEl>
                                          <p:spTgt spid="36"/>
                                        </p:tgtEl>
                                      </p:cBhvr>
                                    </p:animEffect>
                                  </p:childTnLst>
                                </p:cTn>
                              </p:par>
                              <p:par>
                                <p:cTn id="46" presetID="53" presetClass="entr" presetSubtype="16" fill="hold" grpId="0" nodeType="withEffect">
                                  <p:stCondLst>
                                    <p:cond delay="200"/>
                                  </p:stCondLst>
                                  <p:childTnLst>
                                    <p:set>
                                      <p:cBhvr>
                                        <p:cTn id="47" dur="1" fill="hold">
                                          <p:stCondLst>
                                            <p:cond delay="0"/>
                                          </p:stCondLst>
                                        </p:cTn>
                                        <p:tgtEl>
                                          <p:spTgt spid="33"/>
                                        </p:tgtEl>
                                        <p:attrNameLst>
                                          <p:attrName>style.visibility</p:attrName>
                                        </p:attrNameLst>
                                      </p:cBhvr>
                                      <p:to>
                                        <p:strVal val="visible"/>
                                      </p:to>
                                    </p:set>
                                    <p:anim calcmode="lin" valueType="num">
                                      <p:cBhvr>
                                        <p:cTn id="48" dur="500" fill="hold"/>
                                        <p:tgtEl>
                                          <p:spTgt spid="33"/>
                                        </p:tgtEl>
                                        <p:attrNameLst>
                                          <p:attrName>ppt_w</p:attrName>
                                        </p:attrNameLst>
                                      </p:cBhvr>
                                      <p:tavLst>
                                        <p:tav tm="0">
                                          <p:val>
                                            <p:fltVal val="0"/>
                                          </p:val>
                                        </p:tav>
                                        <p:tav tm="100000">
                                          <p:val>
                                            <p:strVal val="#ppt_w"/>
                                          </p:val>
                                        </p:tav>
                                      </p:tavLst>
                                    </p:anim>
                                    <p:anim calcmode="lin" valueType="num">
                                      <p:cBhvr>
                                        <p:cTn id="49" dur="500" fill="hold"/>
                                        <p:tgtEl>
                                          <p:spTgt spid="33"/>
                                        </p:tgtEl>
                                        <p:attrNameLst>
                                          <p:attrName>ppt_h</p:attrName>
                                        </p:attrNameLst>
                                      </p:cBhvr>
                                      <p:tavLst>
                                        <p:tav tm="0">
                                          <p:val>
                                            <p:fltVal val="0"/>
                                          </p:val>
                                        </p:tav>
                                        <p:tav tm="100000">
                                          <p:val>
                                            <p:strVal val="#ppt_h"/>
                                          </p:val>
                                        </p:tav>
                                      </p:tavLst>
                                    </p:anim>
                                    <p:animEffect transition="in" filter="fade">
                                      <p:cBhvr>
                                        <p:cTn id="50" dur="500"/>
                                        <p:tgtEl>
                                          <p:spTgt spid="33"/>
                                        </p:tgtEl>
                                      </p:cBhvr>
                                    </p:animEffect>
                                  </p:childTnLst>
                                </p:cTn>
                              </p:par>
                              <p:par>
                                <p:cTn id="51" presetID="53" presetClass="entr" presetSubtype="16" fill="hold" grpId="0" nodeType="withEffect">
                                  <p:stCondLst>
                                    <p:cond delay="400"/>
                                  </p:stCondLst>
                                  <p:childTnLst>
                                    <p:set>
                                      <p:cBhvr>
                                        <p:cTn id="52" dur="1" fill="hold">
                                          <p:stCondLst>
                                            <p:cond delay="0"/>
                                          </p:stCondLst>
                                        </p:cTn>
                                        <p:tgtEl>
                                          <p:spTgt spid="59"/>
                                        </p:tgtEl>
                                        <p:attrNameLst>
                                          <p:attrName>style.visibility</p:attrName>
                                        </p:attrNameLst>
                                      </p:cBhvr>
                                      <p:to>
                                        <p:strVal val="visible"/>
                                      </p:to>
                                    </p:set>
                                    <p:anim calcmode="lin" valueType="num">
                                      <p:cBhvr>
                                        <p:cTn id="53" dur="500" fill="hold"/>
                                        <p:tgtEl>
                                          <p:spTgt spid="59"/>
                                        </p:tgtEl>
                                        <p:attrNameLst>
                                          <p:attrName>ppt_w</p:attrName>
                                        </p:attrNameLst>
                                      </p:cBhvr>
                                      <p:tavLst>
                                        <p:tav tm="0">
                                          <p:val>
                                            <p:fltVal val="0"/>
                                          </p:val>
                                        </p:tav>
                                        <p:tav tm="100000">
                                          <p:val>
                                            <p:strVal val="#ppt_w"/>
                                          </p:val>
                                        </p:tav>
                                      </p:tavLst>
                                    </p:anim>
                                    <p:anim calcmode="lin" valueType="num">
                                      <p:cBhvr>
                                        <p:cTn id="54" dur="500" fill="hold"/>
                                        <p:tgtEl>
                                          <p:spTgt spid="59"/>
                                        </p:tgtEl>
                                        <p:attrNameLst>
                                          <p:attrName>ppt_h</p:attrName>
                                        </p:attrNameLst>
                                      </p:cBhvr>
                                      <p:tavLst>
                                        <p:tav tm="0">
                                          <p:val>
                                            <p:fltVal val="0"/>
                                          </p:val>
                                        </p:tav>
                                        <p:tav tm="100000">
                                          <p:val>
                                            <p:strVal val="#ppt_h"/>
                                          </p:val>
                                        </p:tav>
                                      </p:tavLst>
                                    </p:anim>
                                    <p:animEffect transition="in" filter="fade">
                                      <p:cBhvr>
                                        <p:cTn id="55" dur="500"/>
                                        <p:tgtEl>
                                          <p:spTgt spid="59"/>
                                        </p:tgtEl>
                                      </p:cBhvr>
                                    </p:animEffect>
                                  </p:childTnLst>
                                </p:cTn>
                              </p:par>
                              <p:par>
                                <p:cTn id="56" presetID="53" presetClass="entr" presetSubtype="16" fill="hold" grpId="0" nodeType="withEffect">
                                  <p:stCondLst>
                                    <p:cond delay="600"/>
                                  </p:stCondLst>
                                  <p:childTnLst>
                                    <p:set>
                                      <p:cBhvr>
                                        <p:cTn id="57" dur="1" fill="hold">
                                          <p:stCondLst>
                                            <p:cond delay="0"/>
                                          </p:stCondLst>
                                        </p:cTn>
                                        <p:tgtEl>
                                          <p:spTgt spid="15"/>
                                        </p:tgtEl>
                                        <p:attrNameLst>
                                          <p:attrName>style.visibility</p:attrName>
                                        </p:attrNameLst>
                                      </p:cBhvr>
                                      <p:to>
                                        <p:strVal val="visible"/>
                                      </p:to>
                                    </p:set>
                                    <p:anim calcmode="lin" valueType="num">
                                      <p:cBhvr>
                                        <p:cTn id="58" dur="500" fill="hold"/>
                                        <p:tgtEl>
                                          <p:spTgt spid="15"/>
                                        </p:tgtEl>
                                        <p:attrNameLst>
                                          <p:attrName>ppt_w</p:attrName>
                                        </p:attrNameLst>
                                      </p:cBhvr>
                                      <p:tavLst>
                                        <p:tav tm="0">
                                          <p:val>
                                            <p:fltVal val="0"/>
                                          </p:val>
                                        </p:tav>
                                        <p:tav tm="100000">
                                          <p:val>
                                            <p:strVal val="#ppt_w"/>
                                          </p:val>
                                        </p:tav>
                                      </p:tavLst>
                                    </p:anim>
                                    <p:anim calcmode="lin" valueType="num">
                                      <p:cBhvr>
                                        <p:cTn id="59" dur="500" fill="hold"/>
                                        <p:tgtEl>
                                          <p:spTgt spid="15"/>
                                        </p:tgtEl>
                                        <p:attrNameLst>
                                          <p:attrName>ppt_h</p:attrName>
                                        </p:attrNameLst>
                                      </p:cBhvr>
                                      <p:tavLst>
                                        <p:tav tm="0">
                                          <p:val>
                                            <p:fltVal val="0"/>
                                          </p:val>
                                        </p:tav>
                                        <p:tav tm="100000">
                                          <p:val>
                                            <p:strVal val="#ppt_h"/>
                                          </p:val>
                                        </p:tav>
                                      </p:tavLst>
                                    </p:anim>
                                    <p:animEffect transition="in" filter="fade">
                                      <p:cBhvr>
                                        <p:cTn id="60" dur="500"/>
                                        <p:tgtEl>
                                          <p:spTgt spid="15"/>
                                        </p:tgtEl>
                                      </p:cBhvr>
                                    </p:animEffect>
                                  </p:childTnLst>
                                </p:cTn>
                              </p:par>
                            </p:childTnLst>
                          </p:cTn>
                        </p:par>
                        <p:par>
                          <p:cTn id="61" fill="hold">
                            <p:stCondLst>
                              <p:cond delay="3200"/>
                            </p:stCondLst>
                            <p:childTnLst>
                              <p:par>
                                <p:cTn id="62" presetID="53" presetClass="entr" presetSubtype="16" fill="hold" grpId="0" nodeType="afterEffect">
                                  <p:stCondLst>
                                    <p:cond delay="0"/>
                                  </p:stCondLst>
                                  <p:childTnLst>
                                    <p:set>
                                      <p:cBhvr>
                                        <p:cTn id="63" dur="1" fill="hold">
                                          <p:stCondLst>
                                            <p:cond delay="0"/>
                                          </p:stCondLst>
                                        </p:cTn>
                                        <p:tgtEl>
                                          <p:spTgt spid="66"/>
                                        </p:tgtEl>
                                        <p:attrNameLst>
                                          <p:attrName>style.visibility</p:attrName>
                                        </p:attrNameLst>
                                      </p:cBhvr>
                                      <p:to>
                                        <p:strVal val="visible"/>
                                      </p:to>
                                    </p:set>
                                    <p:anim calcmode="lin" valueType="num">
                                      <p:cBhvr>
                                        <p:cTn id="64" dur="500" fill="hold"/>
                                        <p:tgtEl>
                                          <p:spTgt spid="66"/>
                                        </p:tgtEl>
                                        <p:attrNameLst>
                                          <p:attrName>ppt_w</p:attrName>
                                        </p:attrNameLst>
                                      </p:cBhvr>
                                      <p:tavLst>
                                        <p:tav tm="0">
                                          <p:val>
                                            <p:fltVal val="0"/>
                                          </p:val>
                                        </p:tav>
                                        <p:tav tm="100000">
                                          <p:val>
                                            <p:strVal val="#ppt_w"/>
                                          </p:val>
                                        </p:tav>
                                      </p:tavLst>
                                    </p:anim>
                                    <p:anim calcmode="lin" valueType="num">
                                      <p:cBhvr>
                                        <p:cTn id="65" dur="500" fill="hold"/>
                                        <p:tgtEl>
                                          <p:spTgt spid="66"/>
                                        </p:tgtEl>
                                        <p:attrNameLst>
                                          <p:attrName>ppt_h</p:attrName>
                                        </p:attrNameLst>
                                      </p:cBhvr>
                                      <p:tavLst>
                                        <p:tav tm="0">
                                          <p:val>
                                            <p:fltVal val="0"/>
                                          </p:val>
                                        </p:tav>
                                        <p:tav tm="100000">
                                          <p:val>
                                            <p:strVal val="#ppt_h"/>
                                          </p:val>
                                        </p:tav>
                                      </p:tavLst>
                                    </p:anim>
                                    <p:animEffect transition="in" filter="fade">
                                      <p:cBhvr>
                                        <p:cTn id="66" dur="500"/>
                                        <p:tgtEl>
                                          <p:spTgt spid="66"/>
                                        </p:tgtEl>
                                      </p:cBhvr>
                                    </p:animEffect>
                                  </p:childTnLst>
                                </p:cTn>
                              </p:par>
                            </p:childTnLst>
                          </p:cTn>
                        </p:par>
                        <p:par>
                          <p:cTn id="67" fill="hold">
                            <p:stCondLst>
                              <p:cond delay="3700"/>
                            </p:stCondLst>
                            <p:childTnLst>
                              <p:par>
                                <p:cTn id="68" presetID="53" presetClass="entr" presetSubtype="16" fill="hold" grpId="0" nodeType="afterEffect">
                                  <p:stCondLst>
                                    <p:cond delay="0"/>
                                  </p:stCondLst>
                                  <p:childTnLst>
                                    <p:set>
                                      <p:cBhvr>
                                        <p:cTn id="69" dur="1" fill="hold">
                                          <p:stCondLst>
                                            <p:cond delay="0"/>
                                          </p:stCondLst>
                                        </p:cTn>
                                        <p:tgtEl>
                                          <p:spTgt spid="68"/>
                                        </p:tgtEl>
                                        <p:attrNameLst>
                                          <p:attrName>style.visibility</p:attrName>
                                        </p:attrNameLst>
                                      </p:cBhvr>
                                      <p:to>
                                        <p:strVal val="visible"/>
                                      </p:to>
                                    </p:set>
                                    <p:anim calcmode="lin" valueType="num">
                                      <p:cBhvr>
                                        <p:cTn id="70" dur="500" fill="hold"/>
                                        <p:tgtEl>
                                          <p:spTgt spid="68"/>
                                        </p:tgtEl>
                                        <p:attrNameLst>
                                          <p:attrName>ppt_w</p:attrName>
                                        </p:attrNameLst>
                                      </p:cBhvr>
                                      <p:tavLst>
                                        <p:tav tm="0">
                                          <p:val>
                                            <p:fltVal val="0"/>
                                          </p:val>
                                        </p:tav>
                                        <p:tav tm="100000">
                                          <p:val>
                                            <p:strVal val="#ppt_w"/>
                                          </p:val>
                                        </p:tav>
                                      </p:tavLst>
                                    </p:anim>
                                    <p:anim calcmode="lin" valueType="num">
                                      <p:cBhvr>
                                        <p:cTn id="71" dur="500" fill="hold"/>
                                        <p:tgtEl>
                                          <p:spTgt spid="68"/>
                                        </p:tgtEl>
                                        <p:attrNameLst>
                                          <p:attrName>ppt_h</p:attrName>
                                        </p:attrNameLst>
                                      </p:cBhvr>
                                      <p:tavLst>
                                        <p:tav tm="0">
                                          <p:val>
                                            <p:fltVal val="0"/>
                                          </p:val>
                                        </p:tav>
                                        <p:tav tm="100000">
                                          <p:val>
                                            <p:strVal val="#ppt_h"/>
                                          </p:val>
                                        </p:tav>
                                      </p:tavLst>
                                    </p:anim>
                                    <p:animEffect transition="in" filter="fade">
                                      <p:cBhvr>
                                        <p:cTn id="72" dur="500"/>
                                        <p:tgtEl>
                                          <p:spTgt spid="68"/>
                                        </p:tgtEl>
                                      </p:cBhvr>
                                    </p:animEffect>
                                  </p:childTnLst>
                                </p:cTn>
                              </p:par>
                            </p:childTnLst>
                          </p:cTn>
                        </p:par>
                        <p:par>
                          <p:cTn id="73" fill="hold">
                            <p:stCondLst>
                              <p:cond delay="4200"/>
                            </p:stCondLst>
                            <p:childTnLst>
                              <p:par>
                                <p:cTn id="74" presetID="53" presetClass="entr" presetSubtype="16" fill="hold" grpId="0" nodeType="afterEffect">
                                  <p:stCondLst>
                                    <p:cond delay="0"/>
                                  </p:stCondLst>
                                  <p:iterate type="lt">
                                    <p:tmPct val="10000"/>
                                  </p:iterate>
                                  <p:childTnLst>
                                    <p:set>
                                      <p:cBhvr>
                                        <p:cTn id="75" dur="1" fill="hold">
                                          <p:stCondLst>
                                            <p:cond delay="0"/>
                                          </p:stCondLst>
                                        </p:cTn>
                                        <p:tgtEl>
                                          <p:spTgt spid="67"/>
                                        </p:tgtEl>
                                        <p:attrNameLst>
                                          <p:attrName>style.visibility</p:attrName>
                                        </p:attrNameLst>
                                      </p:cBhvr>
                                      <p:to>
                                        <p:strVal val="visible"/>
                                      </p:to>
                                    </p:set>
                                    <p:anim calcmode="lin" valueType="num">
                                      <p:cBhvr>
                                        <p:cTn id="76" dur="250" fill="hold"/>
                                        <p:tgtEl>
                                          <p:spTgt spid="67"/>
                                        </p:tgtEl>
                                        <p:attrNameLst>
                                          <p:attrName>ppt_w</p:attrName>
                                        </p:attrNameLst>
                                      </p:cBhvr>
                                      <p:tavLst>
                                        <p:tav tm="0">
                                          <p:val>
                                            <p:fltVal val="0"/>
                                          </p:val>
                                        </p:tav>
                                        <p:tav tm="100000">
                                          <p:val>
                                            <p:strVal val="#ppt_w"/>
                                          </p:val>
                                        </p:tav>
                                      </p:tavLst>
                                    </p:anim>
                                    <p:anim calcmode="lin" valueType="num">
                                      <p:cBhvr>
                                        <p:cTn id="77" dur="250" fill="hold"/>
                                        <p:tgtEl>
                                          <p:spTgt spid="67"/>
                                        </p:tgtEl>
                                        <p:attrNameLst>
                                          <p:attrName>ppt_h</p:attrName>
                                        </p:attrNameLst>
                                      </p:cBhvr>
                                      <p:tavLst>
                                        <p:tav tm="0">
                                          <p:val>
                                            <p:fltVal val="0"/>
                                          </p:val>
                                        </p:tav>
                                        <p:tav tm="100000">
                                          <p:val>
                                            <p:strVal val="#ppt_h"/>
                                          </p:val>
                                        </p:tav>
                                      </p:tavLst>
                                    </p:anim>
                                    <p:animEffect transition="in" filter="fade">
                                      <p:cBhvr>
                                        <p:cTn id="78" dur="250"/>
                                        <p:tgtEl>
                                          <p:spTgt spid="67"/>
                                        </p:tgtEl>
                                      </p:cBhvr>
                                    </p:animEffect>
                                  </p:childTnLst>
                                </p:cTn>
                              </p:par>
                            </p:childTnLst>
                          </p:cTn>
                        </p:par>
                        <p:par>
                          <p:cTn id="79" fill="hold">
                            <p:stCondLst>
                              <p:cond delay="5075"/>
                            </p:stCondLst>
                            <p:childTnLst>
                              <p:par>
                                <p:cTn id="80" presetID="53" presetClass="entr" presetSubtype="16" fill="hold" grpId="0" nodeType="afterEffect">
                                  <p:stCondLst>
                                    <p:cond delay="0"/>
                                  </p:stCondLst>
                                  <p:childTnLst>
                                    <p:set>
                                      <p:cBhvr>
                                        <p:cTn id="81" dur="1" fill="hold">
                                          <p:stCondLst>
                                            <p:cond delay="0"/>
                                          </p:stCondLst>
                                        </p:cTn>
                                        <p:tgtEl>
                                          <p:spTgt spid="69"/>
                                        </p:tgtEl>
                                        <p:attrNameLst>
                                          <p:attrName>style.visibility</p:attrName>
                                        </p:attrNameLst>
                                      </p:cBhvr>
                                      <p:to>
                                        <p:strVal val="visible"/>
                                      </p:to>
                                    </p:set>
                                    <p:anim calcmode="lin" valueType="num">
                                      <p:cBhvr>
                                        <p:cTn id="82" dur="500" fill="hold"/>
                                        <p:tgtEl>
                                          <p:spTgt spid="69"/>
                                        </p:tgtEl>
                                        <p:attrNameLst>
                                          <p:attrName>ppt_w</p:attrName>
                                        </p:attrNameLst>
                                      </p:cBhvr>
                                      <p:tavLst>
                                        <p:tav tm="0">
                                          <p:val>
                                            <p:fltVal val="0"/>
                                          </p:val>
                                        </p:tav>
                                        <p:tav tm="100000">
                                          <p:val>
                                            <p:strVal val="#ppt_w"/>
                                          </p:val>
                                        </p:tav>
                                      </p:tavLst>
                                    </p:anim>
                                    <p:anim calcmode="lin" valueType="num">
                                      <p:cBhvr>
                                        <p:cTn id="83" dur="500" fill="hold"/>
                                        <p:tgtEl>
                                          <p:spTgt spid="69"/>
                                        </p:tgtEl>
                                        <p:attrNameLst>
                                          <p:attrName>ppt_h</p:attrName>
                                        </p:attrNameLst>
                                      </p:cBhvr>
                                      <p:tavLst>
                                        <p:tav tm="0">
                                          <p:val>
                                            <p:fltVal val="0"/>
                                          </p:val>
                                        </p:tav>
                                        <p:tav tm="100000">
                                          <p:val>
                                            <p:strVal val="#ppt_h"/>
                                          </p:val>
                                        </p:tav>
                                      </p:tavLst>
                                    </p:anim>
                                    <p:animEffect transition="in" filter="fade">
                                      <p:cBhvr>
                                        <p:cTn id="84" dur="500"/>
                                        <p:tgtEl>
                                          <p:spTgt spid="69"/>
                                        </p:tgtEl>
                                      </p:cBhvr>
                                    </p:animEffect>
                                  </p:childTnLst>
                                </p:cTn>
                              </p:par>
                            </p:childTnLst>
                          </p:cTn>
                        </p:par>
                        <p:par>
                          <p:cTn id="85" fill="hold">
                            <p:stCondLst>
                              <p:cond delay="5575"/>
                            </p:stCondLst>
                            <p:childTnLst>
                              <p:par>
                                <p:cTn id="86" presetID="53" presetClass="entr" presetSubtype="16" fill="hold" grpId="0" nodeType="afterEffect">
                                  <p:stCondLst>
                                    <p:cond delay="0"/>
                                  </p:stCondLst>
                                  <p:childTnLst>
                                    <p:set>
                                      <p:cBhvr>
                                        <p:cTn id="87" dur="1" fill="hold">
                                          <p:stCondLst>
                                            <p:cond delay="0"/>
                                          </p:stCondLst>
                                        </p:cTn>
                                        <p:tgtEl>
                                          <p:spTgt spid="71"/>
                                        </p:tgtEl>
                                        <p:attrNameLst>
                                          <p:attrName>style.visibility</p:attrName>
                                        </p:attrNameLst>
                                      </p:cBhvr>
                                      <p:to>
                                        <p:strVal val="visible"/>
                                      </p:to>
                                    </p:set>
                                    <p:anim calcmode="lin" valueType="num">
                                      <p:cBhvr>
                                        <p:cTn id="88" dur="500" fill="hold"/>
                                        <p:tgtEl>
                                          <p:spTgt spid="71"/>
                                        </p:tgtEl>
                                        <p:attrNameLst>
                                          <p:attrName>ppt_w</p:attrName>
                                        </p:attrNameLst>
                                      </p:cBhvr>
                                      <p:tavLst>
                                        <p:tav tm="0">
                                          <p:val>
                                            <p:fltVal val="0"/>
                                          </p:val>
                                        </p:tav>
                                        <p:tav tm="100000">
                                          <p:val>
                                            <p:strVal val="#ppt_w"/>
                                          </p:val>
                                        </p:tav>
                                      </p:tavLst>
                                    </p:anim>
                                    <p:anim calcmode="lin" valueType="num">
                                      <p:cBhvr>
                                        <p:cTn id="89" dur="500" fill="hold"/>
                                        <p:tgtEl>
                                          <p:spTgt spid="71"/>
                                        </p:tgtEl>
                                        <p:attrNameLst>
                                          <p:attrName>ppt_h</p:attrName>
                                        </p:attrNameLst>
                                      </p:cBhvr>
                                      <p:tavLst>
                                        <p:tav tm="0">
                                          <p:val>
                                            <p:fltVal val="0"/>
                                          </p:val>
                                        </p:tav>
                                        <p:tav tm="100000">
                                          <p:val>
                                            <p:strVal val="#ppt_h"/>
                                          </p:val>
                                        </p:tav>
                                      </p:tavLst>
                                    </p:anim>
                                    <p:animEffect transition="in" filter="fade">
                                      <p:cBhvr>
                                        <p:cTn id="90" dur="500"/>
                                        <p:tgtEl>
                                          <p:spTgt spid="71"/>
                                        </p:tgtEl>
                                      </p:cBhvr>
                                    </p:animEffect>
                                  </p:childTnLst>
                                </p:cTn>
                              </p:par>
                            </p:childTnLst>
                          </p:cTn>
                        </p:par>
                        <p:par>
                          <p:cTn id="91" fill="hold">
                            <p:stCondLst>
                              <p:cond delay="6075"/>
                            </p:stCondLst>
                            <p:childTnLst>
                              <p:par>
                                <p:cTn id="92" presetID="53" presetClass="entr" presetSubtype="16" fill="hold" grpId="0" nodeType="afterEffect">
                                  <p:stCondLst>
                                    <p:cond delay="0"/>
                                  </p:stCondLst>
                                  <p:iterate type="lt">
                                    <p:tmPct val="10000"/>
                                  </p:iterate>
                                  <p:childTnLst>
                                    <p:set>
                                      <p:cBhvr>
                                        <p:cTn id="93" dur="1" fill="hold">
                                          <p:stCondLst>
                                            <p:cond delay="0"/>
                                          </p:stCondLst>
                                        </p:cTn>
                                        <p:tgtEl>
                                          <p:spTgt spid="70"/>
                                        </p:tgtEl>
                                        <p:attrNameLst>
                                          <p:attrName>style.visibility</p:attrName>
                                        </p:attrNameLst>
                                      </p:cBhvr>
                                      <p:to>
                                        <p:strVal val="visible"/>
                                      </p:to>
                                    </p:set>
                                    <p:anim calcmode="lin" valueType="num">
                                      <p:cBhvr>
                                        <p:cTn id="94" dur="250" fill="hold"/>
                                        <p:tgtEl>
                                          <p:spTgt spid="70"/>
                                        </p:tgtEl>
                                        <p:attrNameLst>
                                          <p:attrName>ppt_w</p:attrName>
                                        </p:attrNameLst>
                                      </p:cBhvr>
                                      <p:tavLst>
                                        <p:tav tm="0">
                                          <p:val>
                                            <p:fltVal val="0"/>
                                          </p:val>
                                        </p:tav>
                                        <p:tav tm="100000">
                                          <p:val>
                                            <p:strVal val="#ppt_w"/>
                                          </p:val>
                                        </p:tav>
                                      </p:tavLst>
                                    </p:anim>
                                    <p:anim calcmode="lin" valueType="num">
                                      <p:cBhvr>
                                        <p:cTn id="95" dur="250" fill="hold"/>
                                        <p:tgtEl>
                                          <p:spTgt spid="70"/>
                                        </p:tgtEl>
                                        <p:attrNameLst>
                                          <p:attrName>ppt_h</p:attrName>
                                        </p:attrNameLst>
                                      </p:cBhvr>
                                      <p:tavLst>
                                        <p:tav tm="0">
                                          <p:val>
                                            <p:fltVal val="0"/>
                                          </p:val>
                                        </p:tav>
                                        <p:tav tm="100000">
                                          <p:val>
                                            <p:strVal val="#ppt_h"/>
                                          </p:val>
                                        </p:tav>
                                      </p:tavLst>
                                    </p:anim>
                                    <p:animEffect transition="in" filter="fade">
                                      <p:cBhvr>
                                        <p:cTn id="96" dur="250"/>
                                        <p:tgtEl>
                                          <p:spTgt spid="70"/>
                                        </p:tgtEl>
                                      </p:cBhvr>
                                    </p:animEffect>
                                  </p:childTnLst>
                                </p:cTn>
                              </p:par>
                            </p:childTnLst>
                          </p:cTn>
                        </p:par>
                        <p:par>
                          <p:cTn id="97" fill="hold">
                            <p:stCondLst>
                              <p:cond delay="6950"/>
                            </p:stCondLst>
                            <p:childTnLst>
                              <p:par>
                                <p:cTn id="98" presetID="53" presetClass="entr" presetSubtype="16" fill="hold" grpId="0" nodeType="afterEffect">
                                  <p:stCondLst>
                                    <p:cond delay="0"/>
                                  </p:stCondLst>
                                  <p:childTnLst>
                                    <p:set>
                                      <p:cBhvr>
                                        <p:cTn id="99" dur="1" fill="hold">
                                          <p:stCondLst>
                                            <p:cond delay="0"/>
                                          </p:stCondLst>
                                        </p:cTn>
                                        <p:tgtEl>
                                          <p:spTgt spid="72"/>
                                        </p:tgtEl>
                                        <p:attrNameLst>
                                          <p:attrName>style.visibility</p:attrName>
                                        </p:attrNameLst>
                                      </p:cBhvr>
                                      <p:to>
                                        <p:strVal val="visible"/>
                                      </p:to>
                                    </p:set>
                                    <p:anim calcmode="lin" valueType="num">
                                      <p:cBhvr>
                                        <p:cTn id="100" dur="500" fill="hold"/>
                                        <p:tgtEl>
                                          <p:spTgt spid="72"/>
                                        </p:tgtEl>
                                        <p:attrNameLst>
                                          <p:attrName>ppt_w</p:attrName>
                                        </p:attrNameLst>
                                      </p:cBhvr>
                                      <p:tavLst>
                                        <p:tav tm="0">
                                          <p:val>
                                            <p:fltVal val="0"/>
                                          </p:val>
                                        </p:tav>
                                        <p:tav tm="100000">
                                          <p:val>
                                            <p:strVal val="#ppt_w"/>
                                          </p:val>
                                        </p:tav>
                                      </p:tavLst>
                                    </p:anim>
                                    <p:anim calcmode="lin" valueType="num">
                                      <p:cBhvr>
                                        <p:cTn id="101" dur="500" fill="hold"/>
                                        <p:tgtEl>
                                          <p:spTgt spid="72"/>
                                        </p:tgtEl>
                                        <p:attrNameLst>
                                          <p:attrName>ppt_h</p:attrName>
                                        </p:attrNameLst>
                                      </p:cBhvr>
                                      <p:tavLst>
                                        <p:tav tm="0">
                                          <p:val>
                                            <p:fltVal val="0"/>
                                          </p:val>
                                        </p:tav>
                                        <p:tav tm="100000">
                                          <p:val>
                                            <p:strVal val="#ppt_h"/>
                                          </p:val>
                                        </p:tav>
                                      </p:tavLst>
                                    </p:anim>
                                    <p:animEffect transition="in" filter="fade">
                                      <p:cBhvr>
                                        <p:cTn id="102" dur="500"/>
                                        <p:tgtEl>
                                          <p:spTgt spid="72"/>
                                        </p:tgtEl>
                                      </p:cBhvr>
                                    </p:animEffect>
                                  </p:childTnLst>
                                </p:cTn>
                              </p:par>
                            </p:childTnLst>
                          </p:cTn>
                        </p:par>
                        <p:par>
                          <p:cTn id="103" fill="hold">
                            <p:stCondLst>
                              <p:cond delay="7450"/>
                            </p:stCondLst>
                            <p:childTnLst>
                              <p:par>
                                <p:cTn id="104" presetID="53" presetClass="entr" presetSubtype="16" fill="hold" grpId="0" nodeType="afterEffect">
                                  <p:stCondLst>
                                    <p:cond delay="0"/>
                                  </p:stCondLst>
                                  <p:childTnLst>
                                    <p:set>
                                      <p:cBhvr>
                                        <p:cTn id="105" dur="1" fill="hold">
                                          <p:stCondLst>
                                            <p:cond delay="0"/>
                                          </p:stCondLst>
                                        </p:cTn>
                                        <p:tgtEl>
                                          <p:spTgt spid="74"/>
                                        </p:tgtEl>
                                        <p:attrNameLst>
                                          <p:attrName>style.visibility</p:attrName>
                                        </p:attrNameLst>
                                      </p:cBhvr>
                                      <p:to>
                                        <p:strVal val="visible"/>
                                      </p:to>
                                    </p:set>
                                    <p:anim calcmode="lin" valueType="num">
                                      <p:cBhvr>
                                        <p:cTn id="106" dur="500" fill="hold"/>
                                        <p:tgtEl>
                                          <p:spTgt spid="74"/>
                                        </p:tgtEl>
                                        <p:attrNameLst>
                                          <p:attrName>ppt_w</p:attrName>
                                        </p:attrNameLst>
                                      </p:cBhvr>
                                      <p:tavLst>
                                        <p:tav tm="0">
                                          <p:val>
                                            <p:fltVal val="0"/>
                                          </p:val>
                                        </p:tav>
                                        <p:tav tm="100000">
                                          <p:val>
                                            <p:strVal val="#ppt_w"/>
                                          </p:val>
                                        </p:tav>
                                      </p:tavLst>
                                    </p:anim>
                                    <p:anim calcmode="lin" valueType="num">
                                      <p:cBhvr>
                                        <p:cTn id="107" dur="500" fill="hold"/>
                                        <p:tgtEl>
                                          <p:spTgt spid="74"/>
                                        </p:tgtEl>
                                        <p:attrNameLst>
                                          <p:attrName>ppt_h</p:attrName>
                                        </p:attrNameLst>
                                      </p:cBhvr>
                                      <p:tavLst>
                                        <p:tav tm="0">
                                          <p:val>
                                            <p:fltVal val="0"/>
                                          </p:val>
                                        </p:tav>
                                        <p:tav tm="100000">
                                          <p:val>
                                            <p:strVal val="#ppt_h"/>
                                          </p:val>
                                        </p:tav>
                                      </p:tavLst>
                                    </p:anim>
                                    <p:animEffect transition="in" filter="fade">
                                      <p:cBhvr>
                                        <p:cTn id="108" dur="500"/>
                                        <p:tgtEl>
                                          <p:spTgt spid="74"/>
                                        </p:tgtEl>
                                      </p:cBhvr>
                                    </p:animEffect>
                                  </p:childTnLst>
                                </p:cTn>
                              </p:par>
                            </p:childTnLst>
                          </p:cTn>
                        </p:par>
                        <p:par>
                          <p:cTn id="109" fill="hold">
                            <p:stCondLst>
                              <p:cond delay="7950"/>
                            </p:stCondLst>
                            <p:childTnLst>
                              <p:par>
                                <p:cTn id="110" presetID="53" presetClass="entr" presetSubtype="16" fill="hold" grpId="0" nodeType="afterEffect">
                                  <p:stCondLst>
                                    <p:cond delay="0"/>
                                  </p:stCondLst>
                                  <p:iterate type="lt">
                                    <p:tmPct val="10000"/>
                                  </p:iterate>
                                  <p:childTnLst>
                                    <p:set>
                                      <p:cBhvr>
                                        <p:cTn id="111" dur="1" fill="hold">
                                          <p:stCondLst>
                                            <p:cond delay="0"/>
                                          </p:stCondLst>
                                        </p:cTn>
                                        <p:tgtEl>
                                          <p:spTgt spid="73"/>
                                        </p:tgtEl>
                                        <p:attrNameLst>
                                          <p:attrName>style.visibility</p:attrName>
                                        </p:attrNameLst>
                                      </p:cBhvr>
                                      <p:to>
                                        <p:strVal val="visible"/>
                                      </p:to>
                                    </p:set>
                                    <p:anim calcmode="lin" valueType="num">
                                      <p:cBhvr>
                                        <p:cTn id="112" dur="250" fill="hold"/>
                                        <p:tgtEl>
                                          <p:spTgt spid="73"/>
                                        </p:tgtEl>
                                        <p:attrNameLst>
                                          <p:attrName>ppt_w</p:attrName>
                                        </p:attrNameLst>
                                      </p:cBhvr>
                                      <p:tavLst>
                                        <p:tav tm="0">
                                          <p:val>
                                            <p:fltVal val="0"/>
                                          </p:val>
                                        </p:tav>
                                        <p:tav tm="100000">
                                          <p:val>
                                            <p:strVal val="#ppt_w"/>
                                          </p:val>
                                        </p:tav>
                                      </p:tavLst>
                                    </p:anim>
                                    <p:anim calcmode="lin" valueType="num">
                                      <p:cBhvr>
                                        <p:cTn id="113" dur="250" fill="hold"/>
                                        <p:tgtEl>
                                          <p:spTgt spid="73"/>
                                        </p:tgtEl>
                                        <p:attrNameLst>
                                          <p:attrName>ppt_h</p:attrName>
                                        </p:attrNameLst>
                                      </p:cBhvr>
                                      <p:tavLst>
                                        <p:tav tm="0">
                                          <p:val>
                                            <p:fltVal val="0"/>
                                          </p:val>
                                        </p:tav>
                                        <p:tav tm="100000">
                                          <p:val>
                                            <p:strVal val="#ppt_h"/>
                                          </p:val>
                                        </p:tav>
                                      </p:tavLst>
                                    </p:anim>
                                    <p:animEffect transition="in" filter="fade">
                                      <p:cBhvr>
                                        <p:cTn id="114" dur="250"/>
                                        <p:tgtEl>
                                          <p:spTgt spid="73"/>
                                        </p:tgtEl>
                                      </p:cBhvr>
                                    </p:animEffect>
                                  </p:childTnLst>
                                </p:cTn>
                              </p:par>
                            </p:childTnLst>
                          </p:cTn>
                        </p:par>
                        <p:par>
                          <p:cTn id="115" fill="hold">
                            <p:stCondLst>
                              <p:cond delay="8825"/>
                            </p:stCondLst>
                            <p:childTnLst>
                              <p:par>
                                <p:cTn id="116" presetID="53" presetClass="entr" presetSubtype="16" fill="hold" grpId="0" nodeType="afterEffect">
                                  <p:stCondLst>
                                    <p:cond delay="0"/>
                                  </p:stCondLst>
                                  <p:childTnLst>
                                    <p:set>
                                      <p:cBhvr>
                                        <p:cTn id="117" dur="1" fill="hold">
                                          <p:stCondLst>
                                            <p:cond delay="0"/>
                                          </p:stCondLst>
                                        </p:cTn>
                                        <p:tgtEl>
                                          <p:spTgt spid="75"/>
                                        </p:tgtEl>
                                        <p:attrNameLst>
                                          <p:attrName>style.visibility</p:attrName>
                                        </p:attrNameLst>
                                      </p:cBhvr>
                                      <p:to>
                                        <p:strVal val="visible"/>
                                      </p:to>
                                    </p:set>
                                    <p:anim calcmode="lin" valueType="num">
                                      <p:cBhvr>
                                        <p:cTn id="118" dur="500" fill="hold"/>
                                        <p:tgtEl>
                                          <p:spTgt spid="75"/>
                                        </p:tgtEl>
                                        <p:attrNameLst>
                                          <p:attrName>ppt_w</p:attrName>
                                        </p:attrNameLst>
                                      </p:cBhvr>
                                      <p:tavLst>
                                        <p:tav tm="0">
                                          <p:val>
                                            <p:fltVal val="0"/>
                                          </p:val>
                                        </p:tav>
                                        <p:tav tm="100000">
                                          <p:val>
                                            <p:strVal val="#ppt_w"/>
                                          </p:val>
                                        </p:tav>
                                      </p:tavLst>
                                    </p:anim>
                                    <p:anim calcmode="lin" valueType="num">
                                      <p:cBhvr>
                                        <p:cTn id="119" dur="500" fill="hold"/>
                                        <p:tgtEl>
                                          <p:spTgt spid="75"/>
                                        </p:tgtEl>
                                        <p:attrNameLst>
                                          <p:attrName>ppt_h</p:attrName>
                                        </p:attrNameLst>
                                      </p:cBhvr>
                                      <p:tavLst>
                                        <p:tav tm="0">
                                          <p:val>
                                            <p:fltVal val="0"/>
                                          </p:val>
                                        </p:tav>
                                        <p:tav tm="100000">
                                          <p:val>
                                            <p:strVal val="#ppt_h"/>
                                          </p:val>
                                        </p:tav>
                                      </p:tavLst>
                                    </p:anim>
                                    <p:animEffect transition="in" filter="fade">
                                      <p:cBhvr>
                                        <p:cTn id="120" dur="500"/>
                                        <p:tgtEl>
                                          <p:spTgt spid="75"/>
                                        </p:tgtEl>
                                      </p:cBhvr>
                                    </p:animEffect>
                                  </p:childTnLst>
                                </p:cTn>
                              </p:par>
                            </p:childTnLst>
                          </p:cTn>
                        </p:par>
                        <p:par>
                          <p:cTn id="121" fill="hold">
                            <p:stCondLst>
                              <p:cond delay="9325"/>
                            </p:stCondLst>
                            <p:childTnLst>
                              <p:par>
                                <p:cTn id="122" presetID="53" presetClass="entr" presetSubtype="16" fill="hold" grpId="0" nodeType="afterEffect">
                                  <p:stCondLst>
                                    <p:cond delay="0"/>
                                  </p:stCondLst>
                                  <p:childTnLst>
                                    <p:set>
                                      <p:cBhvr>
                                        <p:cTn id="123" dur="1" fill="hold">
                                          <p:stCondLst>
                                            <p:cond delay="0"/>
                                          </p:stCondLst>
                                        </p:cTn>
                                        <p:tgtEl>
                                          <p:spTgt spid="77"/>
                                        </p:tgtEl>
                                        <p:attrNameLst>
                                          <p:attrName>style.visibility</p:attrName>
                                        </p:attrNameLst>
                                      </p:cBhvr>
                                      <p:to>
                                        <p:strVal val="visible"/>
                                      </p:to>
                                    </p:set>
                                    <p:anim calcmode="lin" valueType="num">
                                      <p:cBhvr>
                                        <p:cTn id="124" dur="500" fill="hold"/>
                                        <p:tgtEl>
                                          <p:spTgt spid="77"/>
                                        </p:tgtEl>
                                        <p:attrNameLst>
                                          <p:attrName>ppt_w</p:attrName>
                                        </p:attrNameLst>
                                      </p:cBhvr>
                                      <p:tavLst>
                                        <p:tav tm="0">
                                          <p:val>
                                            <p:fltVal val="0"/>
                                          </p:val>
                                        </p:tav>
                                        <p:tav tm="100000">
                                          <p:val>
                                            <p:strVal val="#ppt_w"/>
                                          </p:val>
                                        </p:tav>
                                      </p:tavLst>
                                    </p:anim>
                                    <p:anim calcmode="lin" valueType="num">
                                      <p:cBhvr>
                                        <p:cTn id="125" dur="500" fill="hold"/>
                                        <p:tgtEl>
                                          <p:spTgt spid="77"/>
                                        </p:tgtEl>
                                        <p:attrNameLst>
                                          <p:attrName>ppt_h</p:attrName>
                                        </p:attrNameLst>
                                      </p:cBhvr>
                                      <p:tavLst>
                                        <p:tav tm="0">
                                          <p:val>
                                            <p:fltVal val="0"/>
                                          </p:val>
                                        </p:tav>
                                        <p:tav tm="100000">
                                          <p:val>
                                            <p:strVal val="#ppt_h"/>
                                          </p:val>
                                        </p:tav>
                                      </p:tavLst>
                                    </p:anim>
                                    <p:animEffect transition="in" filter="fade">
                                      <p:cBhvr>
                                        <p:cTn id="126" dur="500"/>
                                        <p:tgtEl>
                                          <p:spTgt spid="77"/>
                                        </p:tgtEl>
                                      </p:cBhvr>
                                    </p:animEffect>
                                  </p:childTnLst>
                                </p:cTn>
                              </p:par>
                            </p:childTnLst>
                          </p:cTn>
                        </p:par>
                        <p:par>
                          <p:cTn id="127" fill="hold">
                            <p:stCondLst>
                              <p:cond delay="9825"/>
                            </p:stCondLst>
                            <p:childTnLst>
                              <p:par>
                                <p:cTn id="128" presetID="53" presetClass="entr" presetSubtype="16" fill="hold" grpId="0" nodeType="afterEffect">
                                  <p:stCondLst>
                                    <p:cond delay="0"/>
                                  </p:stCondLst>
                                  <p:iterate type="lt">
                                    <p:tmPct val="10000"/>
                                  </p:iterate>
                                  <p:childTnLst>
                                    <p:set>
                                      <p:cBhvr>
                                        <p:cTn id="129" dur="1" fill="hold">
                                          <p:stCondLst>
                                            <p:cond delay="0"/>
                                          </p:stCondLst>
                                        </p:cTn>
                                        <p:tgtEl>
                                          <p:spTgt spid="76"/>
                                        </p:tgtEl>
                                        <p:attrNameLst>
                                          <p:attrName>style.visibility</p:attrName>
                                        </p:attrNameLst>
                                      </p:cBhvr>
                                      <p:to>
                                        <p:strVal val="visible"/>
                                      </p:to>
                                    </p:set>
                                    <p:anim calcmode="lin" valueType="num">
                                      <p:cBhvr>
                                        <p:cTn id="130" dur="250" fill="hold"/>
                                        <p:tgtEl>
                                          <p:spTgt spid="76"/>
                                        </p:tgtEl>
                                        <p:attrNameLst>
                                          <p:attrName>ppt_w</p:attrName>
                                        </p:attrNameLst>
                                      </p:cBhvr>
                                      <p:tavLst>
                                        <p:tav tm="0">
                                          <p:val>
                                            <p:fltVal val="0"/>
                                          </p:val>
                                        </p:tav>
                                        <p:tav tm="100000">
                                          <p:val>
                                            <p:strVal val="#ppt_w"/>
                                          </p:val>
                                        </p:tav>
                                      </p:tavLst>
                                    </p:anim>
                                    <p:anim calcmode="lin" valueType="num">
                                      <p:cBhvr>
                                        <p:cTn id="131" dur="250" fill="hold"/>
                                        <p:tgtEl>
                                          <p:spTgt spid="76"/>
                                        </p:tgtEl>
                                        <p:attrNameLst>
                                          <p:attrName>ppt_h</p:attrName>
                                        </p:attrNameLst>
                                      </p:cBhvr>
                                      <p:tavLst>
                                        <p:tav tm="0">
                                          <p:val>
                                            <p:fltVal val="0"/>
                                          </p:val>
                                        </p:tav>
                                        <p:tav tm="100000">
                                          <p:val>
                                            <p:strVal val="#ppt_h"/>
                                          </p:val>
                                        </p:tav>
                                      </p:tavLst>
                                    </p:anim>
                                    <p:animEffect transition="in" filter="fade">
                                      <p:cBhvr>
                                        <p:cTn id="132" dur="25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15" grpId="0" animBg="1"/>
      <p:bldP spid="33" grpId="0" animBg="1"/>
      <p:bldP spid="36" grpId="0" animBg="1"/>
      <p:bldP spid="59" grpId="0" animBg="1"/>
      <p:bldP spid="66" grpId="0" animBg="1"/>
      <p:bldP spid="67" grpId="0"/>
      <p:bldP spid="68" grpId="0"/>
      <p:bldP spid="69" grpId="0" animBg="1"/>
      <p:bldP spid="70" grpId="0"/>
      <p:bldP spid="71" grpId="0"/>
      <p:bldP spid="72" grpId="0" animBg="1"/>
      <p:bldP spid="73" grpId="0"/>
      <p:bldP spid="74" grpId="0"/>
      <p:bldP spid="75" grpId="0" animBg="1"/>
      <p:bldP spid="76" grpId="0"/>
      <p:bldP spid="77" grpId="0"/>
      <p:bldP spid="78" grpId="0" animBg="1"/>
      <p:bldP spid="79" grpId="0" animBg="1"/>
      <p:bldP spid="80" grpId="0" animBg="1"/>
      <p:bldP spid="81"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4" y="218741"/>
            <a:ext cx="6192424"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Round Same Side Corner Rectangle 56"/>
          <p:cNvSpPr/>
          <p:nvPr/>
        </p:nvSpPr>
        <p:spPr>
          <a:xfrm rot="10800000" flipH="1">
            <a:off x="5971935" y="2743569"/>
            <a:ext cx="54849" cy="720000"/>
          </a:xfrm>
          <a:prstGeom prst="round2SameRect">
            <a:avLst>
              <a:gd name="adj1" fmla="val 50000"/>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900" dirty="0">
              <a:latin typeface="Lato Light"/>
            </a:endParaRPr>
          </a:p>
        </p:txBody>
      </p:sp>
      <p:sp>
        <p:nvSpPr>
          <p:cNvPr id="5" name="Round Same Side Corner Rectangle 57"/>
          <p:cNvSpPr/>
          <p:nvPr/>
        </p:nvSpPr>
        <p:spPr>
          <a:xfrm rot="10800000" flipH="1">
            <a:off x="5971935" y="3754266"/>
            <a:ext cx="54849" cy="720000"/>
          </a:xfrm>
          <a:prstGeom prst="round2SameRect">
            <a:avLst>
              <a:gd name="adj1" fmla="val 50000"/>
              <a:gd name="adj2"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900" dirty="0">
              <a:latin typeface="Lato Light"/>
            </a:endParaRPr>
          </a:p>
        </p:txBody>
      </p:sp>
      <p:sp>
        <p:nvSpPr>
          <p:cNvPr id="6" name="Round Same Side Corner Rectangle 58"/>
          <p:cNvSpPr/>
          <p:nvPr/>
        </p:nvSpPr>
        <p:spPr>
          <a:xfrm rot="10800000" flipH="1">
            <a:off x="5971935" y="4764964"/>
            <a:ext cx="54849" cy="720000"/>
          </a:xfrm>
          <a:prstGeom prst="round2SameRect">
            <a:avLst>
              <a:gd name="adj1" fmla="val 50000"/>
              <a:gd name="adj2"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900" dirty="0">
              <a:latin typeface="Lato Light"/>
            </a:endParaRPr>
          </a:p>
        </p:txBody>
      </p:sp>
      <p:sp>
        <p:nvSpPr>
          <p:cNvPr id="7" name="Round Same Side Corner Rectangle 77"/>
          <p:cNvSpPr/>
          <p:nvPr/>
        </p:nvSpPr>
        <p:spPr>
          <a:xfrm rot="10800000" flipH="1">
            <a:off x="5971935" y="1732872"/>
            <a:ext cx="54849" cy="720000"/>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900" dirty="0">
              <a:latin typeface="Lato Light"/>
            </a:endParaRPr>
          </a:p>
        </p:txBody>
      </p:sp>
      <p:graphicFrame>
        <p:nvGraphicFramePr>
          <p:cNvPr id="8" name="Chart 39"/>
          <p:cNvGraphicFramePr/>
          <p:nvPr>
            <p:extLst>
              <p:ext uri="{D42A27DB-BD31-4B8C-83A1-F6EECF244321}">
                <p14:modId xmlns:p14="http://schemas.microsoft.com/office/powerpoint/2010/main" val="1222423969"/>
              </p:ext>
            </p:extLst>
          </p:nvPr>
        </p:nvGraphicFramePr>
        <p:xfrm>
          <a:off x="1204793" y="1732419"/>
          <a:ext cx="3921726" cy="3826873"/>
        </p:xfrm>
        <a:graphic>
          <a:graphicData uri="http://schemas.openxmlformats.org/drawingml/2006/chart">
            <c:chart xmlns:c="http://schemas.openxmlformats.org/drawingml/2006/chart" xmlns:r="http://schemas.openxmlformats.org/officeDocument/2006/relationships" r:id="rId2"/>
          </a:graphicData>
        </a:graphic>
      </p:graphicFrame>
      <p:sp>
        <p:nvSpPr>
          <p:cNvPr id="9" name="文本框 8"/>
          <p:cNvSpPr txBox="1"/>
          <p:nvPr/>
        </p:nvSpPr>
        <p:spPr>
          <a:xfrm>
            <a:off x="6082484" y="2006745"/>
            <a:ext cx="4939095" cy="30777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10" name="文本框 9"/>
          <p:cNvSpPr txBox="1"/>
          <p:nvPr/>
        </p:nvSpPr>
        <p:spPr>
          <a:xfrm>
            <a:off x="6082484" y="1652398"/>
            <a:ext cx="1980000" cy="400110"/>
          </a:xfrm>
          <a:prstGeom prst="rect">
            <a:avLst/>
          </a:prstGeom>
          <a:noFill/>
        </p:spPr>
        <p:txBody>
          <a:bodyPr wrap="square" rtlCol="0">
            <a:spAutoFit/>
          </a:bodyPr>
          <a:lstStyle/>
          <a:p>
            <a:r>
              <a:rPr lang="zh-CN" altLang="en-US" sz="2000" b="1" dirty="0">
                <a:solidFill>
                  <a:schemeClr val="accent1"/>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11" name="文本框 10"/>
          <p:cNvSpPr txBox="1"/>
          <p:nvPr/>
        </p:nvSpPr>
        <p:spPr>
          <a:xfrm>
            <a:off x="2515960" y="2862732"/>
            <a:ext cx="1389413" cy="707886"/>
          </a:xfrm>
          <a:prstGeom prst="rect">
            <a:avLst/>
          </a:prstGeom>
          <a:noFill/>
        </p:spPr>
        <p:txBody>
          <a:bodyPr wrap="square" rtlCol="0">
            <a:spAutoFit/>
          </a:bodyPr>
          <a:lstStyle/>
          <a:p>
            <a:pPr algn="ctr"/>
            <a:r>
              <a:rPr lang="zh-CN" altLang="en-US" sz="20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rPr>
              <a:t>Right-click.</a:t>
            </a:r>
            <a:endParaRPr lang="en-US" altLang="zh-CN" sz="20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endParaRPr>
          </a:p>
          <a:p>
            <a:pPr algn="ctr"/>
            <a:r>
              <a:rPr lang="zh-CN" altLang="en-US" sz="20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rPr>
              <a:t>Edit the data.</a:t>
            </a:r>
          </a:p>
        </p:txBody>
      </p:sp>
      <p:sp>
        <p:nvSpPr>
          <p:cNvPr id="12" name="文本框 11"/>
          <p:cNvSpPr txBox="1"/>
          <p:nvPr/>
        </p:nvSpPr>
        <p:spPr>
          <a:xfrm>
            <a:off x="3793545" y="2719572"/>
            <a:ext cx="990000" cy="523220"/>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36</a:t>
            </a:r>
            <a:r>
              <a:rPr lang="en-US" altLang="zh-CN" sz="16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a:t>
            </a:r>
            <a:endParaRPr lang="zh-CN" altLang="en-US" sz="16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endParaRPr>
          </a:p>
        </p:txBody>
      </p:sp>
      <p:sp>
        <p:nvSpPr>
          <p:cNvPr id="13" name="文本框 12"/>
          <p:cNvSpPr txBox="1"/>
          <p:nvPr/>
        </p:nvSpPr>
        <p:spPr>
          <a:xfrm>
            <a:off x="2648091" y="4380420"/>
            <a:ext cx="990000" cy="523220"/>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28</a:t>
            </a:r>
            <a:r>
              <a:rPr lang="en-US" altLang="zh-CN" sz="16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a:t>
            </a:r>
            <a:endParaRPr lang="zh-CN" altLang="en-US" sz="16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endParaRPr>
          </a:p>
        </p:txBody>
      </p:sp>
      <p:sp>
        <p:nvSpPr>
          <p:cNvPr id="14" name="文本框 13"/>
          <p:cNvSpPr txBox="1"/>
          <p:nvPr/>
        </p:nvSpPr>
        <p:spPr>
          <a:xfrm>
            <a:off x="1470260" y="3242792"/>
            <a:ext cx="990000" cy="523220"/>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20</a:t>
            </a:r>
            <a:r>
              <a:rPr lang="en-US" altLang="zh-CN" sz="16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a:t>
            </a:r>
            <a:endParaRPr lang="zh-CN" altLang="en-US" sz="16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endParaRPr>
          </a:p>
        </p:txBody>
      </p:sp>
      <p:sp>
        <p:nvSpPr>
          <p:cNvPr id="15" name="文本框 14"/>
          <p:cNvSpPr txBox="1"/>
          <p:nvPr/>
        </p:nvSpPr>
        <p:spPr>
          <a:xfrm>
            <a:off x="2117466" y="2119153"/>
            <a:ext cx="990000" cy="523220"/>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16</a:t>
            </a:r>
            <a:r>
              <a:rPr lang="en-US" altLang="zh-CN" sz="16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a:t>
            </a:r>
            <a:endParaRPr lang="zh-CN" altLang="en-US" sz="16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endParaRPr>
          </a:p>
        </p:txBody>
      </p:sp>
      <p:sp>
        <p:nvSpPr>
          <p:cNvPr id="16" name="文本框 15"/>
          <p:cNvSpPr txBox="1"/>
          <p:nvPr/>
        </p:nvSpPr>
        <p:spPr>
          <a:xfrm>
            <a:off x="6082484" y="3038604"/>
            <a:ext cx="4939095" cy="30777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17" name="文本框 16"/>
          <p:cNvSpPr txBox="1"/>
          <p:nvPr/>
        </p:nvSpPr>
        <p:spPr>
          <a:xfrm>
            <a:off x="6082484" y="2684257"/>
            <a:ext cx="1980000" cy="400110"/>
          </a:xfrm>
          <a:prstGeom prst="rect">
            <a:avLst/>
          </a:prstGeom>
          <a:noFill/>
        </p:spPr>
        <p:txBody>
          <a:bodyPr wrap="square" rtlCol="0">
            <a:spAutoFit/>
          </a:bodyPr>
          <a:lstStyle/>
          <a:p>
            <a:r>
              <a:rPr lang="zh-CN" altLang="en-US" sz="2000" b="1" dirty="0">
                <a:solidFill>
                  <a:schemeClr val="accent2"/>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18" name="文本框 17"/>
          <p:cNvSpPr txBox="1"/>
          <p:nvPr/>
        </p:nvSpPr>
        <p:spPr>
          <a:xfrm>
            <a:off x="6082484" y="4036575"/>
            <a:ext cx="4939095" cy="30777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19" name="文本框 18"/>
          <p:cNvSpPr txBox="1"/>
          <p:nvPr/>
        </p:nvSpPr>
        <p:spPr>
          <a:xfrm>
            <a:off x="6082484" y="3682228"/>
            <a:ext cx="1980000" cy="400110"/>
          </a:xfrm>
          <a:prstGeom prst="rect">
            <a:avLst/>
          </a:prstGeom>
          <a:noFill/>
        </p:spPr>
        <p:txBody>
          <a:bodyPr wrap="square" rtlCol="0">
            <a:spAutoFit/>
          </a:bodyPr>
          <a:lstStyle/>
          <a:p>
            <a:r>
              <a:rPr lang="zh-CN" altLang="en-US" sz="2000" b="1" dirty="0">
                <a:solidFill>
                  <a:schemeClr val="accent3"/>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
        <p:nvSpPr>
          <p:cNvPr id="20" name="文本框 19"/>
          <p:cNvSpPr txBox="1"/>
          <p:nvPr/>
        </p:nvSpPr>
        <p:spPr>
          <a:xfrm>
            <a:off x="6082484" y="5040393"/>
            <a:ext cx="4939095" cy="30777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21" name="文本框 20"/>
          <p:cNvSpPr txBox="1"/>
          <p:nvPr/>
        </p:nvSpPr>
        <p:spPr>
          <a:xfrm>
            <a:off x="6082484" y="4686046"/>
            <a:ext cx="1980000" cy="400110"/>
          </a:xfrm>
          <a:prstGeom prst="rect">
            <a:avLst/>
          </a:prstGeom>
          <a:noFill/>
        </p:spPr>
        <p:txBody>
          <a:bodyPr wrap="square" rtlCol="0">
            <a:spAutoFit/>
          </a:bodyPr>
          <a:lstStyle/>
          <a:p>
            <a:r>
              <a:rPr lang="zh-CN" altLang="en-US" sz="2000" b="1" dirty="0">
                <a:solidFill>
                  <a:schemeClr val="accent4"/>
                </a:solidFill>
                <a:latin typeface="微软雅黑" panose="020B0503020204020204" pitchFamily="34" charset="-122"/>
                <a:ea typeface="微软雅黑" panose="020B0503020204020204" pitchFamily="34" charset="-122"/>
                <a:cs typeface="Aharoni" panose="02010803020104030203" pitchFamily="2" charset="-79"/>
              </a:rPr>
              <a:t>Add your title.</a:t>
            </a:r>
          </a:p>
        </p:txBody>
      </p:sp>
    </p:spTree>
    <p:extLst>
      <p:ext uri="{BB962C8B-B14F-4D97-AF65-F5344CB8AC3E}">
        <p14:creationId xmlns:p14="http://schemas.microsoft.com/office/powerpoint/2010/main" val="255838667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c="http://schemas.openxmlformats.org/drawingml/2006/chart"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250" fill="hold"/>
                                        <p:tgtEl>
                                          <p:spTgt spid="8"/>
                                        </p:tgtEl>
                                        <p:attrNameLst>
                                          <p:attrName>ppt_w</p:attrName>
                                        </p:attrNameLst>
                                      </p:cBhvr>
                                      <p:tavLst>
                                        <p:tav tm="0">
                                          <p:val>
                                            <p:fltVal val="0"/>
                                          </p:val>
                                        </p:tav>
                                        <p:tav tm="100000">
                                          <p:val>
                                            <p:strVal val="#ppt_w"/>
                                          </p:val>
                                        </p:tav>
                                      </p:tavLst>
                                    </p:anim>
                                    <p:anim calcmode="lin" valueType="num">
                                      <p:cBhvr>
                                        <p:cTn id="23" dur="250" fill="hold"/>
                                        <p:tgtEl>
                                          <p:spTgt spid="8"/>
                                        </p:tgtEl>
                                        <p:attrNameLst>
                                          <p:attrName>ppt_h</p:attrName>
                                        </p:attrNameLst>
                                      </p:cBhvr>
                                      <p:tavLst>
                                        <p:tav tm="0">
                                          <p:val>
                                            <p:fltVal val="0"/>
                                          </p:val>
                                        </p:tav>
                                        <p:tav tm="100000">
                                          <p:val>
                                            <p:strVal val="#ppt_h"/>
                                          </p:val>
                                        </p:tav>
                                      </p:tavLst>
                                    </p:anim>
                                    <p:animEffect transition="in" filter="fade">
                                      <p:cBhvr>
                                        <p:cTn id="24" dur="250"/>
                                        <p:tgtEl>
                                          <p:spTgt spid="8"/>
                                        </p:tgtEl>
                                      </p:cBhvr>
                                    </p:animEffect>
                                  </p:childTnLst>
                                </p:cTn>
                              </p:par>
                              <p:par>
                                <p:cTn id="25" presetID="6" presetClass="emph" presetSubtype="0" decel="100000" fill="hold" grpId="1" nodeType="withEffect">
                                  <p:stCondLst>
                                    <p:cond delay="200"/>
                                  </p:stCondLst>
                                  <p:childTnLst>
                                    <p:animScale>
                                      <p:cBhvr>
                                        <p:cTn id="26" dur="250" fill="hold"/>
                                        <p:tgtEl>
                                          <p:spTgt spid="8"/>
                                        </p:tgtEl>
                                      </p:cBhvr>
                                      <p:by x="120000" y="120000"/>
                                    </p:animScale>
                                  </p:childTnLst>
                                </p:cTn>
                              </p:par>
                              <p:par>
                                <p:cTn id="27" presetID="6" presetClass="emph" presetSubtype="0" decel="100000" fill="hold" grpId="2" nodeType="withEffect">
                                  <p:stCondLst>
                                    <p:cond delay="400"/>
                                  </p:stCondLst>
                                  <p:childTnLst>
                                    <p:animScale>
                                      <p:cBhvr>
                                        <p:cTn id="28" dur="250" fill="hold"/>
                                        <p:tgtEl>
                                          <p:spTgt spid="8"/>
                                        </p:tgtEl>
                                      </p:cBhvr>
                                      <p:by x="83000" y="83000"/>
                                    </p:animScale>
                                  </p:childTnLst>
                                </p:cTn>
                              </p:par>
                              <p:par>
                                <p:cTn id="29" presetID="53" presetClass="entr" presetSubtype="16" fill="hold" grpId="0" nodeType="withEffect">
                                  <p:stCondLst>
                                    <p:cond delay="400"/>
                                  </p:stCondLst>
                                  <p:childTnLst>
                                    <p:set>
                                      <p:cBhvr>
                                        <p:cTn id="30" dur="1" fill="hold">
                                          <p:stCondLst>
                                            <p:cond delay="0"/>
                                          </p:stCondLst>
                                        </p:cTn>
                                        <p:tgtEl>
                                          <p:spTgt spid="11"/>
                                        </p:tgtEl>
                                        <p:attrNameLst>
                                          <p:attrName>style.visibility</p:attrName>
                                        </p:attrNameLst>
                                      </p:cBhvr>
                                      <p:to>
                                        <p:strVal val="visible"/>
                                      </p:to>
                                    </p:set>
                                    <p:anim calcmode="lin" valueType="num">
                                      <p:cBhvr>
                                        <p:cTn id="31" dur="250" fill="hold"/>
                                        <p:tgtEl>
                                          <p:spTgt spid="11"/>
                                        </p:tgtEl>
                                        <p:attrNameLst>
                                          <p:attrName>ppt_w</p:attrName>
                                        </p:attrNameLst>
                                      </p:cBhvr>
                                      <p:tavLst>
                                        <p:tav tm="0">
                                          <p:val>
                                            <p:fltVal val="0"/>
                                          </p:val>
                                        </p:tav>
                                        <p:tav tm="100000">
                                          <p:val>
                                            <p:strVal val="#ppt_w"/>
                                          </p:val>
                                        </p:tav>
                                      </p:tavLst>
                                    </p:anim>
                                    <p:anim calcmode="lin" valueType="num">
                                      <p:cBhvr>
                                        <p:cTn id="32" dur="250" fill="hold"/>
                                        <p:tgtEl>
                                          <p:spTgt spid="11"/>
                                        </p:tgtEl>
                                        <p:attrNameLst>
                                          <p:attrName>ppt_h</p:attrName>
                                        </p:attrNameLst>
                                      </p:cBhvr>
                                      <p:tavLst>
                                        <p:tav tm="0">
                                          <p:val>
                                            <p:fltVal val="0"/>
                                          </p:val>
                                        </p:tav>
                                        <p:tav tm="100000">
                                          <p:val>
                                            <p:strVal val="#ppt_h"/>
                                          </p:val>
                                        </p:tav>
                                      </p:tavLst>
                                    </p:anim>
                                    <p:animEffect transition="in" filter="fade">
                                      <p:cBhvr>
                                        <p:cTn id="33" dur="250"/>
                                        <p:tgtEl>
                                          <p:spTgt spid="11"/>
                                        </p:tgtEl>
                                      </p:cBhvr>
                                    </p:animEffect>
                                  </p:childTnLst>
                                </p:cTn>
                              </p:par>
                              <p:par>
                                <p:cTn id="34" presetID="6" presetClass="emph" presetSubtype="0" decel="100000" fill="hold" grpId="1" nodeType="withEffect">
                                  <p:stCondLst>
                                    <p:cond delay="600"/>
                                  </p:stCondLst>
                                  <p:childTnLst>
                                    <p:animScale>
                                      <p:cBhvr>
                                        <p:cTn id="35" dur="250" fill="hold"/>
                                        <p:tgtEl>
                                          <p:spTgt spid="11"/>
                                        </p:tgtEl>
                                      </p:cBhvr>
                                      <p:by x="120000" y="120000"/>
                                    </p:animScale>
                                  </p:childTnLst>
                                </p:cTn>
                              </p:par>
                              <p:par>
                                <p:cTn id="36" presetID="6" presetClass="emph" presetSubtype="0" decel="100000" fill="hold" grpId="2" nodeType="withEffect">
                                  <p:stCondLst>
                                    <p:cond delay="800"/>
                                  </p:stCondLst>
                                  <p:childTnLst>
                                    <p:animScale>
                                      <p:cBhvr>
                                        <p:cTn id="37" dur="250" fill="hold"/>
                                        <p:tgtEl>
                                          <p:spTgt spid="11"/>
                                        </p:tgtEl>
                                      </p:cBhvr>
                                      <p:by x="83000" y="83000"/>
                                    </p:animScale>
                                  </p:childTnLst>
                                </p:cTn>
                              </p:par>
                            </p:childTnLst>
                          </p:cTn>
                        </p:par>
                        <p:par>
                          <p:cTn id="38" fill="hold">
                            <p:stCondLst>
                              <p:cond delay="2050"/>
                            </p:stCondLst>
                            <p:childTnLst>
                              <p:par>
                                <p:cTn id="39" presetID="53" presetClass="entr" presetSubtype="16"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p:cTn id="41" dur="500" fill="hold"/>
                                        <p:tgtEl>
                                          <p:spTgt spid="12"/>
                                        </p:tgtEl>
                                        <p:attrNameLst>
                                          <p:attrName>ppt_w</p:attrName>
                                        </p:attrNameLst>
                                      </p:cBhvr>
                                      <p:tavLst>
                                        <p:tav tm="0">
                                          <p:val>
                                            <p:fltVal val="0"/>
                                          </p:val>
                                        </p:tav>
                                        <p:tav tm="100000">
                                          <p:val>
                                            <p:strVal val="#ppt_w"/>
                                          </p:val>
                                        </p:tav>
                                      </p:tavLst>
                                    </p:anim>
                                    <p:anim calcmode="lin" valueType="num">
                                      <p:cBhvr>
                                        <p:cTn id="42" dur="500" fill="hold"/>
                                        <p:tgtEl>
                                          <p:spTgt spid="12"/>
                                        </p:tgtEl>
                                        <p:attrNameLst>
                                          <p:attrName>ppt_h</p:attrName>
                                        </p:attrNameLst>
                                      </p:cBhvr>
                                      <p:tavLst>
                                        <p:tav tm="0">
                                          <p:val>
                                            <p:fltVal val="0"/>
                                          </p:val>
                                        </p:tav>
                                        <p:tav tm="100000">
                                          <p:val>
                                            <p:strVal val="#ppt_h"/>
                                          </p:val>
                                        </p:tav>
                                      </p:tavLst>
                                    </p:anim>
                                    <p:animEffect transition="in" filter="fade">
                                      <p:cBhvr>
                                        <p:cTn id="43" dur="500"/>
                                        <p:tgtEl>
                                          <p:spTgt spid="12"/>
                                        </p:tgtEl>
                                      </p:cBhvr>
                                    </p:animEffect>
                                  </p:childTnLst>
                                </p:cTn>
                              </p:par>
                              <p:par>
                                <p:cTn id="44" presetID="53" presetClass="entr" presetSubtype="16" fill="hold" grpId="0" nodeType="withEffect">
                                  <p:stCondLst>
                                    <p:cond delay="200"/>
                                  </p:stCondLst>
                                  <p:childTnLst>
                                    <p:set>
                                      <p:cBhvr>
                                        <p:cTn id="45" dur="1" fill="hold">
                                          <p:stCondLst>
                                            <p:cond delay="0"/>
                                          </p:stCondLst>
                                        </p:cTn>
                                        <p:tgtEl>
                                          <p:spTgt spid="13"/>
                                        </p:tgtEl>
                                        <p:attrNameLst>
                                          <p:attrName>style.visibility</p:attrName>
                                        </p:attrNameLst>
                                      </p:cBhvr>
                                      <p:to>
                                        <p:strVal val="visible"/>
                                      </p:to>
                                    </p:set>
                                    <p:anim calcmode="lin" valueType="num">
                                      <p:cBhvr>
                                        <p:cTn id="46" dur="500" fill="hold"/>
                                        <p:tgtEl>
                                          <p:spTgt spid="13"/>
                                        </p:tgtEl>
                                        <p:attrNameLst>
                                          <p:attrName>ppt_w</p:attrName>
                                        </p:attrNameLst>
                                      </p:cBhvr>
                                      <p:tavLst>
                                        <p:tav tm="0">
                                          <p:val>
                                            <p:fltVal val="0"/>
                                          </p:val>
                                        </p:tav>
                                        <p:tav tm="100000">
                                          <p:val>
                                            <p:strVal val="#ppt_w"/>
                                          </p:val>
                                        </p:tav>
                                      </p:tavLst>
                                    </p:anim>
                                    <p:anim calcmode="lin" valueType="num">
                                      <p:cBhvr>
                                        <p:cTn id="47" dur="500" fill="hold"/>
                                        <p:tgtEl>
                                          <p:spTgt spid="13"/>
                                        </p:tgtEl>
                                        <p:attrNameLst>
                                          <p:attrName>ppt_h</p:attrName>
                                        </p:attrNameLst>
                                      </p:cBhvr>
                                      <p:tavLst>
                                        <p:tav tm="0">
                                          <p:val>
                                            <p:fltVal val="0"/>
                                          </p:val>
                                        </p:tav>
                                        <p:tav tm="100000">
                                          <p:val>
                                            <p:strVal val="#ppt_h"/>
                                          </p:val>
                                        </p:tav>
                                      </p:tavLst>
                                    </p:anim>
                                    <p:animEffect transition="in" filter="fade">
                                      <p:cBhvr>
                                        <p:cTn id="48" dur="500"/>
                                        <p:tgtEl>
                                          <p:spTgt spid="13"/>
                                        </p:tgtEl>
                                      </p:cBhvr>
                                    </p:animEffect>
                                  </p:childTnLst>
                                </p:cTn>
                              </p:par>
                              <p:par>
                                <p:cTn id="49" presetID="53" presetClass="entr" presetSubtype="16" fill="hold" grpId="0" nodeType="withEffect">
                                  <p:stCondLst>
                                    <p:cond delay="400"/>
                                  </p:stCondLst>
                                  <p:childTnLst>
                                    <p:set>
                                      <p:cBhvr>
                                        <p:cTn id="50" dur="1" fill="hold">
                                          <p:stCondLst>
                                            <p:cond delay="0"/>
                                          </p:stCondLst>
                                        </p:cTn>
                                        <p:tgtEl>
                                          <p:spTgt spid="14"/>
                                        </p:tgtEl>
                                        <p:attrNameLst>
                                          <p:attrName>style.visibility</p:attrName>
                                        </p:attrNameLst>
                                      </p:cBhvr>
                                      <p:to>
                                        <p:strVal val="visible"/>
                                      </p:to>
                                    </p:set>
                                    <p:anim calcmode="lin" valueType="num">
                                      <p:cBhvr>
                                        <p:cTn id="51" dur="500" fill="hold"/>
                                        <p:tgtEl>
                                          <p:spTgt spid="14"/>
                                        </p:tgtEl>
                                        <p:attrNameLst>
                                          <p:attrName>ppt_w</p:attrName>
                                        </p:attrNameLst>
                                      </p:cBhvr>
                                      <p:tavLst>
                                        <p:tav tm="0">
                                          <p:val>
                                            <p:fltVal val="0"/>
                                          </p:val>
                                        </p:tav>
                                        <p:tav tm="100000">
                                          <p:val>
                                            <p:strVal val="#ppt_w"/>
                                          </p:val>
                                        </p:tav>
                                      </p:tavLst>
                                    </p:anim>
                                    <p:anim calcmode="lin" valueType="num">
                                      <p:cBhvr>
                                        <p:cTn id="52" dur="500" fill="hold"/>
                                        <p:tgtEl>
                                          <p:spTgt spid="14"/>
                                        </p:tgtEl>
                                        <p:attrNameLst>
                                          <p:attrName>ppt_h</p:attrName>
                                        </p:attrNameLst>
                                      </p:cBhvr>
                                      <p:tavLst>
                                        <p:tav tm="0">
                                          <p:val>
                                            <p:fltVal val="0"/>
                                          </p:val>
                                        </p:tav>
                                        <p:tav tm="100000">
                                          <p:val>
                                            <p:strVal val="#ppt_h"/>
                                          </p:val>
                                        </p:tav>
                                      </p:tavLst>
                                    </p:anim>
                                    <p:animEffect transition="in" filter="fade">
                                      <p:cBhvr>
                                        <p:cTn id="53" dur="500"/>
                                        <p:tgtEl>
                                          <p:spTgt spid="14"/>
                                        </p:tgtEl>
                                      </p:cBhvr>
                                    </p:animEffect>
                                  </p:childTnLst>
                                </p:cTn>
                              </p:par>
                              <p:par>
                                <p:cTn id="54" presetID="53" presetClass="entr" presetSubtype="16" fill="hold" grpId="0" nodeType="withEffect">
                                  <p:stCondLst>
                                    <p:cond delay="600"/>
                                  </p:stCondLst>
                                  <p:childTnLst>
                                    <p:set>
                                      <p:cBhvr>
                                        <p:cTn id="55" dur="1" fill="hold">
                                          <p:stCondLst>
                                            <p:cond delay="0"/>
                                          </p:stCondLst>
                                        </p:cTn>
                                        <p:tgtEl>
                                          <p:spTgt spid="15"/>
                                        </p:tgtEl>
                                        <p:attrNameLst>
                                          <p:attrName>style.visibility</p:attrName>
                                        </p:attrNameLst>
                                      </p:cBhvr>
                                      <p:to>
                                        <p:strVal val="visible"/>
                                      </p:to>
                                    </p:set>
                                    <p:anim calcmode="lin" valueType="num">
                                      <p:cBhvr>
                                        <p:cTn id="56" dur="500" fill="hold"/>
                                        <p:tgtEl>
                                          <p:spTgt spid="15"/>
                                        </p:tgtEl>
                                        <p:attrNameLst>
                                          <p:attrName>ppt_w</p:attrName>
                                        </p:attrNameLst>
                                      </p:cBhvr>
                                      <p:tavLst>
                                        <p:tav tm="0">
                                          <p:val>
                                            <p:fltVal val="0"/>
                                          </p:val>
                                        </p:tav>
                                        <p:tav tm="100000">
                                          <p:val>
                                            <p:strVal val="#ppt_w"/>
                                          </p:val>
                                        </p:tav>
                                      </p:tavLst>
                                    </p:anim>
                                    <p:anim calcmode="lin" valueType="num">
                                      <p:cBhvr>
                                        <p:cTn id="57" dur="500" fill="hold"/>
                                        <p:tgtEl>
                                          <p:spTgt spid="15"/>
                                        </p:tgtEl>
                                        <p:attrNameLst>
                                          <p:attrName>ppt_h</p:attrName>
                                        </p:attrNameLst>
                                      </p:cBhvr>
                                      <p:tavLst>
                                        <p:tav tm="0">
                                          <p:val>
                                            <p:fltVal val="0"/>
                                          </p:val>
                                        </p:tav>
                                        <p:tav tm="100000">
                                          <p:val>
                                            <p:strVal val="#ppt_h"/>
                                          </p:val>
                                        </p:tav>
                                      </p:tavLst>
                                    </p:anim>
                                    <p:animEffect transition="in" filter="fade">
                                      <p:cBhvr>
                                        <p:cTn id="58" dur="500"/>
                                        <p:tgtEl>
                                          <p:spTgt spid="15"/>
                                        </p:tgtEl>
                                      </p:cBhvr>
                                    </p:animEffect>
                                  </p:childTnLst>
                                </p:cTn>
                              </p:par>
                            </p:childTnLst>
                          </p:cTn>
                        </p:par>
                        <p:par>
                          <p:cTn id="59" fill="hold">
                            <p:stCondLst>
                              <p:cond delay="3150"/>
                            </p:stCondLst>
                            <p:childTnLst>
                              <p:par>
                                <p:cTn id="60" presetID="49" presetClass="entr" presetSubtype="0" decel="100000" fill="hold" grpId="0" nodeType="afterEffect">
                                  <p:stCondLst>
                                    <p:cond delay="0"/>
                                  </p:stCondLst>
                                  <p:childTnLst>
                                    <p:set>
                                      <p:cBhvr>
                                        <p:cTn id="61" dur="1" fill="hold">
                                          <p:stCondLst>
                                            <p:cond delay="0"/>
                                          </p:stCondLst>
                                        </p:cTn>
                                        <p:tgtEl>
                                          <p:spTgt spid="7"/>
                                        </p:tgtEl>
                                        <p:attrNameLst>
                                          <p:attrName>style.visibility</p:attrName>
                                        </p:attrNameLst>
                                      </p:cBhvr>
                                      <p:to>
                                        <p:strVal val="visible"/>
                                      </p:to>
                                    </p:set>
                                    <p:anim calcmode="lin" valueType="num">
                                      <p:cBhvr>
                                        <p:cTn id="62" dur="500" fill="hold"/>
                                        <p:tgtEl>
                                          <p:spTgt spid="7"/>
                                        </p:tgtEl>
                                        <p:attrNameLst>
                                          <p:attrName>ppt_w</p:attrName>
                                        </p:attrNameLst>
                                      </p:cBhvr>
                                      <p:tavLst>
                                        <p:tav tm="0">
                                          <p:val>
                                            <p:fltVal val="0"/>
                                          </p:val>
                                        </p:tav>
                                        <p:tav tm="100000">
                                          <p:val>
                                            <p:strVal val="#ppt_w"/>
                                          </p:val>
                                        </p:tav>
                                      </p:tavLst>
                                    </p:anim>
                                    <p:anim calcmode="lin" valueType="num">
                                      <p:cBhvr>
                                        <p:cTn id="63" dur="500" fill="hold"/>
                                        <p:tgtEl>
                                          <p:spTgt spid="7"/>
                                        </p:tgtEl>
                                        <p:attrNameLst>
                                          <p:attrName>ppt_h</p:attrName>
                                        </p:attrNameLst>
                                      </p:cBhvr>
                                      <p:tavLst>
                                        <p:tav tm="0">
                                          <p:val>
                                            <p:fltVal val="0"/>
                                          </p:val>
                                        </p:tav>
                                        <p:tav tm="100000">
                                          <p:val>
                                            <p:strVal val="#ppt_h"/>
                                          </p:val>
                                        </p:tav>
                                      </p:tavLst>
                                    </p:anim>
                                    <p:anim calcmode="lin" valueType="num">
                                      <p:cBhvr>
                                        <p:cTn id="64" dur="500" fill="hold"/>
                                        <p:tgtEl>
                                          <p:spTgt spid="7"/>
                                        </p:tgtEl>
                                        <p:attrNameLst>
                                          <p:attrName>style.rotation</p:attrName>
                                        </p:attrNameLst>
                                      </p:cBhvr>
                                      <p:tavLst>
                                        <p:tav tm="0">
                                          <p:val>
                                            <p:fltVal val="360"/>
                                          </p:val>
                                        </p:tav>
                                        <p:tav tm="100000">
                                          <p:val>
                                            <p:fltVal val="0"/>
                                          </p:val>
                                        </p:tav>
                                      </p:tavLst>
                                    </p:anim>
                                    <p:animEffect transition="in" filter="fade">
                                      <p:cBhvr>
                                        <p:cTn id="65" dur="500"/>
                                        <p:tgtEl>
                                          <p:spTgt spid="7"/>
                                        </p:tgtEl>
                                      </p:cBhvr>
                                    </p:animEffect>
                                  </p:childTnLst>
                                </p:cTn>
                              </p:par>
                            </p:childTnLst>
                          </p:cTn>
                        </p:par>
                        <p:par>
                          <p:cTn id="66" fill="hold">
                            <p:stCondLst>
                              <p:cond delay="3650"/>
                            </p:stCondLst>
                            <p:childTnLst>
                              <p:par>
                                <p:cTn id="67" presetID="2" presetClass="entr" presetSubtype="2" fill="hold" grpId="0" nodeType="afterEffect">
                                  <p:stCondLst>
                                    <p:cond delay="0"/>
                                  </p:stCondLst>
                                  <p:childTnLst>
                                    <p:set>
                                      <p:cBhvr>
                                        <p:cTn id="68" dur="1" fill="hold">
                                          <p:stCondLst>
                                            <p:cond delay="0"/>
                                          </p:stCondLst>
                                        </p:cTn>
                                        <p:tgtEl>
                                          <p:spTgt spid="10"/>
                                        </p:tgtEl>
                                        <p:attrNameLst>
                                          <p:attrName>style.visibility</p:attrName>
                                        </p:attrNameLst>
                                      </p:cBhvr>
                                      <p:to>
                                        <p:strVal val="visible"/>
                                      </p:to>
                                    </p:set>
                                    <p:anim calcmode="lin" valueType="num">
                                      <p:cBhvr additive="base">
                                        <p:cTn id="69" dur="500" fill="hold"/>
                                        <p:tgtEl>
                                          <p:spTgt spid="10"/>
                                        </p:tgtEl>
                                        <p:attrNameLst>
                                          <p:attrName>ppt_x</p:attrName>
                                        </p:attrNameLst>
                                      </p:cBhvr>
                                      <p:tavLst>
                                        <p:tav tm="0">
                                          <p:val>
                                            <p:strVal val="1+#ppt_w/2"/>
                                          </p:val>
                                        </p:tav>
                                        <p:tav tm="100000">
                                          <p:val>
                                            <p:strVal val="#ppt_x"/>
                                          </p:val>
                                        </p:tav>
                                      </p:tavLst>
                                    </p:anim>
                                    <p:anim calcmode="lin" valueType="num">
                                      <p:cBhvr additive="base">
                                        <p:cTn id="70" dur="500" fill="hold"/>
                                        <p:tgtEl>
                                          <p:spTgt spid="10"/>
                                        </p:tgtEl>
                                        <p:attrNameLst>
                                          <p:attrName>ppt_y</p:attrName>
                                        </p:attrNameLst>
                                      </p:cBhvr>
                                      <p:tavLst>
                                        <p:tav tm="0">
                                          <p:val>
                                            <p:strVal val="#ppt_y"/>
                                          </p:val>
                                        </p:tav>
                                        <p:tav tm="100000">
                                          <p:val>
                                            <p:strVal val="#ppt_y"/>
                                          </p:val>
                                        </p:tav>
                                      </p:tavLst>
                                    </p:anim>
                                  </p:childTnLst>
                                </p:cTn>
                              </p:par>
                            </p:childTnLst>
                          </p:cTn>
                        </p:par>
                        <p:par>
                          <p:cTn id="71" fill="hold">
                            <p:stCondLst>
                              <p:cond delay="4150"/>
                            </p:stCondLst>
                            <p:childTnLst>
                              <p:par>
                                <p:cTn id="72" presetID="53" presetClass="entr" presetSubtype="16" fill="hold" grpId="0" nodeType="afterEffect">
                                  <p:stCondLst>
                                    <p:cond delay="0"/>
                                  </p:stCondLst>
                                  <p:iterate type="lt">
                                    <p:tmPct val="10000"/>
                                  </p:iterate>
                                  <p:childTnLst>
                                    <p:set>
                                      <p:cBhvr>
                                        <p:cTn id="73" dur="1" fill="hold">
                                          <p:stCondLst>
                                            <p:cond delay="0"/>
                                          </p:stCondLst>
                                        </p:cTn>
                                        <p:tgtEl>
                                          <p:spTgt spid="9"/>
                                        </p:tgtEl>
                                        <p:attrNameLst>
                                          <p:attrName>style.visibility</p:attrName>
                                        </p:attrNameLst>
                                      </p:cBhvr>
                                      <p:to>
                                        <p:strVal val="visible"/>
                                      </p:to>
                                    </p:set>
                                    <p:anim calcmode="lin" valueType="num">
                                      <p:cBhvr>
                                        <p:cTn id="74" dur="250" fill="hold"/>
                                        <p:tgtEl>
                                          <p:spTgt spid="9"/>
                                        </p:tgtEl>
                                        <p:attrNameLst>
                                          <p:attrName>ppt_w</p:attrName>
                                        </p:attrNameLst>
                                      </p:cBhvr>
                                      <p:tavLst>
                                        <p:tav tm="0">
                                          <p:val>
                                            <p:fltVal val="0"/>
                                          </p:val>
                                        </p:tav>
                                        <p:tav tm="100000">
                                          <p:val>
                                            <p:strVal val="#ppt_w"/>
                                          </p:val>
                                        </p:tav>
                                      </p:tavLst>
                                    </p:anim>
                                    <p:anim calcmode="lin" valueType="num">
                                      <p:cBhvr>
                                        <p:cTn id="75" dur="250" fill="hold"/>
                                        <p:tgtEl>
                                          <p:spTgt spid="9"/>
                                        </p:tgtEl>
                                        <p:attrNameLst>
                                          <p:attrName>ppt_h</p:attrName>
                                        </p:attrNameLst>
                                      </p:cBhvr>
                                      <p:tavLst>
                                        <p:tav tm="0">
                                          <p:val>
                                            <p:fltVal val="0"/>
                                          </p:val>
                                        </p:tav>
                                        <p:tav tm="100000">
                                          <p:val>
                                            <p:strVal val="#ppt_h"/>
                                          </p:val>
                                        </p:tav>
                                      </p:tavLst>
                                    </p:anim>
                                    <p:animEffect transition="in" filter="fade">
                                      <p:cBhvr>
                                        <p:cTn id="76" dur="250"/>
                                        <p:tgtEl>
                                          <p:spTgt spid="9"/>
                                        </p:tgtEl>
                                      </p:cBhvr>
                                    </p:animEffect>
                                  </p:childTnLst>
                                </p:cTn>
                              </p:par>
                            </p:childTnLst>
                          </p:cTn>
                        </p:par>
                        <p:par>
                          <p:cTn id="77" fill="hold">
                            <p:stCondLst>
                              <p:cond delay="4975"/>
                            </p:stCondLst>
                            <p:childTnLst>
                              <p:par>
                                <p:cTn id="78" presetID="49" presetClass="entr" presetSubtype="0" decel="100000" fill="hold" grpId="0" nodeType="afterEffect">
                                  <p:stCondLst>
                                    <p:cond delay="0"/>
                                  </p:stCondLst>
                                  <p:childTnLst>
                                    <p:set>
                                      <p:cBhvr>
                                        <p:cTn id="79" dur="1" fill="hold">
                                          <p:stCondLst>
                                            <p:cond delay="0"/>
                                          </p:stCondLst>
                                        </p:cTn>
                                        <p:tgtEl>
                                          <p:spTgt spid="4"/>
                                        </p:tgtEl>
                                        <p:attrNameLst>
                                          <p:attrName>style.visibility</p:attrName>
                                        </p:attrNameLst>
                                      </p:cBhvr>
                                      <p:to>
                                        <p:strVal val="visible"/>
                                      </p:to>
                                    </p:set>
                                    <p:anim calcmode="lin" valueType="num">
                                      <p:cBhvr>
                                        <p:cTn id="80" dur="500" fill="hold"/>
                                        <p:tgtEl>
                                          <p:spTgt spid="4"/>
                                        </p:tgtEl>
                                        <p:attrNameLst>
                                          <p:attrName>ppt_w</p:attrName>
                                        </p:attrNameLst>
                                      </p:cBhvr>
                                      <p:tavLst>
                                        <p:tav tm="0">
                                          <p:val>
                                            <p:fltVal val="0"/>
                                          </p:val>
                                        </p:tav>
                                        <p:tav tm="100000">
                                          <p:val>
                                            <p:strVal val="#ppt_w"/>
                                          </p:val>
                                        </p:tav>
                                      </p:tavLst>
                                    </p:anim>
                                    <p:anim calcmode="lin" valueType="num">
                                      <p:cBhvr>
                                        <p:cTn id="81" dur="500" fill="hold"/>
                                        <p:tgtEl>
                                          <p:spTgt spid="4"/>
                                        </p:tgtEl>
                                        <p:attrNameLst>
                                          <p:attrName>ppt_h</p:attrName>
                                        </p:attrNameLst>
                                      </p:cBhvr>
                                      <p:tavLst>
                                        <p:tav tm="0">
                                          <p:val>
                                            <p:fltVal val="0"/>
                                          </p:val>
                                        </p:tav>
                                        <p:tav tm="100000">
                                          <p:val>
                                            <p:strVal val="#ppt_h"/>
                                          </p:val>
                                        </p:tav>
                                      </p:tavLst>
                                    </p:anim>
                                    <p:anim calcmode="lin" valueType="num">
                                      <p:cBhvr>
                                        <p:cTn id="82" dur="500" fill="hold"/>
                                        <p:tgtEl>
                                          <p:spTgt spid="4"/>
                                        </p:tgtEl>
                                        <p:attrNameLst>
                                          <p:attrName>style.rotation</p:attrName>
                                        </p:attrNameLst>
                                      </p:cBhvr>
                                      <p:tavLst>
                                        <p:tav tm="0">
                                          <p:val>
                                            <p:fltVal val="360"/>
                                          </p:val>
                                        </p:tav>
                                        <p:tav tm="100000">
                                          <p:val>
                                            <p:fltVal val="0"/>
                                          </p:val>
                                        </p:tav>
                                      </p:tavLst>
                                    </p:anim>
                                    <p:animEffect transition="in" filter="fade">
                                      <p:cBhvr>
                                        <p:cTn id="83" dur="500"/>
                                        <p:tgtEl>
                                          <p:spTgt spid="4"/>
                                        </p:tgtEl>
                                      </p:cBhvr>
                                    </p:animEffect>
                                  </p:childTnLst>
                                </p:cTn>
                              </p:par>
                            </p:childTnLst>
                          </p:cTn>
                        </p:par>
                        <p:par>
                          <p:cTn id="84" fill="hold">
                            <p:stCondLst>
                              <p:cond delay="5475"/>
                            </p:stCondLst>
                            <p:childTnLst>
                              <p:par>
                                <p:cTn id="85" presetID="2" presetClass="entr" presetSubtype="2" fill="hold" grpId="0" nodeType="afterEffect">
                                  <p:stCondLst>
                                    <p:cond delay="0"/>
                                  </p:stCondLst>
                                  <p:childTnLst>
                                    <p:set>
                                      <p:cBhvr>
                                        <p:cTn id="86" dur="1" fill="hold">
                                          <p:stCondLst>
                                            <p:cond delay="0"/>
                                          </p:stCondLst>
                                        </p:cTn>
                                        <p:tgtEl>
                                          <p:spTgt spid="17"/>
                                        </p:tgtEl>
                                        <p:attrNameLst>
                                          <p:attrName>style.visibility</p:attrName>
                                        </p:attrNameLst>
                                      </p:cBhvr>
                                      <p:to>
                                        <p:strVal val="visible"/>
                                      </p:to>
                                    </p:set>
                                    <p:anim calcmode="lin" valueType="num">
                                      <p:cBhvr additive="base">
                                        <p:cTn id="87" dur="500" fill="hold"/>
                                        <p:tgtEl>
                                          <p:spTgt spid="17"/>
                                        </p:tgtEl>
                                        <p:attrNameLst>
                                          <p:attrName>ppt_x</p:attrName>
                                        </p:attrNameLst>
                                      </p:cBhvr>
                                      <p:tavLst>
                                        <p:tav tm="0">
                                          <p:val>
                                            <p:strVal val="1+#ppt_w/2"/>
                                          </p:val>
                                        </p:tav>
                                        <p:tav tm="100000">
                                          <p:val>
                                            <p:strVal val="#ppt_x"/>
                                          </p:val>
                                        </p:tav>
                                      </p:tavLst>
                                    </p:anim>
                                    <p:anim calcmode="lin" valueType="num">
                                      <p:cBhvr additive="base">
                                        <p:cTn id="88" dur="500" fill="hold"/>
                                        <p:tgtEl>
                                          <p:spTgt spid="17"/>
                                        </p:tgtEl>
                                        <p:attrNameLst>
                                          <p:attrName>ppt_y</p:attrName>
                                        </p:attrNameLst>
                                      </p:cBhvr>
                                      <p:tavLst>
                                        <p:tav tm="0">
                                          <p:val>
                                            <p:strVal val="#ppt_y"/>
                                          </p:val>
                                        </p:tav>
                                        <p:tav tm="100000">
                                          <p:val>
                                            <p:strVal val="#ppt_y"/>
                                          </p:val>
                                        </p:tav>
                                      </p:tavLst>
                                    </p:anim>
                                  </p:childTnLst>
                                </p:cTn>
                              </p:par>
                            </p:childTnLst>
                          </p:cTn>
                        </p:par>
                        <p:par>
                          <p:cTn id="89" fill="hold">
                            <p:stCondLst>
                              <p:cond delay="5975"/>
                            </p:stCondLst>
                            <p:childTnLst>
                              <p:par>
                                <p:cTn id="90" presetID="53" presetClass="entr" presetSubtype="16" fill="hold" grpId="0" nodeType="afterEffect">
                                  <p:stCondLst>
                                    <p:cond delay="0"/>
                                  </p:stCondLst>
                                  <p:iterate type="lt">
                                    <p:tmPct val="10000"/>
                                  </p:iterate>
                                  <p:childTnLst>
                                    <p:set>
                                      <p:cBhvr>
                                        <p:cTn id="91" dur="1" fill="hold">
                                          <p:stCondLst>
                                            <p:cond delay="0"/>
                                          </p:stCondLst>
                                        </p:cTn>
                                        <p:tgtEl>
                                          <p:spTgt spid="16"/>
                                        </p:tgtEl>
                                        <p:attrNameLst>
                                          <p:attrName>style.visibility</p:attrName>
                                        </p:attrNameLst>
                                      </p:cBhvr>
                                      <p:to>
                                        <p:strVal val="visible"/>
                                      </p:to>
                                    </p:set>
                                    <p:anim calcmode="lin" valueType="num">
                                      <p:cBhvr>
                                        <p:cTn id="92" dur="250" fill="hold"/>
                                        <p:tgtEl>
                                          <p:spTgt spid="16"/>
                                        </p:tgtEl>
                                        <p:attrNameLst>
                                          <p:attrName>ppt_w</p:attrName>
                                        </p:attrNameLst>
                                      </p:cBhvr>
                                      <p:tavLst>
                                        <p:tav tm="0">
                                          <p:val>
                                            <p:fltVal val="0"/>
                                          </p:val>
                                        </p:tav>
                                        <p:tav tm="100000">
                                          <p:val>
                                            <p:strVal val="#ppt_w"/>
                                          </p:val>
                                        </p:tav>
                                      </p:tavLst>
                                    </p:anim>
                                    <p:anim calcmode="lin" valueType="num">
                                      <p:cBhvr>
                                        <p:cTn id="93" dur="250" fill="hold"/>
                                        <p:tgtEl>
                                          <p:spTgt spid="16"/>
                                        </p:tgtEl>
                                        <p:attrNameLst>
                                          <p:attrName>ppt_h</p:attrName>
                                        </p:attrNameLst>
                                      </p:cBhvr>
                                      <p:tavLst>
                                        <p:tav tm="0">
                                          <p:val>
                                            <p:fltVal val="0"/>
                                          </p:val>
                                        </p:tav>
                                        <p:tav tm="100000">
                                          <p:val>
                                            <p:strVal val="#ppt_h"/>
                                          </p:val>
                                        </p:tav>
                                      </p:tavLst>
                                    </p:anim>
                                    <p:animEffect transition="in" filter="fade">
                                      <p:cBhvr>
                                        <p:cTn id="94" dur="250"/>
                                        <p:tgtEl>
                                          <p:spTgt spid="16"/>
                                        </p:tgtEl>
                                      </p:cBhvr>
                                    </p:animEffect>
                                  </p:childTnLst>
                                </p:cTn>
                              </p:par>
                            </p:childTnLst>
                          </p:cTn>
                        </p:par>
                        <p:par>
                          <p:cTn id="95" fill="hold">
                            <p:stCondLst>
                              <p:cond delay="6800"/>
                            </p:stCondLst>
                            <p:childTnLst>
                              <p:par>
                                <p:cTn id="96" presetID="49" presetClass="entr" presetSubtype="0" decel="100000" fill="hold" grpId="0" nodeType="afterEffect">
                                  <p:stCondLst>
                                    <p:cond delay="0"/>
                                  </p:stCondLst>
                                  <p:childTnLst>
                                    <p:set>
                                      <p:cBhvr>
                                        <p:cTn id="97" dur="1" fill="hold">
                                          <p:stCondLst>
                                            <p:cond delay="0"/>
                                          </p:stCondLst>
                                        </p:cTn>
                                        <p:tgtEl>
                                          <p:spTgt spid="5"/>
                                        </p:tgtEl>
                                        <p:attrNameLst>
                                          <p:attrName>style.visibility</p:attrName>
                                        </p:attrNameLst>
                                      </p:cBhvr>
                                      <p:to>
                                        <p:strVal val="visible"/>
                                      </p:to>
                                    </p:set>
                                    <p:anim calcmode="lin" valueType="num">
                                      <p:cBhvr>
                                        <p:cTn id="98" dur="500" fill="hold"/>
                                        <p:tgtEl>
                                          <p:spTgt spid="5"/>
                                        </p:tgtEl>
                                        <p:attrNameLst>
                                          <p:attrName>ppt_w</p:attrName>
                                        </p:attrNameLst>
                                      </p:cBhvr>
                                      <p:tavLst>
                                        <p:tav tm="0">
                                          <p:val>
                                            <p:fltVal val="0"/>
                                          </p:val>
                                        </p:tav>
                                        <p:tav tm="100000">
                                          <p:val>
                                            <p:strVal val="#ppt_w"/>
                                          </p:val>
                                        </p:tav>
                                      </p:tavLst>
                                    </p:anim>
                                    <p:anim calcmode="lin" valueType="num">
                                      <p:cBhvr>
                                        <p:cTn id="99" dur="500" fill="hold"/>
                                        <p:tgtEl>
                                          <p:spTgt spid="5"/>
                                        </p:tgtEl>
                                        <p:attrNameLst>
                                          <p:attrName>ppt_h</p:attrName>
                                        </p:attrNameLst>
                                      </p:cBhvr>
                                      <p:tavLst>
                                        <p:tav tm="0">
                                          <p:val>
                                            <p:fltVal val="0"/>
                                          </p:val>
                                        </p:tav>
                                        <p:tav tm="100000">
                                          <p:val>
                                            <p:strVal val="#ppt_h"/>
                                          </p:val>
                                        </p:tav>
                                      </p:tavLst>
                                    </p:anim>
                                    <p:anim calcmode="lin" valueType="num">
                                      <p:cBhvr>
                                        <p:cTn id="100" dur="500" fill="hold"/>
                                        <p:tgtEl>
                                          <p:spTgt spid="5"/>
                                        </p:tgtEl>
                                        <p:attrNameLst>
                                          <p:attrName>style.rotation</p:attrName>
                                        </p:attrNameLst>
                                      </p:cBhvr>
                                      <p:tavLst>
                                        <p:tav tm="0">
                                          <p:val>
                                            <p:fltVal val="360"/>
                                          </p:val>
                                        </p:tav>
                                        <p:tav tm="100000">
                                          <p:val>
                                            <p:fltVal val="0"/>
                                          </p:val>
                                        </p:tav>
                                      </p:tavLst>
                                    </p:anim>
                                    <p:animEffect transition="in" filter="fade">
                                      <p:cBhvr>
                                        <p:cTn id="101" dur="500"/>
                                        <p:tgtEl>
                                          <p:spTgt spid="5"/>
                                        </p:tgtEl>
                                      </p:cBhvr>
                                    </p:animEffect>
                                  </p:childTnLst>
                                </p:cTn>
                              </p:par>
                            </p:childTnLst>
                          </p:cTn>
                        </p:par>
                        <p:par>
                          <p:cTn id="102" fill="hold">
                            <p:stCondLst>
                              <p:cond delay="7300"/>
                            </p:stCondLst>
                            <p:childTnLst>
                              <p:par>
                                <p:cTn id="103" presetID="2" presetClass="entr" presetSubtype="2" fill="hold" grpId="0" nodeType="afterEffect">
                                  <p:stCondLst>
                                    <p:cond delay="0"/>
                                  </p:stCondLst>
                                  <p:childTnLst>
                                    <p:set>
                                      <p:cBhvr>
                                        <p:cTn id="104" dur="1" fill="hold">
                                          <p:stCondLst>
                                            <p:cond delay="0"/>
                                          </p:stCondLst>
                                        </p:cTn>
                                        <p:tgtEl>
                                          <p:spTgt spid="19"/>
                                        </p:tgtEl>
                                        <p:attrNameLst>
                                          <p:attrName>style.visibility</p:attrName>
                                        </p:attrNameLst>
                                      </p:cBhvr>
                                      <p:to>
                                        <p:strVal val="visible"/>
                                      </p:to>
                                    </p:set>
                                    <p:anim calcmode="lin" valueType="num">
                                      <p:cBhvr additive="base">
                                        <p:cTn id="105" dur="500" fill="hold"/>
                                        <p:tgtEl>
                                          <p:spTgt spid="19"/>
                                        </p:tgtEl>
                                        <p:attrNameLst>
                                          <p:attrName>ppt_x</p:attrName>
                                        </p:attrNameLst>
                                      </p:cBhvr>
                                      <p:tavLst>
                                        <p:tav tm="0">
                                          <p:val>
                                            <p:strVal val="1+#ppt_w/2"/>
                                          </p:val>
                                        </p:tav>
                                        <p:tav tm="100000">
                                          <p:val>
                                            <p:strVal val="#ppt_x"/>
                                          </p:val>
                                        </p:tav>
                                      </p:tavLst>
                                    </p:anim>
                                    <p:anim calcmode="lin" valueType="num">
                                      <p:cBhvr additive="base">
                                        <p:cTn id="106" dur="500" fill="hold"/>
                                        <p:tgtEl>
                                          <p:spTgt spid="19"/>
                                        </p:tgtEl>
                                        <p:attrNameLst>
                                          <p:attrName>ppt_y</p:attrName>
                                        </p:attrNameLst>
                                      </p:cBhvr>
                                      <p:tavLst>
                                        <p:tav tm="0">
                                          <p:val>
                                            <p:strVal val="#ppt_y"/>
                                          </p:val>
                                        </p:tav>
                                        <p:tav tm="100000">
                                          <p:val>
                                            <p:strVal val="#ppt_y"/>
                                          </p:val>
                                        </p:tav>
                                      </p:tavLst>
                                    </p:anim>
                                  </p:childTnLst>
                                </p:cTn>
                              </p:par>
                            </p:childTnLst>
                          </p:cTn>
                        </p:par>
                        <p:par>
                          <p:cTn id="107" fill="hold">
                            <p:stCondLst>
                              <p:cond delay="7800"/>
                            </p:stCondLst>
                            <p:childTnLst>
                              <p:par>
                                <p:cTn id="108" presetID="53" presetClass="entr" presetSubtype="16" fill="hold" grpId="0" nodeType="afterEffect">
                                  <p:stCondLst>
                                    <p:cond delay="0"/>
                                  </p:stCondLst>
                                  <p:iterate type="lt">
                                    <p:tmPct val="10000"/>
                                  </p:iterate>
                                  <p:childTnLst>
                                    <p:set>
                                      <p:cBhvr>
                                        <p:cTn id="109" dur="1" fill="hold">
                                          <p:stCondLst>
                                            <p:cond delay="0"/>
                                          </p:stCondLst>
                                        </p:cTn>
                                        <p:tgtEl>
                                          <p:spTgt spid="18"/>
                                        </p:tgtEl>
                                        <p:attrNameLst>
                                          <p:attrName>style.visibility</p:attrName>
                                        </p:attrNameLst>
                                      </p:cBhvr>
                                      <p:to>
                                        <p:strVal val="visible"/>
                                      </p:to>
                                    </p:set>
                                    <p:anim calcmode="lin" valueType="num">
                                      <p:cBhvr>
                                        <p:cTn id="110" dur="250" fill="hold"/>
                                        <p:tgtEl>
                                          <p:spTgt spid="18"/>
                                        </p:tgtEl>
                                        <p:attrNameLst>
                                          <p:attrName>ppt_w</p:attrName>
                                        </p:attrNameLst>
                                      </p:cBhvr>
                                      <p:tavLst>
                                        <p:tav tm="0">
                                          <p:val>
                                            <p:fltVal val="0"/>
                                          </p:val>
                                        </p:tav>
                                        <p:tav tm="100000">
                                          <p:val>
                                            <p:strVal val="#ppt_w"/>
                                          </p:val>
                                        </p:tav>
                                      </p:tavLst>
                                    </p:anim>
                                    <p:anim calcmode="lin" valueType="num">
                                      <p:cBhvr>
                                        <p:cTn id="111" dur="250" fill="hold"/>
                                        <p:tgtEl>
                                          <p:spTgt spid="18"/>
                                        </p:tgtEl>
                                        <p:attrNameLst>
                                          <p:attrName>ppt_h</p:attrName>
                                        </p:attrNameLst>
                                      </p:cBhvr>
                                      <p:tavLst>
                                        <p:tav tm="0">
                                          <p:val>
                                            <p:fltVal val="0"/>
                                          </p:val>
                                        </p:tav>
                                        <p:tav tm="100000">
                                          <p:val>
                                            <p:strVal val="#ppt_h"/>
                                          </p:val>
                                        </p:tav>
                                      </p:tavLst>
                                    </p:anim>
                                    <p:animEffect transition="in" filter="fade">
                                      <p:cBhvr>
                                        <p:cTn id="112" dur="250"/>
                                        <p:tgtEl>
                                          <p:spTgt spid="18"/>
                                        </p:tgtEl>
                                      </p:cBhvr>
                                    </p:animEffect>
                                  </p:childTnLst>
                                </p:cTn>
                              </p:par>
                            </p:childTnLst>
                          </p:cTn>
                        </p:par>
                        <p:par>
                          <p:cTn id="113" fill="hold">
                            <p:stCondLst>
                              <p:cond delay="8625"/>
                            </p:stCondLst>
                            <p:childTnLst>
                              <p:par>
                                <p:cTn id="114" presetID="49" presetClass="entr" presetSubtype="0" decel="100000" fill="hold" grpId="0" nodeType="afterEffect">
                                  <p:stCondLst>
                                    <p:cond delay="0"/>
                                  </p:stCondLst>
                                  <p:childTnLst>
                                    <p:set>
                                      <p:cBhvr>
                                        <p:cTn id="115" dur="1" fill="hold">
                                          <p:stCondLst>
                                            <p:cond delay="0"/>
                                          </p:stCondLst>
                                        </p:cTn>
                                        <p:tgtEl>
                                          <p:spTgt spid="6"/>
                                        </p:tgtEl>
                                        <p:attrNameLst>
                                          <p:attrName>style.visibility</p:attrName>
                                        </p:attrNameLst>
                                      </p:cBhvr>
                                      <p:to>
                                        <p:strVal val="visible"/>
                                      </p:to>
                                    </p:set>
                                    <p:anim calcmode="lin" valueType="num">
                                      <p:cBhvr>
                                        <p:cTn id="116" dur="500" fill="hold"/>
                                        <p:tgtEl>
                                          <p:spTgt spid="6"/>
                                        </p:tgtEl>
                                        <p:attrNameLst>
                                          <p:attrName>ppt_w</p:attrName>
                                        </p:attrNameLst>
                                      </p:cBhvr>
                                      <p:tavLst>
                                        <p:tav tm="0">
                                          <p:val>
                                            <p:fltVal val="0"/>
                                          </p:val>
                                        </p:tav>
                                        <p:tav tm="100000">
                                          <p:val>
                                            <p:strVal val="#ppt_w"/>
                                          </p:val>
                                        </p:tav>
                                      </p:tavLst>
                                    </p:anim>
                                    <p:anim calcmode="lin" valueType="num">
                                      <p:cBhvr>
                                        <p:cTn id="117" dur="500" fill="hold"/>
                                        <p:tgtEl>
                                          <p:spTgt spid="6"/>
                                        </p:tgtEl>
                                        <p:attrNameLst>
                                          <p:attrName>ppt_h</p:attrName>
                                        </p:attrNameLst>
                                      </p:cBhvr>
                                      <p:tavLst>
                                        <p:tav tm="0">
                                          <p:val>
                                            <p:fltVal val="0"/>
                                          </p:val>
                                        </p:tav>
                                        <p:tav tm="100000">
                                          <p:val>
                                            <p:strVal val="#ppt_h"/>
                                          </p:val>
                                        </p:tav>
                                      </p:tavLst>
                                    </p:anim>
                                    <p:anim calcmode="lin" valueType="num">
                                      <p:cBhvr>
                                        <p:cTn id="118" dur="500" fill="hold"/>
                                        <p:tgtEl>
                                          <p:spTgt spid="6"/>
                                        </p:tgtEl>
                                        <p:attrNameLst>
                                          <p:attrName>style.rotation</p:attrName>
                                        </p:attrNameLst>
                                      </p:cBhvr>
                                      <p:tavLst>
                                        <p:tav tm="0">
                                          <p:val>
                                            <p:fltVal val="360"/>
                                          </p:val>
                                        </p:tav>
                                        <p:tav tm="100000">
                                          <p:val>
                                            <p:fltVal val="0"/>
                                          </p:val>
                                        </p:tav>
                                      </p:tavLst>
                                    </p:anim>
                                    <p:animEffect transition="in" filter="fade">
                                      <p:cBhvr>
                                        <p:cTn id="119" dur="500"/>
                                        <p:tgtEl>
                                          <p:spTgt spid="6"/>
                                        </p:tgtEl>
                                      </p:cBhvr>
                                    </p:animEffect>
                                  </p:childTnLst>
                                </p:cTn>
                              </p:par>
                            </p:childTnLst>
                          </p:cTn>
                        </p:par>
                        <p:par>
                          <p:cTn id="120" fill="hold">
                            <p:stCondLst>
                              <p:cond delay="9125"/>
                            </p:stCondLst>
                            <p:childTnLst>
                              <p:par>
                                <p:cTn id="121" presetID="2" presetClass="entr" presetSubtype="2" fill="hold" grpId="0" nodeType="afterEffect">
                                  <p:stCondLst>
                                    <p:cond delay="0"/>
                                  </p:stCondLst>
                                  <p:childTnLst>
                                    <p:set>
                                      <p:cBhvr>
                                        <p:cTn id="122" dur="1" fill="hold">
                                          <p:stCondLst>
                                            <p:cond delay="0"/>
                                          </p:stCondLst>
                                        </p:cTn>
                                        <p:tgtEl>
                                          <p:spTgt spid="21"/>
                                        </p:tgtEl>
                                        <p:attrNameLst>
                                          <p:attrName>style.visibility</p:attrName>
                                        </p:attrNameLst>
                                      </p:cBhvr>
                                      <p:to>
                                        <p:strVal val="visible"/>
                                      </p:to>
                                    </p:set>
                                    <p:anim calcmode="lin" valueType="num">
                                      <p:cBhvr additive="base">
                                        <p:cTn id="123" dur="500" fill="hold"/>
                                        <p:tgtEl>
                                          <p:spTgt spid="21"/>
                                        </p:tgtEl>
                                        <p:attrNameLst>
                                          <p:attrName>ppt_x</p:attrName>
                                        </p:attrNameLst>
                                      </p:cBhvr>
                                      <p:tavLst>
                                        <p:tav tm="0">
                                          <p:val>
                                            <p:strVal val="1+#ppt_w/2"/>
                                          </p:val>
                                        </p:tav>
                                        <p:tav tm="100000">
                                          <p:val>
                                            <p:strVal val="#ppt_x"/>
                                          </p:val>
                                        </p:tav>
                                      </p:tavLst>
                                    </p:anim>
                                    <p:anim calcmode="lin" valueType="num">
                                      <p:cBhvr additive="base">
                                        <p:cTn id="124" dur="500" fill="hold"/>
                                        <p:tgtEl>
                                          <p:spTgt spid="21"/>
                                        </p:tgtEl>
                                        <p:attrNameLst>
                                          <p:attrName>ppt_y</p:attrName>
                                        </p:attrNameLst>
                                      </p:cBhvr>
                                      <p:tavLst>
                                        <p:tav tm="0">
                                          <p:val>
                                            <p:strVal val="#ppt_y"/>
                                          </p:val>
                                        </p:tav>
                                        <p:tav tm="100000">
                                          <p:val>
                                            <p:strVal val="#ppt_y"/>
                                          </p:val>
                                        </p:tav>
                                      </p:tavLst>
                                    </p:anim>
                                  </p:childTnLst>
                                </p:cTn>
                              </p:par>
                            </p:childTnLst>
                          </p:cTn>
                        </p:par>
                        <p:par>
                          <p:cTn id="125" fill="hold">
                            <p:stCondLst>
                              <p:cond delay="9625"/>
                            </p:stCondLst>
                            <p:childTnLst>
                              <p:par>
                                <p:cTn id="126" presetID="53" presetClass="entr" presetSubtype="16" fill="hold" grpId="0" nodeType="afterEffect">
                                  <p:stCondLst>
                                    <p:cond delay="0"/>
                                  </p:stCondLst>
                                  <p:iterate type="lt">
                                    <p:tmPct val="10000"/>
                                  </p:iterate>
                                  <p:childTnLst>
                                    <p:set>
                                      <p:cBhvr>
                                        <p:cTn id="127" dur="1" fill="hold">
                                          <p:stCondLst>
                                            <p:cond delay="0"/>
                                          </p:stCondLst>
                                        </p:cTn>
                                        <p:tgtEl>
                                          <p:spTgt spid="20"/>
                                        </p:tgtEl>
                                        <p:attrNameLst>
                                          <p:attrName>style.visibility</p:attrName>
                                        </p:attrNameLst>
                                      </p:cBhvr>
                                      <p:to>
                                        <p:strVal val="visible"/>
                                      </p:to>
                                    </p:set>
                                    <p:anim calcmode="lin" valueType="num">
                                      <p:cBhvr>
                                        <p:cTn id="128" dur="250" fill="hold"/>
                                        <p:tgtEl>
                                          <p:spTgt spid="20"/>
                                        </p:tgtEl>
                                        <p:attrNameLst>
                                          <p:attrName>ppt_w</p:attrName>
                                        </p:attrNameLst>
                                      </p:cBhvr>
                                      <p:tavLst>
                                        <p:tav tm="0">
                                          <p:val>
                                            <p:fltVal val="0"/>
                                          </p:val>
                                        </p:tav>
                                        <p:tav tm="100000">
                                          <p:val>
                                            <p:strVal val="#ppt_w"/>
                                          </p:val>
                                        </p:tav>
                                      </p:tavLst>
                                    </p:anim>
                                    <p:anim calcmode="lin" valueType="num">
                                      <p:cBhvr>
                                        <p:cTn id="129" dur="250" fill="hold"/>
                                        <p:tgtEl>
                                          <p:spTgt spid="20"/>
                                        </p:tgtEl>
                                        <p:attrNameLst>
                                          <p:attrName>ppt_h</p:attrName>
                                        </p:attrNameLst>
                                      </p:cBhvr>
                                      <p:tavLst>
                                        <p:tav tm="0">
                                          <p:val>
                                            <p:fltVal val="0"/>
                                          </p:val>
                                        </p:tav>
                                        <p:tav tm="100000">
                                          <p:val>
                                            <p:strVal val="#ppt_h"/>
                                          </p:val>
                                        </p:tav>
                                      </p:tavLst>
                                    </p:anim>
                                    <p:animEffect transition="in" filter="fade">
                                      <p:cBhvr>
                                        <p:cTn id="130" dur="2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animBg="1"/>
      <p:bldP spid="5" grpId="0" animBg="1"/>
      <p:bldP spid="6" grpId="0" animBg="1"/>
      <p:bldP spid="7" grpId="0" animBg="1"/>
      <p:bldGraphic spid="8" grpId="0">
        <p:bldAsOne/>
      </p:bldGraphic>
      <p:bldGraphic spid="8" grpId="1">
        <p:bldAsOne/>
      </p:bldGraphic>
      <p:bldGraphic spid="8" grpId="2">
        <p:bldAsOne/>
      </p:bldGraphic>
      <p:bldP spid="9" grpId="0"/>
      <p:bldP spid="10" grpId="0"/>
      <p:bldP spid="11" grpId="0"/>
      <p:bldP spid="11" grpId="1"/>
      <p:bldP spid="11" grpId="2"/>
      <p:bldP spid="12" grpId="0"/>
      <p:bldP spid="13" grpId="0"/>
      <p:bldP spid="14" grpId="0"/>
      <p:bldP spid="15" grpId="0"/>
      <p:bldP spid="16" grpId="0"/>
      <p:bldP spid="17" grpId="0"/>
      <p:bldP spid="18" grpId="0"/>
      <p:bldP spid="19" grpId="0"/>
      <p:bldP spid="20" grpId="0"/>
      <p:bldP spid="2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4" y="218741"/>
            <a:ext cx="6310328" cy="523220"/>
          </a:xfrm>
          <a:prstGeom prst="rect">
            <a:avLst/>
          </a:prstGeom>
          <a:noFill/>
        </p:spPr>
        <p:txBody>
          <a:bodyPr wrap="square" rtlCol="0">
            <a:spAutoFit/>
          </a:bodyPr>
          <a:lstStyle/>
          <a:p>
            <a:r>
              <a:rPr lang="zh-CN" altLang="en-US" sz="2800" b="1"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grpSp>
        <p:nvGrpSpPr>
          <p:cNvPr id="4" name="Group 73"/>
          <p:cNvGrpSpPr/>
          <p:nvPr/>
        </p:nvGrpSpPr>
        <p:grpSpPr>
          <a:xfrm>
            <a:off x="672147" y="1457756"/>
            <a:ext cx="1564435" cy="4712400"/>
            <a:chOff x="2031209" y="3465939"/>
            <a:chExt cx="1849437" cy="5568019"/>
          </a:xfrm>
        </p:grpSpPr>
        <p:sp>
          <p:nvSpPr>
            <p:cNvPr id="5" name="Freeform 17"/>
            <p:cNvSpPr>
              <a:spLocks/>
            </p:cNvSpPr>
            <p:nvPr/>
          </p:nvSpPr>
          <p:spPr bwMode="auto">
            <a:xfrm>
              <a:off x="2884490" y="6007527"/>
              <a:ext cx="141288" cy="3026431"/>
            </a:xfrm>
            <a:custGeom>
              <a:avLst/>
              <a:gdLst>
                <a:gd name="T0" fmla="*/ 0 w 35"/>
                <a:gd name="T1" fmla="*/ 65 h 83"/>
                <a:gd name="T2" fmla="*/ 17 w 35"/>
                <a:gd name="T3" fmla="*/ 83 h 83"/>
                <a:gd name="T4" fmla="*/ 35 w 35"/>
                <a:gd name="T5" fmla="*/ 65 h 83"/>
                <a:gd name="T6" fmla="*/ 35 w 35"/>
                <a:gd name="T7" fmla="*/ 0 h 83"/>
                <a:gd name="T8" fmla="*/ 0 w 35"/>
                <a:gd name="T9" fmla="*/ 0 h 83"/>
                <a:gd name="T10" fmla="*/ 0 w 35"/>
                <a:gd name="T11" fmla="*/ 65 h 83"/>
              </a:gdLst>
              <a:ahLst/>
              <a:cxnLst>
                <a:cxn ang="0">
                  <a:pos x="T0" y="T1"/>
                </a:cxn>
                <a:cxn ang="0">
                  <a:pos x="T2" y="T3"/>
                </a:cxn>
                <a:cxn ang="0">
                  <a:pos x="T4" y="T5"/>
                </a:cxn>
                <a:cxn ang="0">
                  <a:pos x="T6" y="T7"/>
                </a:cxn>
                <a:cxn ang="0">
                  <a:pos x="T8" y="T9"/>
                </a:cxn>
                <a:cxn ang="0">
                  <a:pos x="T10" y="T11"/>
                </a:cxn>
              </a:cxnLst>
              <a:rect l="0" t="0" r="r" b="b"/>
              <a:pathLst>
                <a:path w="35" h="83">
                  <a:moveTo>
                    <a:pt x="0" y="65"/>
                  </a:moveTo>
                  <a:cubicBezTo>
                    <a:pt x="0" y="75"/>
                    <a:pt x="7" y="83"/>
                    <a:pt x="17" y="83"/>
                  </a:cubicBezTo>
                  <a:cubicBezTo>
                    <a:pt x="27" y="83"/>
                    <a:pt x="35" y="75"/>
                    <a:pt x="35" y="65"/>
                  </a:cubicBezTo>
                  <a:cubicBezTo>
                    <a:pt x="35" y="0"/>
                    <a:pt x="35" y="0"/>
                    <a:pt x="35" y="0"/>
                  </a:cubicBezTo>
                  <a:cubicBezTo>
                    <a:pt x="0" y="0"/>
                    <a:pt x="0" y="0"/>
                    <a:pt x="0" y="0"/>
                  </a:cubicBezTo>
                  <a:lnTo>
                    <a:pt x="0" y="65"/>
                  </a:lnTo>
                  <a:close/>
                </a:path>
              </a:pathLst>
            </a:custGeom>
            <a:solidFill>
              <a:schemeClr val="accent1">
                <a:lumMod val="75000"/>
              </a:schemeClr>
            </a:solidFill>
            <a:ln>
              <a:noFill/>
            </a:ln>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6" name="Freeform 5"/>
            <p:cNvSpPr>
              <a:spLocks/>
            </p:cNvSpPr>
            <p:nvPr/>
          </p:nvSpPr>
          <p:spPr bwMode="auto">
            <a:xfrm>
              <a:off x="2031209" y="3465939"/>
              <a:ext cx="923925" cy="2566988"/>
            </a:xfrm>
            <a:custGeom>
              <a:avLst/>
              <a:gdLst>
                <a:gd name="T0" fmla="*/ 0 w 245"/>
                <a:gd name="T1" fmla="*/ 429 h 682"/>
                <a:gd name="T2" fmla="*/ 245 w 245"/>
                <a:gd name="T3" fmla="*/ 682 h 682"/>
                <a:gd name="T4" fmla="*/ 245 w 245"/>
                <a:gd name="T5" fmla="*/ 0 h 682"/>
                <a:gd name="T6" fmla="*/ 0 w 245"/>
                <a:gd name="T7" fmla="*/ 429 h 682"/>
              </a:gdLst>
              <a:ahLst/>
              <a:cxnLst>
                <a:cxn ang="0">
                  <a:pos x="T0" y="T1"/>
                </a:cxn>
                <a:cxn ang="0">
                  <a:pos x="T2" y="T3"/>
                </a:cxn>
                <a:cxn ang="0">
                  <a:pos x="T4" y="T5"/>
                </a:cxn>
                <a:cxn ang="0">
                  <a:pos x="T6" y="T7"/>
                </a:cxn>
              </a:cxnLst>
              <a:rect l="0" t="0" r="r" b="b"/>
              <a:pathLst>
                <a:path w="245" h="682">
                  <a:moveTo>
                    <a:pt x="0" y="429"/>
                  </a:moveTo>
                  <a:cubicBezTo>
                    <a:pt x="0" y="617"/>
                    <a:pt x="165" y="682"/>
                    <a:pt x="245" y="682"/>
                  </a:cubicBezTo>
                  <a:cubicBezTo>
                    <a:pt x="245" y="0"/>
                    <a:pt x="245" y="0"/>
                    <a:pt x="245" y="0"/>
                  </a:cubicBezTo>
                  <a:cubicBezTo>
                    <a:pt x="245" y="0"/>
                    <a:pt x="0" y="241"/>
                    <a:pt x="0" y="429"/>
                  </a:cubicBezTo>
                  <a:close/>
                </a:path>
              </a:pathLst>
            </a:custGeom>
            <a:solidFill>
              <a:schemeClr val="accent1"/>
            </a:solidFill>
            <a:ln>
              <a:noFill/>
            </a:ln>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7" name="Freeform 6"/>
            <p:cNvSpPr>
              <a:spLocks/>
            </p:cNvSpPr>
            <p:nvPr/>
          </p:nvSpPr>
          <p:spPr bwMode="auto">
            <a:xfrm>
              <a:off x="2955134" y="3465939"/>
              <a:ext cx="925512" cy="2566988"/>
            </a:xfrm>
            <a:custGeom>
              <a:avLst/>
              <a:gdLst>
                <a:gd name="T0" fmla="*/ 0 w 245"/>
                <a:gd name="T1" fmla="*/ 0 h 682"/>
                <a:gd name="T2" fmla="*/ 0 w 245"/>
                <a:gd name="T3" fmla="*/ 682 h 682"/>
                <a:gd name="T4" fmla="*/ 245 w 245"/>
                <a:gd name="T5" fmla="*/ 429 h 682"/>
                <a:gd name="T6" fmla="*/ 0 w 245"/>
                <a:gd name="T7" fmla="*/ 0 h 682"/>
              </a:gdLst>
              <a:ahLst/>
              <a:cxnLst>
                <a:cxn ang="0">
                  <a:pos x="T0" y="T1"/>
                </a:cxn>
                <a:cxn ang="0">
                  <a:pos x="T2" y="T3"/>
                </a:cxn>
                <a:cxn ang="0">
                  <a:pos x="T4" y="T5"/>
                </a:cxn>
                <a:cxn ang="0">
                  <a:pos x="T6" y="T7"/>
                </a:cxn>
              </a:cxnLst>
              <a:rect l="0" t="0" r="r" b="b"/>
              <a:pathLst>
                <a:path w="245" h="682">
                  <a:moveTo>
                    <a:pt x="0" y="0"/>
                  </a:moveTo>
                  <a:cubicBezTo>
                    <a:pt x="0" y="682"/>
                    <a:pt x="0" y="682"/>
                    <a:pt x="0" y="682"/>
                  </a:cubicBezTo>
                  <a:cubicBezTo>
                    <a:pt x="80" y="682"/>
                    <a:pt x="245" y="617"/>
                    <a:pt x="245" y="429"/>
                  </a:cubicBezTo>
                  <a:cubicBezTo>
                    <a:pt x="245" y="241"/>
                    <a:pt x="0" y="0"/>
                    <a:pt x="0" y="0"/>
                  </a:cubicBezTo>
                  <a:close/>
                </a:path>
              </a:pathLst>
            </a:custGeom>
            <a:solidFill>
              <a:schemeClr val="accent1">
                <a:lumMod val="75000"/>
              </a:schemeClr>
            </a:solidFill>
            <a:ln>
              <a:noFill/>
            </a:ln>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grpSp>
          <p:nvGrpSpPr>
            <p:cNvPr id="8" name="Group 77"/>
            <p:cNvGrpSpPr/>
            <p:nvPr/>
          </p:nvGrpSpPr>
          <p:grpSpPr>
            <a:xfrm>
              <a:off x="2307434" y="3958064"/>
              <a:ext cx="1296987" cy="1885951"/>
              <a:chOff x="4360863" y="3244850"/>
              <a:chExt cx="1296987" cy="1885951"/>
            </a:xfrm>
            <a:solidFill>
              <a:srgbClr val="FFFFFF">
                <a:alpha val="10000"/>
              </a:srgbClr>
            </a:solidFill>
          </p:grpSpPr>
          <p:sp>
            <p:nvSpPr>
              <p:cNvPr id="9" name="Freeform 7"/>
              <p:cNvSpPr>
                <a:spLocks/>
              </p:cNvSpPr>
              <p:nvPr/>
            </p:nvSpPr>
            <p:spPr bwMode="auto">
              <a:xfrm>
                <a:off x="4492625" y="4818063"/>
                <a:ext cx="1033462" cy="312738"/>
              </a:xfrm>
              <a:custGeom>
                <a:avLst/>
                <a:gdLst>
                  <a:gd name="T0" fmla="*/ 639 w 651"/>
                  <a:gd name="T1" fmla="*/ 0 h 197"/>
                  <a:gd name="T2" fmla="*/ 325 w 651"/>
                  <a:gd name="T3" fmla="*/ 166 h 197"/>
                  <a:gd name="T4" fmla="*/ 12 w 651"/>
                  <a:gd name="T5" fmla="*/ 0 h 197"/>
                  <a:gd name="T6" fmla="*/ 0 w 651"/>
                  <a:gd name="T7" fmla="*/ 24 h 197"/>
                  <a:gd name="T8" fmla="*/ 325 w 651"/>
                  <a:gd name="T9" fmla="*/ 195 h 197"/>
                  <a:gd name="T10" fmla="*/ 325 w 651"/>
                  <a:gd name="T11" fmla="*/ 197 h 197"/>
                  <a:gd name="T12" fmla="*/ 325 w 651"/>
                  <a:gd name="T13" fmla="*/ 197 h 197"/>
                  <a:gd name="T14" fmla="*/ 325 w 651"/>
                  <a:gd name="T15" fmla="*/ 197 h 197"/>
                  <a:gd name="T16" fmla="*/ 325 w 651"/>
                  <a:gd name="T17" fmla="*/ 195 h 197"/>
                  <a:gd name="T18" fmla="*/ 651 w 651"/>
                  <a:gd name="T19" fmla="*/ 24 h 197"/>
                  <a:gd name="T20" fmla="*/ 639 w 651"/>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51" h="197">
                    <a:moveTo>
                      <a:pt x="639" y="0"/>
                    </a:moveTo>
                    <a:lnTo>
                      <a:pt x="325" y="166"/>
                    </a:lnTo>
                    <a:lnTo>
                      <a:pt x="12" y="0"/>
                    </a:lnTo>
                    <a:lnTo>
                      <a:pt x="0" y="24"/>
                    </a:lnTo>
                    <a:lnTo>
                      <a:pt x="325" y="195"/>
                    </a:lnTo>
                    <a:lnTo>
                      <a:pt x="325" y="197"/>
                    </a:lnTo>
                    <a:lnTo>
                      <a:pt x="325" y="197"/>
                    </a:lnTo>
                    <a:lnTo>
                      <a:pt x="325" y="197"/>
                    </a:lnTo>
                    <a:lnTo>
                      <a:pt x="325" y="195"/>
                    </a:lnTo>
                    <a:lnTo>
                      <a:pt x="651" y="24"/>
                    </a:lnTo>
                    <a:lnTo>
                      <a:pt x="63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10" name="Freeform 8"/>
              <p:cNvSpPr>
                <a:spLocks/>
              </p:cNvSpPr>
              <p:nvPr/>
            </p:nvSpPr>
            <p:spPr bwMode="auto">
              <a:xfrm>
                <a:off x="4360863" y="4452938"/>
                <a:ext cx="1296987" cy="381000"/>
              </a:xfrm>
              <a:custGeom>
                <a:avLst/>
                <a:gdLst>
                  <a:gd name="T0" fmla="*/ 408 w 817"/>
                  <a:gd name="T1" fmla="*/ 211 h 240"/>
                  <a:gd name="T2" fmla="*/ 12 w 817"/>
                  <a:gd name="T3" fmla="*/ 0 h 240"/>
                  <a:gd name="T4" fmla="*/ 0 w 817"/>
                  <a:gd name="T5" fmla="*/ 24 h 240"/>
                  <a:gd name="T6" fmla="*/ 408 w 817"/>
                  <a:gd name="T7" fmla="*/ 240 h 240"/>
                  <a:gd name="T8" fmla="*/ 408 w 817"/>
                  <a:gd name="T9" fmla="*/ 240 h 240"/>
                  <a:gd name="T10" fmla="*/ 408 w 817"/>
                  <a:gd name="T11" fmla="*/ 240 h 240"/>
                  <a:gd name="T12" fmla="*/ 408 w 817"/>
                  <a:gd name="T13" fmla="*/ 240 h 240"/>
                  <a:gd name="T14" fmla="*/ 408 w 817"/>
                  <a:gd name="T15" fmla="*/ 240 h 240"/>
                  <a:gd name="T16" fmla="*/ 817 w 817"/>
                  <a:gd name="T17" fmla="*/ 24 h 240"/>
                  <a:gd name="T18" fmla="*/ 805 w 817"/>
                  <a:gd name="T19" fmla="*/ 0 h 240"/>
                  <a:gd name="T20" fmla="*/ 408 w 817"/>
                  <a:gd name="T21" fmla="*/ 21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17" h="240">
                    <a:moveTo>
                      <a:pt x="408" y="211"/>
                    </a:moveTo>
                    <a:lnTo>
                      <a:pt x="12" y="0"/>
                    </a:lnTo>
                    <a:lnTo>
                      <a:pt x="0" y="24"/>
                    </a:lnTo>
                    <a:lnTo>
                      <a:pt x="408" y="240"/>
                    </a:lnTo>
                    <a:lnTo>
                      <a:pt x="408" y="240"/>
                    </a:lnTo>
                    <a:lnTo>
                      <a:pt x="408" y="240"/>
                    </a:lnTo>
                    <a:lnTo>
                      <a:pt x="408" y="240"/>
                    </a:lnTo>
                    <a:lnTo>
                      <a:pt x="408" y="240"/>
                    </a:lnTo>
                    <a:lnTo>
                      <a:pt x="817" y="24"/>
                    </a:lnTo>
                    <a:lnTo>
                      <a:pt x="805" y="0"/>
                    </a:lnTo>
                    <a:lnTo>
                      <a:pt x="408" y="21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11" name="Freeform 9"/>
              <p:cNvSpPr>
                <a:spLocks/>
              </p:cNvSpPr>
              <p:nvPr/>
            </p:nvSpPr>
            <p:spPr bwMode="auto">
              <a:xfrm>
                <a:off x="4360863" y="4125913"/>
                <a:ext cx="1296987" cy="381000"/>
              </a:xfrm>
              <a:custGeom>
                <a:avLst/>
                <a:gdLst>
                  <a:gd name="T0" fmla="*/ 408 w 817"/>
                  <a:gd name="T1" fmla="*/ 240 h 240"/>
                  <a:gd name="T2" fmla="*/ 408 w 817"/>
                  <a:gd name="T3" fmla="*/ 240 h 240"/>
                  <a:gd name="T4" fmla="*/ 408 w 817"/>
                  <a:gd name="T5" fmla="*/ 240 h 240"/>
                  <a:gd name="T6" fmla="*/ 408 w 817"/>
                  <a:gd name="T7" fmla="*/ 237 h 240"/>
                  <a:gd name="T8" fmla="*/ 817 w 817"/>
                  <a:gd name="T9" fmla="*/ 21 h 240"/>
                  <a:gd name="T10" fmla="*/ 805 w 817"/>
                  <a:gd name="T11" fmla="*/ 0 h 240"/>
                  <a:gd name="T12" fmla="*/ 408 w 817"/>
                  <a:gd name="T13" fmla="*/ 209 h 240"/>
                  <a:gd name="T14" fmla="*/ 12 w 817"/>
                  <a:gd name="T15" fmla="*/ 0 h 240"/>
                  <a:gd name="T16" fmla="*/ 0 w 817"/>
                  <a:gd name="T17" fmla="*/ 21 h 240"/>
                  <a:gd name="T18" fmla="*/ 408 w 817"/>
                  <a:gd name="T19" fmla="*/ 237 h 240"/>
                  <a:gd name="T20" fmla="*/ 408 w 817"/>
                  <a:gd name="T21" fmla="*/ 24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17" h="240">
                    <a:moveTo>
                      <a:pt x="408" y="240"/>
                    </a:moveTo>
                    <a:lnTo>
                      <a:pt x="408" y="240"/>
                    </a:lnTo>
                    <a:lnTo>
                      <a:pt x="408" y="240"/>
                    </a:lnTo>
                    <a:lnTo>
                      <a:pt x="408" y="237"/>
                    </a:lnTo>
                    <a:lnTo>
                      <a:pt x="817" y="21"/>
                    </a:lnTo>
                    <a:lnTo>
                      <a:pt x="805" y="0"/>
                    </a:lnTo>
                    <a:lnTo>
                      <a:pt x="408" y="209"/>
                    </a:lnTo>
                    <a:lnTo>
                      <a:pt x="12" y="0"/>
                    </a:lnTo>
                    <a:lnTo>
                      <a:pt x="0" y="21"/>
                    </a:lnTo>
                    <a:lnTo>
                      <a:pt x="408" y="237"/>
                    </a:lnTo>
                    <a:lnTo>
                      <a:pt x="408" y="2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12" name="Freeform 10"/>
              <p:cNvSpPr>
                <a:spLocks/>
              </p:cNvSpPr>
              <p:nvPr/>
            </p:nvSpPr>
            <p:spPr bwMode="auto">
              <a:xfrm>
                <a:off x="4492625" y="3829050"/>
                <a:ext cx="1033462" cy="312738"/>
              </a:xfrm>
              <a:custGeom>
                <a:avLst/>
                <a:gdLst>
                  <a:gd name="T0" fmla="*/ 325 w 651"/>
                  <a:gd name="T1" fmla="*/ 197 h 197"/>
                  <a:gd name="T2" fmla="*/ 325 w 651"/>
                  <a:gd name="T3" fmla="*/ 197 h 197"/>
                  <a:gd name="T4" fmla="*/ 325 w 651"/>
                  <a:gd name="T5" fmla="*/ 197 h 197"/>
                  <a:gd name="T6" fmla="*/ 325 w 651"/>
                  <a:gd name="T7" fmla="*/ 197 h 197"/>
                  <a:gd name="T8" fmla="*/ 651 w 651"/>
                  <a:gd name="T9" fmla="*/ 24 h 197"/>
                  <a:gd name="T10" fmla="*/ 639 w 651"/>
                  <a:gd name="T11" fmla="*/ 0 h 197"/>
                  <a:gd name="T12" fmla="*/ 325 w 651"/>
                  <a:gd name="T13" fmla="*/ 166 h 197"/>
                  <a:gd name="T14" fmla="*/ 12 w 651"/>
                  <a:gd name="T15" fmla="*/ 0 h 197"/>
                  <a:gd name="T16" fmla="*/ 0 w 651"/>
                  <a:gd name="T17" fmla="*/ 24 h 197"/>
                  <a:gd name="T18" fmla="*/ 325 w 651"/>
                  <a:gd name="T19" fmla="*/ 197 h 197"/>
                  <a:gd name="T20" fmla="*/ 325 w 651"/>
                  <a:gd name="T21"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51" h="197">
                    <a:moveTo>
                      <a:pt x="325" y="197"/>
                    </a:moveTo>
                    <a:lnTo>
                      <a:pt x="325" y="197"/>
                    </a:lnTo>
                    <a:lnTo>
                      <a:pt x="325" y="197"/>
                    </a:lnTo>
                    <a:lnTo>
                      <a:pt x="325" y="197"/>
                    </a:lnTo>
                    <a:lnTo>
                      <a:pt x="651" y="24"/>
                    </a:lnTo>
                    <a:lnTo>
                      <a:pt x="639" y="0"/>
                    </a:lnTo>
                    <a:lnTo>
                      <a:pt x="325" y="166"/>
                    </a:lnTo>
                    <a:lnTo>
                      <a:pt x="12" y="0"/>
                    </a:lnTo>
                    <a:lnTo>
                      <a:pt x="0" y="24"/>
                    </a:lnTo>
                    <a:lnTo>
                      <a:pt x="325" y="197"/>
                    </a:lnTo>
                    <a:lnTo>
                      <a:pt x="325" y="1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13" name="Freeform 11"/>
              <p:cNvSpPr>
                <a:spLocks/>
              </p:cNvSpPr>
              <p:nvPr/>
            </p:nvSpPr>
            <p:spPr bwMode="auto">
              <a:xfrm>
                <a:off x="4684713" y="3549650"/>
                <a:ext cx="649287" cy="211138"/>
              </a:xfrm>
              <a:custGeom>
                <a:avLst/>
                <a:gdLst>
                  <a:gd name="T0" fmla="*/ 204 w 409"/>
                  <a:gd name="T1" fmla="*/ 133 h 133"/>
                  <a:gd name="T2" fmla="*/ 204 w 409"/>
                  <a:gd name="T3" fmla="*/ 133 h 133"/>
                  <a:gd name="T4" fmla="*/ 204 w 409"/>
                  <a:gd name="T5" fmla="*/ 133 h 133"/>
                  <a:gd name="T6" fmla="*/ 204 w 409"/>
                  <a:gd name="T7" fmla="*/ 131 h 133"/>
                  <a:gd name="T8" fmla="*/ 409 w 409"/>
                  <a:gd name="T9" fmla="*/ 24 h 133"/>
                  <a:gd name="T10" fmla="*/ 397 w 409"/>
                  <a:gd name="T11" fmla="*/ 0 h 133"/>
                  <a:gd name="T12" fmla="*/ 204 w 409"/>
                  <a:gd name="T13" fmla="*/ 102 h 133"/>
                  <a:gd name="T14" fmla="*/ 12 w 409"/>
                  <a:gd name="T15" fmla="*/ 0 h 133"/>
                  <a:gd name="T16" fmla="*/ 0 w 409"/>
                  <a:gd name="T17" fmla="*/ 24 h 133"/>
                  <a:gd name="T18" fmla="*/ 204 w 409"/>
                  <a:gd name="T19" fmla="*/ 131 h 133"/>
                  <a:gd name="T20" fmla="*/ 204 w 409"/>
                  <a:gd name="T21" fmla="*/ 133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9" h="133">
                    <a:moveTo>
                      <a:pt x="204" y="133"/>
                    </a:moveTo>
                    <a:lnTo>
                      <a:pt x="204" y="133"/>
                    </a:lnTo>
                    <a:lnTo>
                      <a:pt x="204" y="133"/>
                    </a:lnTo>
                    <a:lnTo>
                      <a:pt x="204" y="131"/>
                    </a:lnTo>
                    <a:lnTo>
                      <a:pt x="409" y="24"/>
                    </a:lnTo>
                    <a:lnTo>
                      <a:pt x="397" y="0"/>
                    </a:lnTo>
                    <a:lnTo>
                      <a:pt x="204" y="102"/>
                    </a:lnTo>
                    <a:lnTo>
                      <a:pt x="12" y="0"/>
                    </a:lnTo>
                    <a:lnTo>
                      <a:pt x="0" y="24"/>
                    </a:lnTo>
                    <a:lnTo>
                      <a:pt x="204" y="131"/>
                    </a:lnTo>
                    <a:lnTo>
                      <a:pt x="204"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14" name="Freeform 12"/>
              <p:cNvSpPr>
                <a:spLocks/>
              </p:cNvSpPr>
              <p:nvPr/>
            </p:nvSpPr>
            <p:spPr bwMode="auto">
              <a:xfrm>
                <a:off x="4772025" y="3244850"/>
                <a:ext cx="474662" cy="161925"/>
              </a:xfrm>
              <a:custGeom>
                <a:avLst/>
                <a:gdLst>
                  <a:gd name="T0" fmla="*/ 149 w 299"/>
                  <a:gd name="T1" fmla="*/ 102 h 102"/>
                  <a:gd name="T2" fmla="*/ 299 w 299"/>
                  <a:gd name="T3" fmla="*/ 24 h 102"/>
                  <a:gd name="T4" fmla="*/ 285 w 299"/>
                  <a:gd name="T5" fmla="*/ 0 h 102"/>
                  <a:gd name="T6" fmla="*/ 152 w 299"/>
                  <a:gd name="T7" fmla="*/ 71 h 102"/>
                  <a:gd name="T8" fmla="*/ 12 w 299"/>
                  <a:gd name="T9" fmla="*/ 3 h 102"/>
                  <a:gd name="T10" fmla="*/ 0 w 299"/>
                  <a:gd name="T11" fmla="*/ 26 h 102"/>
                  <a:gd name="T12" fmla="*/ 147 w 299"/>
                  <a:gd name="T13" fmla="*/ 97 h 102"/>
                  <a:gd name="T14" fmla="*/ 149 w 299"/>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9" h="102">
                    <a:moveTo>
                      <a:pt x="149" y="102"/>
                    </a:moveTo>
                    <a:lnTo>
                      <a:pt x="299" y="24"/>
                    </a:lnTo>
                    <a:lnTo>
                      <a:pt x="285" y="0"/>
                    </a:lnTo>
                    <a:lnTo>
                      <a:pt x="152" y="71"/>
                    </a:lnTo>
                    <a:lnTo>
                      <a:pt x="12" y="3"/>
                    </a:lnTo>
                    <a:lnTo>
                      <a:pt x="0" y="26"/>
                    </a:lnTo>
                    <a:lnTo>
                      <a:pt x="147" y="97"/>
                    </a:lnTo>
                    <a:lnTo>
                      <a:pt x="14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grpSp>
      </p:grpSp>
      <p:sp>
        <p:nvSpPr>
          <p:cNvPr id="15" name="Freeform 1"/>
          <p:cNvSpPr>
            <a:spLocks noChangeArrowheads="1"/>
          </p:cNvSpPr>
          <p:nvPr/>
        </p:nvSpPr>
        <p:spPr bwMode="auto">
          <a:xfrm>
            <a:off x="1647026" y="3747916"/>
            <a:ext cx="1153976" cy="1081322"/>
          </a:xfrm>
          <a:custGeom>
            <a:avLst/>
            <a:gdLst>
              <a:gd name="T0" fmla="*/ 4511 w 4512"/>
              <a:gd name="T1" fmla="*/ 0 h 4510"/>
              <a:gd name="T2" fmla="*/ 4511 w 4512"/>
              <a:gd name="T3" fmla="*/ 0 h 4510"/>
              <a:gd name="T4" fmla="*/ 4021 w 4512"/>
              <a:gd name="T5" fmla="*/ 0 h 4510"/>
              <a:gd name="T6" fmla="*/ 4021 w 4512"/>
              <a:gd name="T7" fmla="*/ 0 h 4510"/>
              <a:gd name="T8" fmla="*/ 851 w 4512"/>
              <a:gd name="T9" fmla="*/ 0 h 4510"/>
              <a:gd name="T10" fmla="*/ 799 w 4512"/>
              <a:gd name="T11" fmla="*/ 0 h 4510"/>
              <a:gd name="T12" fmla="*/ 774 w 4512"/>
              <a:gd name="T13" fmla="*/ 0 h 4510"/>
              <a:gd name="T14" fmla="*/ 774 w 4512"/>
              <a:gd name="T15" fmla="*/ 0 h 4510"/>
              <a:gd name="T16" fmla="*/ 0 w 4512"/>
              <a:gd name="T17" fmla="*/ 747 h 4510"/>
              <a:gd name="T18" fmla="*/ 0 w 4512"/>
              <a:gd name="T19" fmla="*/ 747 h 4510"/>
              <a:gd name="T20" fmla="*/ 0 w 4512"/>
              <a:gd name="T21" fmla="*/ 4509 h 4510"/>
              <a:gd name="T22" fmla="*/ 490 w 4512"/>
              <a:gd name="T23" fmla="*/ 4509 h 4510"/>
              <a:gd name="T24" fmla="*/ 490 w 4512"/>
              <a:gd name="T25" fmla="*/ 4509 h 4510"/>
              <a:gd name="T26" fmla="*/ 3660 w 4512"/>
              <a:gd name="T27" fmla="*/ 4509 h 4510"/>
              <a:gd name="T28" fmla="*/ 3738 w 4512"/>
              <a:gd name="T29" fmla="*/ 4509 h 4510"/>
              <a:gd name="T30" fmla="*/ 3789 w 4512"/>
              <a:gd name="T31" fmla="*/ 4509 h 4510"/>
              <a:gd name="T32" fmla="*/ 3789 w 4512"/>
              <a:gd name="T33" fmla="*/ 4509 h 4510"/>
              <a:gd name="T34" fmla="*/ 4511 w 4512"/>
              <a:gd name="T35" fmla="*/ 3788 h 4510"/>
              <a:gd name="T36" fmla="*/ 4511 w 4512"/>
              <a:gd name="T37" fmla="*/ 3788 h 4510"/>
              <a:gd name="T38" fmla="*/ 4511 w 4512"/>
              <a:gd name="T39" fmla="*/ 0 h 4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512" h="4510">
                <a:moveTo>
                  <a:pt x="4511" y="0"/>
                </a:moveTo>
                <a:lnTo>
                  <a:pt x="4511" y="0"/>
                </a:lnTo>
                <a:cubicBezTo>
                  <a:pt x="4021" y="0"/>
                  <a:pt x="4021" y="0"/>
                  <a:pt x="4021" y="0"/>
                </a:cubicBezTo>
                <a:lnTo>
                  <a:pt x="4021" y="0"/>
                </a:lnTo>
                <a:cubicBezTo>
                  <a:pt x="851" y="0"/>
                  <a:pt x="851" y="0"/>
                  <a:pt x="851" y="0"/>
                </a:cubicBezTo>
                <a:cubicBezTo>
                  <a:pt x="825" y="0"/>
                  <a:pt x="825" y="0"/>
                  <a:pt x="799" y="0"/>
                </a:cubicBezTo>
                <a:cubicBezTo>
                  <a:pt x="774" y="0"/>
                  <a:pt x="774" y="0"/>
                  <a:pt x="774" y="0"/>
                </a:cubicBezTo>
                <a:lnTo>
                  <a:pt x="774" y="0"/>
                </a:lnTo>
                <a:cubicBezTo>
                  <a:pt x="361" y="26"/>
                  <a:pt x="52" y="361"/>
                  <a:pt x="0" y="747"/>
                </a:cubicBezTo>
                <a:lnTo>
                  <a:pt x="0" y="747"/>
                </a:lnTo>
                <a:cubicBezTo>
                  <a:pt x="0" y="4509"/>
                  <a:pt x="0" y="4509"/>
                  <a:pt x="0" y="4509"/>
                </a:cubicBezTo>
                <a:cubicBezTo>
                  <a:pt x="490" y="4509"/>
                  <a:pt x="490" y="4509"/>
                  <a:pt x="490" y="4509"/>
                </a:cubicBezTo>
                <a:lnTo>
                  <a:pt x="490" y="4509"/>
                </a:lnTo>
                <a:cubicBezTo>
                  <a:pt x="3660" y="4509"/>
                  <a:pt x="3660" y="4509"/>
                  <a:pt x="3660" y="4509"/>
                </a:cubicBezTo>
                <a:cubicBezTo>
                  <a:pt x="3686" y="4509"/>
                  <a:pt x="3712" y="4509"/>
                  <a:pt x="3738" y="4509"/>
                </a:cubicBezTo>
                <a:cubicBezTo>
                  <a:pt x="3789" y="4509"/>
                  <a:pt x="3789" y="4509"/>
                  <a:pt x="3789" y="4509"/>
                </a:cubicBezTo>
                <a:lnTo>
                  <a:pt x="3789" y="4509"/>
                </a:lnTo>
                <a:cubicBezTo>
                  <a:pt x="4150" y="4457"/>
                  <a:pt x="4460" y="4174"/>
                  <a:pt x="4511" y="3788"/>
                </a:cubicBezTo>
                <a:lnTo>
                  <a:pt x="4511" y="3788"/>
                </a:lnTo>
                <a:lnTo>
                  <a:pt x="4511" y="0"/>
                </a:lnTo>
              </a:path>
            </a:pathLst>
          </a:custGeom>
          <a:solidFill>
            <a:schemeClr val="accent1"/>
          </a:solidFill>
          <a:ln>
            <a:noFill/>
          </a:ln>
          <a:effectLst/>
        </p:spPr>
        <p:txBody>
          <a:bodyPr wrap="none" lIns="60959" tIns="30479" rIns="60959" bIns="30479" anchor="ctr"/>
          <a:lstStyle/>
          <a:p>
            <a:endParaRPr lang="en-US" sz="900" dirty="0">
              <a:latin typeface="微软雅黑" panose="020B0503020204020204" pitchFamily="34" charset="-122"/>
            </a:endParaRPr>
          </a:p>
        </p:txBody>
      </p:sp>
      <p:grpSp>
        <p:nvGrpSpPr>
          <p:cNvPr id="16" name="Group 62"/>
          <p:cNvGrpSpPr/>
          <p:nvPr/>
        </p:nvGrpSpPr>
        <p:grpSpPr>
          <a:xfrm>
            <a:off x="3390776" y="1457756"/>
            <a:ext cx="1564435" cy="4712400"/>
            <a:chOff x="3602834" y="3465939"/>
            <a:chExt cx="1849437" cy="5625746"/>
          </a:xfrm>
        </p:grpSpPr>
        <p:sp>
          <p:nvSpPr>
            <p:cNvPr id="17" name="Freeform 6"/>
            <p:cNvSpPr>
              <a:spLocks/>
            </p:cNvSpPr>
            <p:nvPr/>
          </p:nvSpPr>
          <p:spPr bwMode="auto">
            <a:xfrm>
              <a:off x="4526759" y="3465939"/>
              <a:ext cx="925512" cy="2566988"/>
            </a:xfrm>
            <a:custGeom>
              <a:avLst/>
              <a:gdLst>
                <a:gd name="T0" fmla="*/ 0 w 245"/>
                <a:gd name="T1" fmla="*/ 0 h 682"/>
                <a:gd name="T2" fmla="*/ 0 w 245"/>
                <a:gd name="T3" fmla="*/ 682 h 682"/>
                <a:gd name="T4" fmla="*/ 245 w 245"/>
                <a:gd name="T5" fmla="*/ 429 h 682"/>
                <a:gd name="T6" fmla="*/ 0 w 245"/>
                <a:gd name="T7" fmla="*/ 0 h 682"/>
              </a:gdLst>
              <a:ahLst/>
              <a:cxnLst>
                <a:cxn ang="0">
                  <a:pos x="T0" y="T1"/>
                </a:cxn>
                <a:cxn ang="0">
                  <a:pos x="T2" y="T3"/>
                </a:cxn>
                <a:cxn ang="0">
                  <a:pos x="T4" y="T5"/>
                </a:cxn>
                <a:cxn ang="0">
                  <a:pos x="T6" y="T7"/>
                </a:cxn>
              </a:cxnLst>
              <a:rect l="0" t="0" r="r" b="b"/>
              <a:pathLst>
                <a:path w="245" h="682">
                  <a:moveTo>
                    <a:pt x="0" y="0"/>
                  </a:moveTo>
                  <a:cubicBezTo>
                    <a:pt x="0" y="682"/>
                    <a:pt x="0" y="682"/>
                    <a:pt x="0" y="682"/>
                  </a:cubicBezTo>
                  <a:cubicBezTo>
                    <a:pt x="80" y="682"/>
                    <a:pt x="245" y="617"/>
                    <a:pt x="245" y="429"/>
                  </a:cubicBezTo>
                  <a:cubicBezTo>
                    <a:pt x="245" y="241"/>
                    <a:pt x="0" y="0"/>
                    <a:pt x="0" y="0"/>
                  </a:cubicBezTo>
                  <a:close/>
                </a:path>
              </a:pathLst>
            </a:custGeom>
            <a:solidFill>
              <a:schemeClr val="accent2">
                <a:lumMod val="75000"/>
              </a:schemeClr>
            </a:solidFill>
            <a:ln>
              <a:noFill/>
            </a:ln>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18" name="Freeform 17"/>
            <p:cNvSpPr>
              <a:spLocks/>
            </p:cNvSpPr>
            <p:nvPr/>
          </p:nvSpPr>
          <p:spPr bwMode="auto">
            <a:xfrm>
              <a:off x="4456115" y="6007527"/>
              <a:ext cx="141288" cy="3084158"/>
            </a:xfrm>
            <a:custGeom>
              <a:avLst/>
              <a:gdLst>
                <a:gd name="T0" fmla="*/ 0 w 35"/>
                <a:gd name="T1" fmla="*/ 65 h 83"/>
                <a:gd name="T2" fmla="*/ 17 w 35"/>
                <a:gd name="T3" fmla="*/ 83 h 83"/>
                <a:gd name="T4" fmla="*/ 35 w 35"/>
                <a:gd name="T5" fmla="*/ 65 h 83"/>
                <a:gd name="T6" fmla="*/ 35 w 35"/>
                <a:gd name="T7" fmla="*/ 0 h 83"/>
                <a:gd name="T8" fmla="*/ 0 w 35"/>
                <a:gd name="T9" fmla="*/ 0 h 83"/>
                <a:gd name="T10" fmla="*/ 0 w 35"/>
                <a:gd name="T11" fmla="*/ 65 h 83"/>
              </a:gdLst>
              <a:ahLst/>
              <a:cxnLst>
                <a:cxn ang="0">
                  <a:pos x="T0" y="T1"/>
                </a:cxn>
                <a:cxn ang="0">
                  <a:pos x="T2" y="T3"/>
                </a:cxn>
                <a:cxn ang="0">
                  <a:pos x="T4" y="T5"/>
                </a:cxn>
                <a:cxn ang="0">
                  <a:pos x="T6" y="T7"/>
                </a:cxn>
                <a:cxn ang="0">
                  <a:pos x="T8" y="T9"/>
                </a:cxn>
                <a:cxn ang="0">
                  <a:pos x="T10" y="T11"/>
                </a:cxn>
              </a:cxnLst>
              <a:rect l="0" t="0" r="r" b="b"/>
              <a:pathLst>
                <a:path w="35" h="83">
                  <a:moveTo>
                    <a:pt x="0" y="65"/>
                  </a:moveTo>
                  <a:cubicBezTo>
                    <a:pt x="0" y="75"/>
                    <a:pt x="7" y="83"/>
                    <a:pt x="17" y="83"/>
                  </a:cubicBezTo>
                  <a:cubicBezTo>
                    <a:pt x="27" y="83"/>
                    <a:pt x="35" y="75"/>
                    <a:pt x="35" y="65"/>
                  </a:cubicBezTo>
                  <a:cubicBezTo>
                    <a:pt x="35" y="0"/>
                    <a:pt x="35" y="0"/>
                    <a:pt x="35" y="0"/>
                  </a:cubicBezTo>
                  <a:cubicBezTo>
                    <a:pt x="0" y="0"/>
                    <a:pt x="0" y="0"/>
                    <a:pt x="0" y="0"/>
                  </a:cubicBezTo>
                  <a:lnTo>
                    <a:pt x="0" y="65"/>
                  </a:lnTo>
                  <a:close/>
                </a:path>
              </a:pathLst>
            </a:custGeom>
            <a:solidFill>
              <a:schemeClr val="accent2">
                <a:lumMod val="75000"/>
              </a:schemeClr>
            </a:solidFill>
            <a:ln>
              <a:noFill/>
            </a:ln>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19" name="Freeform 5"/>
            <p:cNvSpPr>
              <a:spLocks/>
            </p:cNvSpPr>
            <p:nvPr/>
          </p:nvSpPr>
          <p:spPr bwMode="auto">
            <a:xfrm>
              <a:off x="3602834" y="3465939"/>
              <a:ext cx="923925" cy="2566988"/>
            </a:xfrm>
            <a:custGeom>
              <a:avLst/>
              <a:gdLst>
                <a:gd name="T0" fmla="*/ 0 w 245"/>
                <a:gd name="T1" fmla="*/ 429 h 682"/>
                <a:gd name="T2" fmla="*/ 245 w 245"/>
                <a:gd name="T3" fmla="*/ 682 h 682"/>
                <a:gd name="T4" fmla="*/ 245 w 245"/>
                <a:gd name="T5" fmla="*/ 0 h 682"/>
                <a:gd name="T6" fmla="*/ 0 w 245"/>
                <a:gd name="T7" fmla="*/ 429 h 682"/>
              </a:gdLst>
              <a:ahLst/>
              <a:cxnLst>
                <a:cxn ang="0">
                  <a:pos x="T0" y="T1"/>
                </a:cxn>
                <a:cxn ang="0">
                  <a:pos x="T2" y="T3"/>
                </a:cxn>
                <a:cxn ang="0">
                  <a:pos x="T4" y="T5"/>
                </a:cxn>
                <a:cxn ang="0">
                  <a:pos x="T6" y="T7"/>
                </a:cxn>
              </a:cxnLst>
              <a:rect l="0" t="0" r="r" b="b"/>
              <a:pathLst>
                <a:path w="245" h="682">
                  <a:moveTo>
                    <a:pt x="0" y="429"/>
                  </a:moveTo>
                  <a:cubicBezTo>
                    <a:pt x="0" y="617"/>
                    <a:pt x="165" y="682"/>
                    <a:pt x="245" y="682"/>
                  </a:cubicBezTo>
                  <a:cubicBezTo>
                    <a:pt x="245" y="0"/>
                    <a:pt x="245" y="0"/>
                    <a:pt x="245" y="0"/>
                  </a:cubicBezTo>
                  <a:cubicBezTo>
                    <a:pt x="245" y="0"/>
                    <a:pt x="0" y="241"/>
                    <a:pt x="0" y="429"/>
                  </a:cubicBezTo>
                  <a:close/>
                </a:path>
              </a:pathLst>
            </a:custGeom>
            <a:solidFill>
              <a:schemeClr val="accent2"/>
            </a:solidFill>
            <a:ln>
              <a:noFill/>
            </a:ln>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grpSp>
          <p:nvGrpSpPr>
            <p:cNvPr id="20" name="Group 66"/>
            <p:cNvGrpSpPr/>
            <p:nvPr/>
          </p:nvGrpSpPr>
          <p:grpSpPr>
            <a:xfrm>
              <a:off x="3879059" y="3958064"/>
              <a:ext cx="1296987" cy="1885951"/>
              <a:chOff x="4360863" y="3244850"/>
              <a:chExt cx="1296987" cy="1885951"/>
            </a:xfrm>
            <a:solidFill>
              <a:srgbClr val="FFFFFF">
                <a:alpha val="10000"/>
              </a:srgbClr>
            </a:solidFill>
          </p:grpSpPr>
          <p:sp>
            <p:nvSpPr>
              <p:cNvPr id="21" name="Freeform 7"/>
              <p:cNvSpPr>
                <a:spLocks/>
              </p:cNvSpPr>
              <p:nvPr/>
            </p:nvSpPr>
            <p:spPr bwMode="auto">
              <a:xfrm>
                <a:off x="4492625" y="4818063"/>
                <a:ext cx="1033462" cy="312738"/>
              </a:xfrm>
              <a:custGeom>
                <a:avLst/>
                <a:gdLst>
                  <a:gd name="T0" fmla="*/ 639 w 651"/>
                  <a:gd name="T1" fmla="*/ 0 h 197"/>
                  <a:gd name="T2" fmla="*/ 325 w 651"/>
                  <a:gd name="T3" fmla="*/ 166 h 197"/>
                  <a:gd name="T4" fmla="*/ 12 w 651"/>
                  <a:gd name="T5" fmla="*/ 0 h 197"/>
                  <a:gd name="T6" fmla="*/ 0 w 651"/>
                  <a:gd name="T7" fmla="*/ 24 h 197"/>
                  <a:gd name="T8" fmla="*/ 325 w 651"/>
                  <a:gd name="T9" fmla="*/ 195 h 197"/>
                  <a:gd name="T10" fmla="*/ 325 w 651"/>
                  <a:gd name="T11" fmla="*/ 197 h 197"/>
                  <a:gd name="T12" fmla="*/ 325 w 651"/>
                  <a:gd name="T13" fmla="*/ 197 h 197"/>
                  <a:gd name="T14" fmla="*/ 325 w 651"/>
                  <a:gd name="T15" fmla="*/ 197 h 197"/>
                  <a:gd name="T16" fmla="*/ 325 w 651"/>
                  <a:gd name="T17" fmla="*/ 195 h 197"/>
                  <a:gd name="T18" fmla="*/ 651 w 651"/>
                  <a:gd name="T19" fmla="*/ 24 h 197"/>
                  <a:gd name="T20" fmla="*/ 639 w 651"/>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51" h="197">
                    <a:moveTo>
                      <a:pt x="639" y="0"/>
                    </a:moveTo>
                    <a:lnTo>
                      <a:pt x="325" y="166"/>
                    </a:lnTo>
                    <a:lnTo>
                      <a:pt x="12" y="0"/>
                    </a:lnTo>
                    <a:lnTo>
                      <a:pt x="0" y="24"/>
                    </a:lnTo>
                    <a:lnTo>
                      <a:pt x="325" y="195"/>
                    </a:lnTo>
                    <a:lnTo>
                      <a:pt x="325" y="197"/>
                    </a:lnTo>
                    <a:lnTo>
                      <a:pt x="325" y="197"/>
                    </a:lnTo>
                    <a:lnTo>
                      <a:pt x="325" y="197"/>
                    </a:lnTo>
                    <a:lnTo>
                      <a:pt x="325" y="195"/>
                    </a:lnTo>
                    <a:lnTo>
                      <a:pt x="651" y="24"/>
                    </a:lnTo>
                    <a:lnTo>
                      <a:pt x="63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22" name="Freeform 8"/>
              <p:cNvSpPr>
                <a:spLocks/>
              </p:cNvSpPr>
              <p:nvPr/>
            </p:nvSpPr>
            <p:spPr bwMode="auto">
              <a:xfrm>
                <a:off x="4360863" y="4452938"/>
                <a:ext cx="1296987" cy="381000"/>
              </a:xfrm>
              <a:custGeom>
                <a:avLst/>
                <a:gdLst>
                  <a:gd name="T0" fmla="*/ 408 w 817"/>
                  <a:gd name="T1" fmla="*/ 211 h 240"/>
                  <a:gd name="T2" fmla="*/ 12 w 817"/>
                  <a:gd name="T3" fmla="*/ 0 h 240"/>
                  <a:gd name="T4" fmla="*/ 0 w 817"/>
                  <a:gd name="T5" fmla="*/ 24 h 240"/>
                  <a:gd name="T6" fmla="*/ 408 w 817"/>
                  <a:gd name="T7" fmla="*/ 240 h 240"/>
                  <a:gd name="T8" fmla="*/ 408 w 817"/>
                  <a:gd name="T9" fmla="*/ 240 h 240"/>
                  <a:gd name="T10" fmla="*/ 408 w 817"/>
                  <a:gd name="T11" fmla="*/ 240 h 240"/>
                  <a:gd name="T12" fmla="*/ 408 w 817"/>
                  <a:gd name="T13" fmla="*/ 240 h 240"/>
                  <a:gd name="T14" fmla="*/ 408 w 817"/>
                  <a:gd name="T15" fmla="*/ 240 h 240"/>
                  <a:gd name="T16" fmla="*/ 817 w 817"/>
                  <a:gd name="T17" fmla="*/ 24 h 240"/>
                  <a:gd name="T18" fmla="*/ 805 w 817"/>
                  <a:gd name="T19" fmla="*/ 0 h 240"/>
                  <a:gd name="T20" fmla="*/ 408 w 817"/>
                  <a:gd name="T21" fmla="*/ 21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17" h="240">
                    <a:moveTo>
                      <a:pt x="408" y="211"/>
                    </a:moveTo>
                    <a:lnTo>
                      <a:pt x="12" y="0"/>
                    </a:lnTo>
                    <a:lnTo>
                      <a:pt x="0" y="24"/>
                    </a:lnTo>
                    <a:lnTo>
                      <a:pt x="408" y="240"/>
                    </a:lnTo>
                    <a:lnTo>
                      <a:pt x="408" y="240"/>
                    </a:lnTo>
                    <a:lnTo>
                      <a:pt x="408" y="240"/>
                    </a:lnTo>
                    <a:lnTo>
                      <a:pt x="408" y="240"/>
                    </a:lnTo>
                    <a:lnTo>
                      <a:pt x="408" y="240"/>
                    </a:lnTo>
                    <a:lnTo>
                      <a:pt x="817" y="24"/>
                    </a:lnTo>
                    <a:lnTo>
                      <a:pt x="805" y="0"/>
                    </a:lnTo>
                    <a:lnTo>
                      <a:pt x="408" y="21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23" name="Freeform 9"/>
              <p:cNvSpPr>
                <a:spLocks/>
              </p:cNvSpPr>
              <p:nvPr/>
            </p:nvSpPr>
            <p:spPr bwMode="auto">
              <a:xfrm>
                <a:off x="4360863" y="4125913"/>
                <a:ext cx="1296987" cy="381000"/>
              </a:xfrm>
              <a:custGeom>
                <a:avLst/>
                <a:gdLst>
                  <a:gd name="T0" fmla="*/ 408 w 817"/>
                  <a:gd name="T1" fmla="*/ 240 h 240"/>
                  <a:gd name="T2" fmla="*/ 408 w 817"/>
                  <a:gd name="T3" fmla="*/ 240 h 240"/>
                  <a:gd name="T4" fmla="*/ 408 w 817"/>
                  <a:gd name="T5" fmla="*/ 240 h 240"/>
                  <a:gd name="T6" fmla="*/ 408 w 817"/>
                  <a:gd name="T7" fmla="*/ 237 h 240"/>
                  <a:gd name="T8" fmla="*/ 817 w 817"/>
                  <a:gd name="T9" fmla="*/ 21 h 240"/>
                  <a:gd name="T10" fmla="*/ 805 w 817"/>
                  <a:gd name="T11" fmla="*/ 0 h 240"/>
                  <a:gd name="T12" fmla="*/ 408 w 817"/>
                  <a:gd name="T13" fmla="*/ 209 h 240"/>
                  <a:gd name="T14" fmla="*/ 12 w 817"/>
                  <a:gd name="T15" fmla="*/ 0 h 240"/>
                  <a:gd name="T16" fmla="*/ 0 w 817"/>
                  <a:gd name="T17" fmla="*/ 21 h 240"/>
                  <a:gd name="T18" fmla="*/ 408 w 817"/>
                  <a:gd name="T19" fmla="*/ 237 h 240"/>
                  <a:gd name="T20" fmla="*/ 408 w 817"/>
                  <a:gd name="T21" fmla="*/ 24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17" h="240">
                    <a:moveTo>
                      <a:pt x="408" y="240"/>
                    </a:moveTo>
                    <a:lnTo>
                      <a:pt x="408" y="240"/>
                    </a:lnTo>
                    <a:lnTo>
                      <a:pt x="408" y="240"/>
                    </a:lnTo>
                    <a:lnTo>
                      <a:pt x="408" y="237"/>
                    </a:lnTo>
                    <a:lnTo>
                      <a:pt x="817" y="21"/>
                    </a:lnTo>
                    <a:lnTo>
                      <a:pt x="805" y="0"/>
                    </a:lnTo>
                    <a:lnTo>
                      <a:pt x="408" y="209"/>
                    </a:lnTo>
                    <a:lnTo>
                      <a:pt x="12" y="0"/>
                    </a:lnTo>
                    <a:lnTo>
                      <a:pt x="0" y="21"/>
                    </a:lnTo>
                    <a:lnTo>
                      <a:pt x="408" y="237"/>
                    </a:lnTo>
                    <a:lnTo>
                      <a:pt x="408" y="2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24" name="Freeform 10"/>
              <p:cNvSpPr>
                <a:spLocks/>
              </p:cNvSpPr>
              <p:nvPr/>
            </p:nvSpPr>
            <p:spPr bwMode="auto">
              <a:xfrm>
                <a:off x="4492625" y="3829050"/>
                <a:ext cx="1033462" cy="312738"/>
              </a:xfrm>
              <a:custGeom>
                <a:avLst/>
                <a:gdLst>
                  <a:gd name="T0" fmla="*/ 325 w 651"/>
                  <a:gd name="T1" fmla="*/ 197 h 197"/>
                  <a:gd name="T2" fmla="*/ 325 w 651"/>
                  <a:gd name="T3" fmla="*/ 197 h 197"/>
                  <a:gd name="T4" fmla="*/ 325 w 651"/>
                  <a:gd name="T5" fmla="*/ 197 h 197"/>
                  <a:gd name="T6" fmla="*/ 325 w 651"/>
                  <a:gd name="T7" fmla="*/ 197 h 197"/>
                  <a:gd name="T8" fmla="*/ 651 w 651"/>
                  <a:gd name="T9" fmla="*/ 24 h 197"/>
                  <a:gd name="T10" fmla="*/ 639 w 651"/>
                  <a:gd name="T11" fmla="*/ 0 h 197"/>
                  <a:gd name="T12" fmla="*/ 325 w 651"/>
                  <a:gd name="T13" fmla="*/ 166 h 197"/>
                  <a:gd name="T14" fmla="*/ 12 w 651"/>
                  <a:gd name="T15" fmla="*/ 0 h 197"/>
                  <a:gd name="T16" fmla="*/ 0 w 651"/>
                  <a:gd name="T17" fmla="*/ 24 h 197"/>
                  <a:gd name="T18" fmla="*/ 325 w 651"/>
                  <a:gd name="T19" fmla="*/ 197 h 197"/>
                  <a:gd name="T20" fmla="*/ 325 w 651"/>
                  <a:gd name="T21"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51" h="197">
                    <a:moveTo>
                      <a:pt x="325" y="197"/>
                    </a:moveTo>
                    <a:lnTo>
                      <a:pt x="325" y="197"/>
                    </a:lnTo>
                    <a:lnTo>
                      <a:pt x="325" y="197"/>
                    </a:lnTo>
                    <a:lnTo>
                      <a:pt x="325" y="197"/>
                    </a:lnTo>
                    <a:lnTo>
                      <a:pt x="651" y="24"/>
                    </a:lnTo>
                    <a:lnTo>
                      <a:pt x="639" y="0"/>
                    </a:lnTo>
                    <a:lnTo>
                      <a:pt x="325" y="166"/>
                    </a:lnTo>
                    <a:lnTo>
                      <a:pt x="12" y="0"/>
                    </a:lnTo>
                    <a:lnTo>
                      <a:pt x="0" y="24"/>
                    </a:lnTo>
                    <a:lnTo>
                      <a:pt x="325" y="197"/>
                    </a:lnTo>
                    <a:lnTo>
                      <a:pt x="325" y="1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25" name="Freeform 11"/>
              <p:cNvSpPr>
                <a:spLocks/>
              </p:cNvSpPr>
              <p:nvPr/>
            </p:nvSpPr>
            <p:spPr bwMode="auto">
              <a:xfrm>
                <a:off x="4684713" y="3549650"/>
                <a:ext cx="649287" cy="211138"/>
              </a:xfrm>
              <a:custGeom>
                <a:avLst/>
                <a:gdLst>
                  <a:gd name="T0" fmla="*/ 204 w 409"/>
                  <a:gd name="T1" fmla="*/ 133 h 133"/>
                  <a:gd name="T2" fmla="*/ 204 w 409"/>
                  <a:gd name="T3" fmla="*/ 133 h 133"/>
                  <a:gd name="T4" fmla="*/ 204 w 409"/>
                  <a:gd name="T5" fmla="*/ 133 h 133"/>
                  <a:gd name="T6" fmla="*/ 204 w 409"/>
                  <a:gd name="T7" fmla="*/ 131 h 133"/>
                  <a:gd name="T8" fmla="*/ 409 w 409"/>
                  <a:gd name="T9" fmla="*/ 24 h 133"/>
                  <a:gd name="T10" fmla="*/ 397 w 409"/>
                  <a:gd name="T11" fmla="*/ 0 h 133"/>
                  <a:gd name="T12" fmla="*/ 204 w 409"/>
                  <a:gd name="T13" fmla="*/ 102 h 133"/>
                  <a:gd name="T14" fmla="*/ 12 w 409"/>
                  <a:gd name="T15" fmla="*/ 0 h 133"/>
                  <a:gd name="T16" fmla="*/ 0 w 409"/>
                  <a:gd name="T17" fmla="*/ 24 h 133"/>
                  <a:gd name="T18" fmla="*/ 204 w 409"/>
                  <a:gd name="T19" fmla="*/ 131 h 133"/>
                  <a:gd name="T20" fmla="*/ 204 w 409"/>
                  <a:gd name="T21" fmla="*/ 133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9" h="133">
                    <a:moveTo>
                      <a:pt x="204" y="133"/>
                    </a:moveTo>
                    <a:lnTo>
                      <a:pt x="204" y="133"/>
                    </a:lnTo>
                    <a:lnTo>
                      <a:pt x="204" y="133"/>
                    </a:lnTo>
                    <a:lnTo>
                      <a:pt x="204" y="131"/>
                    </a:lnTo>
                    <a:lnTo>
                      <a:pt x="409" y="24"/>
                    </a:lnTo>
                    <a:lnTo>
                      <a:pt x="397" y="0"/>
                    </a:lnTo>
                    <a:lnTo>
                      <a:pt x="204" y="102"/>
                    </a:lnTo>
                    <a:lnTo>
                      <a:pt x="12" y="0"/>
                    </a:lnTo>
                    <a:lnTo>
                      <a:pt x="0" y="24"/>
                    </a:lnTo>
                    <a:lnTo>
                      <a:pt x="204" y="131"/>
                    </a:lnTo>
                    <a:lnTo>
                      <a:pt x="204"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26" name="Freeform 12"/>
              <p:cNvSpPr>
                <a:spLocks/>
              </p:cNvSpPr>
              <p:nvPr/>
            </p:nvSpPr>
            <p:spPr bwMode="auto">
              <a:xfrm>
                <a:off x="4772025" y="3244850"/>
                <a:ext cx="474662" cy="161925"/>
              </a:xfrm>
              <a:custGeom>
                <a:avLst/>
                <a:gdLst>
                  <a:gd name="T0" fmla="*/ 149 w 299"/>
                  <a:gd name="T1" fmla="*/ 102 h 102"/>
                  <a:gd name="T2" fmla="*/ 299 w 299"/>
                  <a:gd name="T3" fmla="*/ 24 h 102"/>
                  <a:gd name="T4" fmla="*/ 285 w 299"/>
                  <a:gd name="T5" fmla="*/ 0 h 102"/>
                  <a:gd name="T6" fmla="*/ 152 w 299"/>
                  <a:gd name="T7" fmla="*/ 71 h 102"/>
                  <a:gd name="T8" fmla="*/ 12 w 299"/>
                  <a:gd name="T9" fmla="*/ 3 h 102"/>
                  <a:gd name="T10" fmla="*/ 0 w 299"/>
                  <a:gd name="T11" fmla="*/ 26 h 102"/>
                  <a:gd name="T12" fmla="*/ 147 w 299"/>
                  <a:gd name="T13" fmla="*/ 97 h 102"/>
                  <a:gd name="T14" fmla="*/ 149 w 299"/>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9" h="102">
                    <a:moveTo>
                      <a:pt x="149" y="102"/>
                    </a:moveTo>
                    <a:lnTo>
                      <a:pt x="299" y="24"/>
                    </a:lnTo>
                    <a:lnTo>
                      <a:pt x="285" y="0"/>
                    </a:lnTo>
                    <a:lnTo>
                      <a:pt x="152" y="71"/>
                    </a:lnTo>
                    <a:lnTo>
                      <a:pt x="12" y="3"/>
                    </a:lnTo>
                    <a:lnTo>
                      <a:pt x="0" y="26"/>
                    </a:lnTo>
                    <a:lnTo>
                      <a:pt x="147" y="97"/>
                    </a:lnTo>
                    <a:lnTo>
                      <a:pt x="14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grpSp>
      </p:grpSp>
      <p:grpSp>
        <p:nvGrpSpPr>
          <p:cNvPr id="27" name="Group 51"/>
          <p:cNvGrpSpPr/>
          <p:nvPr/>
        </p:nvGrpSpPr>
        <p:grpSpPr>
          <a:xfrm>
            <a:off x="6096187" y="1457756"/>
            <a:ext cx="1564435" cy="4712400"/>
            <a:chOff x="5171283" y="3465939"/>
            <a:chExt cx="1849437" cy="5510292"/>
          </a:xfrm>
        </p:grpSpPr>
        <p:sp>
          <p:nvSpPr>
            <p:cNvPr id="28" name="Freeform 17"/>
            <p:cNvSpPr>
              <a:spLocks/>
            </p:cNvSpPr>
            <p:nvPr/>
          </p:nvSpPr>
          <p:spPr bwMode="auto">
            <a:xfrm>
              <a:off x="6024564" y="6007527"/>
              <a:ext cx="141288" cy="2968704"/>
            </a:xfrm>
            <a:custGeom>
              <a:avLst/>
              <a:gdLst>
                <a:gd name="T0" fmla="*/ 0 w 35"/>
                <a:gd name="T1" fmla="*/ 65 h 83"/>
                <a:gd name="T2" fmla="*/ 17 w 35"/>
                <a:gd name="T3" fmla="*/ 83 h 83"/>
                <a:gd name="T4" fmla="*/ 35 w 35"/>
                <a:gd name="T5" fmla="*/ 65 h 83"/>
                <a:gd name="T6" fmla="*/ 35 w 35"/>
                <a:gd name="T7" fmla="*/ 0 h 83"/>
                <a:gd name="T8" fmla="*/ 0 w 35"/>
                <a:gd name="T9" fmla="*/ 0 h 83"/>
                <a:gd name="T10" fmla="*/ 0 w 35"/>
                <a:gd name="T11" fmla="*/ 65 h 83"/>
              </a:gdLst>
              <a:ahLst/>
              <a:cxnLst>
                <a:cxn ang="0">
                  <a:pos x="T0" y="T1"/>
                </a:cxn>
                <a:cxn ang="0">
                  <a:pos x="T2" y="T3"/>
                </a:cxn>
                <a:cxn ang="0">
                  <a:pos x="T4" y="T5"/>
                </a:cxn>
                <a:cxn ang="0">
                  <a:pos x="T6" y="T7"/>
                </a:cxn>
                <a:cxn ang="0">
                  <a:pos x="T8" y="T9"/>
                </a:cxn>
                <a:cxn ang="0">
                  <a:pos x="T10" y="T11"/>
                </a:cxn>
              </a:cxnLst>
              <a:rect l="0" t="0" r="r" b="b"/>
              <a:pathLst>
                <a:path w="35" h="83">
                  <a:moveTo>
                    <a:pt x="0" y="65"/>
                  </a:moveTo>
                  <a:cubicBezTo>
                    <a:pt x="0" y="75"/>
                    <a:pt x="7" y="83"/>
                    <a:pt x="17" y="83"/>
                  </a:cubicBezTo>
                  <a:cubicBezTo>
                    <a:pt x="27" y="83"/>
                    <a:pt x="35" y="75"/>
                    <a:pt x="35" y="65"/>
                  </a:cubicBezTo>
                  <a:cubicBezTo>
                    <a:pt x="35" y="0"/>
                    <a:pt x="35" y="0"/>
                    <a:pt x="35" y="0"/>
                  </a:cubicBezTo>
                  <a:cubicBezTo>
                    <a:pt x="0" y="0"/>
                    <a:pt x="0" y="0"/>
                    <a:pt x="0" y="0"/>
                  </a:cubicBezTo>
                  <a:lnTo>
                    <a:pt x="0" y="65"/>
                  </a:lnTo>
                  <a:close/>
                </a:path>
              </a:pathLst>
            </a:custGeom>
            <a:solidFill>
              <a:schemeClr val="accent3">
                <a:lumMod val="75000"/>
              </a:schemeClr>
            </a:solidFill>
            <a:ln>
              <a:noFill/>
            </a:ln>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29" name="Freeform 5"/>
            <p:cNvSpPr>
              <a:spLocks/>
            </p:cNvSpPr>
            <p:nvPr/>
          </p:nvSpPr>
          <p:spPr bwMode="auto">
            <a:xfrm>
              <a:off x="5171283" y="3465939"/>
              <a:ext cx="923925" cy="2566988"/>
            </a:xfrm>
            <a:custGeom>
              <a:avLst/>
              <a:gdLst>
                <a:gd name="T0" fmla="*/ 0 w 245"/>
                <a:gd name="T1" fmla="*/ 429 h 682"/>
                <a:gd name="T2" fmla="*/ 245 w 245"/>
                <a:gd name="T3" fmla="*/ 682 h 682"/>
                <a:gd name="T4" fmla="*/ 245 w 245"/>
                <a:gd name="T5" fmla="*/ 0 h 682"/>
                <a:gd name="T6" fmla="*/ 0 w 245"/>
                <a:gd name="T7" fmla="*/ 429 h 682"/>
              </a:gdLst>
              <a:ahLst/>
              <a:cxnLst>
                <a:cxn ang="0">
                  <a:pos x="T0" y="T1"/>
                </a:cxn>
                <a:cxn ang="0">
                  <a:pos x="T2" y="T3"/>
                </a:cxn>
                <a:cxn ang="0">
                  <a:pos x="T4" y="T5"/>
                </a:cxn>
                <a:cxn ang="0">
                  <a:pos x="T6" y="T7"/>
                </a:cxn>
              </a:cxnLst>
              <a:rect l="0" t="0" r="r" b="b"/>
              <a:pathLst>
                <a:path w="245" h="682">
                  <a:moveTo>
                    <a:pt x="0" y="429"/>
                  </a:moveTo>
                  <a:cubicBezTo>
                    <a:pt x="0" y="617"/>
                    <a:pt x="165" y="682"/>
                    <a:pt x="245" y="682"/>
                  </a:cubicBezTo>
                  <a:cubicBezTo>
                    <a:pt x="245" y="0"/>
                    <a:pt x="245" y="0"/>
                    <a:pt x="245" y="0"/>
                  </a:cubicBezTo>
                  <a:cubicBezTo>
                    <a:pt x="245" y="0"/>
                    <a:pt x="0" y="241"/>
                    <a:pt x="0" y="429"/>
                  </a:cubicBezTo>
                  <a:close/>
                </a:path>
              </a:pathLst>
            </a:custGeom>
            <a:solidFill>
              <a:schemeClr val="accent3"/>
            </a:solidFill>
            <a:ln>
              <a:noFill/>
            </a:ln>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30" name="Freeform 6"/>
            <p:cNvSpPr>
              <a:spLocks/>
            </p:cNvSpPr>
            <p:nvPr/>
          </p:nvSpPr>
          <p:spPr bwMode="auto">
            <a:xfrm>
              <a:off x="6095208" y="3465939"/>
              <a:ext cx="925512" cy="2566988"/>
            </a:xfrm>
            <a:custGeom>
              <a:avLst/>
              <a:gdLst>
                <a:gd name="T0" fmla="*/ 0 w 245"/>
                <a:gd name="T1" fmla="*/ 0 h 682"/>
                <a:gd name="T2" fmla="*/ 0 w 245"/>
                <a:gd name="T3" fmla="*/ 682 h 682"/>
                <a:gd name="T4" fmla="*/ 245 w 245"/>
                <a:gd name="T5" fmla="*/ 429 h 682"/>
                <a:gd name="T6" fmla="*/ 0 w 245"/>
                <a:gd name="T7" fmla="*/ 0 h 682"/>
              </a:gdLst>
              <a:ahLst/>
              <a:cxnLst>
                <a:cxn ang="0">
                  <a:pos x="T0" y="T1"/>
                </a:cxn>
                <a:cxn ang="0">
                  <a:pos x="T2" y="T3"/>
                </a:cxn>
                <a:cxn ang="0">
                  <a:pos x="T4" y="T5"/>
                </a:cxn>
                <a:cxn ang="0">
                  <a:pos x="T6" y="T7"/>
                </a:cxn>
              </a:cxnLst>
              <a:rect l="0" t="0" r="r" b="b"/>
              <a:pathLst>
                <a:path w="245" h="682">
                  <a:moveTo>
                    <a:pt x="0" y="0"/>
                  </a:moveTo>
                  <a:cubicBezTo>
                    <a:pt x="0" y="682"/>
                    <a:pt x="0" y="682"/>
                    <a:pt x="0" y="682"/>
                  </a:cubicBezTo>
                  <a:cubicBezTo>
                    <a:pt x="80" y="682"/>
                    <a:pt x="245" y="617"/>
                    <a:pt x="245" y="429"/>
                  </a:cubicBezTo>
                  <a:cubicBezTo>
                    <a:pt x="245" y="241"/>
                    <a:pt x="0" y="0"/>
                    <a:pt x="0" y="0"/>
                  </a:cubicBezTo>
                  <a:close/>
                </a:path>
              </a:pathLst>
            </a:custGeom>
            <a:solidFill>
              <a:schemeClr val="accent3">
                <a:lumMod val="75000"/>
              </a:schemeClr>
            </a:solidFill>
            <a:ln>
              <a:noFill/>
            </a:ln>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grpSp>
          <p:nvGrpSpPr>
            <p:cNvPr id="31" name="Group 55"/>
            <p:cNvGrpSpPr/>
            <p:nvPr/>
          </p:nvGrpSpPr>
          <p:grpSpPr>
            <a:xfrm>
              <a:off x="5447508" y="3958064"/>
              <a:ext cx="1296987" cy="1885951"/>
              <a:chOff x="4360863" y="3244850"/>
              <a:chExt cx="1296987" cy="1885951"/>
            </a:xfrm>
            <a:solidFill>
              <a:srgbClr val="FFFFFF">
                <a:alpha val="10000"/>
              </a:srgbClr>
            </a:solidFill>
          </p:grpSpPr>
          <p:sp>
            <p:nvSpPr>
              <p:cNvPr id="32" name="Freeform 7"/>
              <p:cNvSpPr>
                <a:spLocks/>
              </p:cNvSpPr>
              <p:nvPr/>
            </p:nvSpPr>
            <p:spPr bwMode="auto">
              <a:xfrm>
                <a:off x="4492625" y="4818063"/>
                <a:ext cx="1033462" cy="312738"/>
              </a:xfrm>
              <a:custGeom>
                <a:avLst/>
                <a:gdLst>
                  <a:gd name="T0" fmla="*/ 639 w 651"/>
                  <a:gd name="T1" fmla="*/ 0 h 197"/>
                  <a:gd name="T2" fmla="*/ 325 w 651"/>
                  <a:gd name="T3" fmla="*/ 166 h 197"/>
                  <a:gd name="T4" fmla="*/ 12 w 651"/>
                  <a:gd name="T5" fmla="*/ 0 h 197"/>
                  <a:gd name="T6" fmla="*/ 0 w 651"/>
                  <a:gd name="T7" fmla="*/ 24 h 197"/>
                  <a:gd name="T8" fmla="*/ 325 w 651"/>
                  <a:gd name="T9" fmla="*/ 195 h 197"/>
                  <a:gd name="T10" fmla="*/ 325 w 651"/>
                  <a:gd name="T11" fmla="*/ 197 h 197"/>
                  <a:gd name="T12" fmla="*/ 325 w 651"/>
                  <a:gd name="T13" fmla="*/ 197 h 197"/>
                  <a:gd name="T14" fmla="*/ 325 w 651"/>
                  <a:gd name="T15" fmla="*/ 197 h 197"/>
                  <a:gd name="T16" fmla="*/ 325 w 651"/>
                  <a:gd name="T17" fmla="*/ 195 h 197"/>
                  <a:gd name="T18" fmla="*/ 651 w 651"/>
                  <a:gd name="T19" fmla="*/ 24 h 197"/>
                  <a:gd name="T20" fmla="*/ 639 w 651"/>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51" h="197">
                    <a:moveTo>
                      <a:pt x="639" y="0"/>
                    </a:moveTo>
                    <a:lnTo>
                      <a:pt x="325" y="166"/>
                    </a:lnTo>
                    <a:lnTo>
                      <a:pt x="12" y="0"/>
                    </a:lnTo>
                    <a:lnTo>
                      <a:pt x="0" y="24"/>
                    </a:lnTo>
                    <a:lnTo>
                      <a:pt x="325" y="195"/>
                    </a:lnTo>
                    <a:lnTo>
                      <a:pt x="325" y="197"/>
                    </a:lnTo>
                    <a:lnTo>
                      <a:pt x="325" y="197"/>
                    </a:lnTo>
                    <a:lnTo>
                      <a:pt x="325" y="197"/>
                    </a:lnTo>
                    <a:lnTo>
                      <a:pt x="325" y="195"/>
                    </a:lnTo>
                    <a:lnTo>
                      <a:pt x="651" y="24"/>
                    </a:lnTo>
                    <a:lnTo>
                      <a:pt x="63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33" name="Freeform 8"/>
              <p:cNvSpPr>
                <a:spLocks/>
              </p:cNvSpPr>
              <p:nvPr/>
            </p:nvSpPr>
            <p:spPr bwMode="auto">
              <a:xfrm>
                <a:off x="4360863" y="4452938"/>
                <a:ext cx="1296987" cy="381000"/>
              </a:xfrm>
              <a:custGeom>
                <a:avLst/>
                <a:gdLst>
                  <a:gd name="T0" fmla="*/ 408 w 817"/>
                  <a:gd name="T1" fmla="*/ 211 h 240"/>
                  <a:gd name="T2" fmla="*/ 12 w 817"/>
                  <a:gd name="T3" fmla="*/ 0 h 240"/>
                  <a:gd name="T4" fmla="*/ 0 w 817"/>
                  <a:gd name="T5" fmla="*/ 24 h 240"/>
                  <a:gd name="T6" fmla="*/ 408 w 817"/>
                  <a:gd name="T7" fmla="*/ 240 h 240"/>
                  <a:gd name="T8" fmla="*/ 408 w 817"/>
                  <a:gd name="T9" fmla="*/ 240 h 240"/>
                  <a:gd name="T10" fmla="*/ 408 w 817"/>
                  <a:gd name="T11" fmla="*/ 240 h 240"/>
                  <a:gd name="T12" fmla="*/ 408 w 817"/>
                  <a:gd name="T13" fmla="*/ 240 h 240"/>
                  <a:gd name="T14" fmla="*/ 408 w 817"/>
                  <a:gd name="T15" fmla="*/ 240 h 240"/>
                  <a:gd name="T16" fmla="*/ 817 w 817"/>
                  <a:gd name="T17" fmla="*/ 24 h 240"/>
                  <a:gd name="T18" fmla="*/ 805 w 817"/>
                  <a:gd name="T19" fmla="*/ 0 h 240"/>
                  <a:gd name="T20" fmla="*/ 408 w 817"/>
                  <a:gd name="T21" fmla="*/ 21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17" h="240">
                    <a:moveTo>
                      <a:pt x="408" y="211"/>
                    </a:moveTo>
                    <a:lnTo>
                      <a:pt x="12" y="0"/>
                    </a:lnTo>
                    <a:lnTo>
                      <a:pt x="0" y="24"/>
                    </a:lnTo>
                    <a:lnTo>
                      <a:pt x="408" y="240"/>
                    </a:lnTo>
                    <a:lnTo>
                      <a:pt x="408" y="240"/>
                    </a:lnTo>
                    <a:lnTo>
                      <a:pt x="408" y="240"/>
                    </a:lnTo>
                    <a:lnTo>
                      <a:pt x="408" y="240"/>
                    </a:lnTo>
                    <a:lnTo>
                      <a:pt x="408" y="240"/>
                    </a:lnTo>
                    <a:lnTo>
                      <a:pt x="817" y="24"/>
                    </a:lnTo>
                    <a:lnTo>
                      <a:pt x="805" y="0"/>
                    </a:lnTo>
                    <a:lnTo>
                      <a:pt x="408" y="21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34" name="Freeform 9"/>
              <p:cNvSpPr>
                <a:spLocks/>
              </p:cNvSpPr>
              <p:nvPr/>
            </p:nvSpPr>
            <p:spPr bwMode="auto">
              <a:xfrm>
                <a:off x="4360863" y="4125913"/>
                <a:ext cx="1296987" cy="381000"/>
              </a:xfrm>
              <a:custGeom>
                <a:avLst/>
                <a:gdLst>
                  <a:gd name="T0" fmla="*/ 408 w 817"/>
                  <a:gd name="T1" fmla="*/ 240 h 240"/>
                  <a:gd name="T2" fmla="*/ 408 w 817"/>
                  <a:gd name="T3" fmla="*/ 240 h 240"/>
                  <a:gd name="T4" fmla="*/ 408 w 817"/>
                  <a:gd name="T5" fmla="*/ 240 h 240"/>
                  <a:gd name="T6" fmla="*/ 408 w 817"/>
                  <a:gd name="T7" fmla="*/ 237 h 240"/>
                  <a:gd name="T8" fmla="*/ 817 w 817"/>
                  <a:gd name="T9" fmla="*/ 21 h 240"/>
                  <a:gd name="T10" fmla="*/ 805 w 817"/>
                  <a:gd name="T11" fmla="*/ 0 h 240"/>
                  <a:gd name="T12" fmla="*/ 408 w 817"/>
                  <a:gd name="T13" fmla="*/ 209 h 240"/>
                  <a:gd name="T14" fmla="*/ 12 w 817"/>
                  <a:gd name="T15" fmla="*/ 0 h 240"/>
                  <a:gd name="T16" fmla="*/ 0 w 817"/>
                  <a:gd name="T17" fmla="*/ 21 h 240"/>
                  <a:gd name="T18" fmla="*/ 408 w 817"/>
                  <a:gd name="T19" fmla="*/ 237 h 240"/>
                  <a:gd name="T20" fmla="*/ 408 w 817"/>
                  <a:gd name="T21" fmla="*/ 24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17" h="240">
                    <a:moveTo>
                      <a:pt x="408" y="240"/>
                    </a:moveTo>
                    <a:lnTo>
                      <a:pt x="408" y="240"/>
                    </a:lnTo>
                    <a:lnTo>
                      <a:pt x="408" y="240"/>
                    </a:lnTo>
                    <a:lnTo>
                      <a:pt x="408" y="237"/>
                    </a:lnTo>
                    <a:lnTo>
                      <a:pt x="817" y="21"/>
                    </a:lnTo>
                    <a:lnTo>
                      <a:pt x="805" y="0"/>
                    </a:lnTo>
                    <a:lnTo>
                      <a:pt x="408" y="209"/>
                    </a:lnTo>
                    <a:lnTo>
                      <a:pt x="12" y="0"/>
                    </a:lnTo>
                    <a:lnTo>
                      <a:pt x="0" y="21"/>
                    </a:lnTo>
                    <a:lnTo>
                      <a:pt x="408" y="237"/>
                    </a:lnTo>
                    <a:lnTo>
                      <a:pt x="408" y="2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35" name="Freeform 10"/>
              <p:cNvSpPr>
                <a:spLocks/>
              </p:cNvSpPr>
              <p:nvPr/>
            </p:nvSpPr>
            <p:spPr bwMode="auto">
              <a:xfrm>
                <a:off x="4492625" y="3829050"/>
                <a:ext cx="1033462" cy="312738"/>
              </a:xfrm>
              <a:custGeom>
                <a:avLst/>
                <a:gdLst>
                  <a:gd name="T0" fmla="*/ 325 w 651"/>
                  <a:gd name="T1" fmla="*/ 197 h 197"/>
                  <a:gd name="T2" fmla="*/ 325 w 651"/>
                  <a:gd name="T3" fmla="*/ 197 h 197"/>
                  <a:gd name="T4" fmla="*/ 325 w 651"/>
                  <a:gd name="T5" fmla="*/ 197 h 197"/>
                  <a:gd name="T6" fmla="*/ 325 w 651"/>
                  <a:gd name="T7" fmla="*/ 197 h 197"/>
                  <a:gd name="T8" fmla="*/ 651 w 651"/>
                  <a:gd name="T9" fmla="*/ 24 h 197"/>
                  <a:gd name="T10" fmla="*/ 639 w 651"/>
                  <a:gd name="T11" fmla="*/ 0 h 197"/>
                  <a:gd name="T12" fmla="*/ 325 w 651"/>
                  <a:gd name="T13" fmla="*/ 166 h 197"/>
                  <a:gd name="T14" fmla="*/ 12 w 651"/>
                  <a:gd name="T15" fmla="*/ 0 h 197"/>
                  <a:gd name="T16" fmla="*/ 0 w 651"/>
                  <a:gd name="T17" fmla="*/ 24 h 197"/>
                  <a:gd name="T18" fmla="*/ 325 w 651"/>
                  <a:gd name="T19" fmla="*/ 197 h 197"/>
                  <a:gd name="T20" fmla="*/ 325 w 651"/>
                  <a:gd name="T21"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51" h="197">
                    <a:moveTo>
                      <a:pt x="325" y="197"/>
                    </a:moveTo>
                    <a:lnTo>
                      <a:pt x="325" y="197"/>
                    </a:lnTo>
                    <a:lnTo>
                      <a:pt x="325" y="197"/>
                    </a:lnTo>
                    <a:lnTo>
                      <a:pt x="325" y="197"/>
                    </a:lnTo>
                    <a:lnTo>
                      <a:pt x="651" y="24"/>
                    </a:lnTo>
                    <a:lnTo>
                      <a:pt x="639" y="0"/>
                    </a:lnTo>
                    <a:lnTo>
                      <a:pt x="325" y="166"/>
                    </a:lnTo>
                    <a:lnTo>
                      <a:pt x="12" y="0"/>
                    </a:lnTo>
                    <a:lnTo>
                      <a:pt x="0" y="24"/>
                    </a:lnTo>
                    <a:lnTo>
                      <a:pt x="325" y="197"/>
                    </a:lnTo>
                    <a:lnTo>
                      <a:pt x="325" y="1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36" name="Freeform 11"/>
              <p:cNvSpPr>
                <a:spLocks/>
              </p:cNvSpPr>
              <p:nvPr/>
            </p:nvSpPr>
            <p:spPr bwMode="auto">
              <a:xfrm>
                <a:off x="4684713" y="3549650"/>
                <a:ext cx="649287" cy="211138"/>
              </a:xfrm>
              <a:custGeom>
                <a:avLst/>
                <a:gdLst>
                  <a:gd name="T0" fmla="*/ 204 w 409"/>
                  <a:gd name="T1" fmla="*/ 133 h 133"/>
                  <a:gd name="T2" fmla="*/ 204 w 409"/>
                  <a:gd name="T3" fmla="*/ 133 h 133"/>
                  <a:gd name="T4" fmla="*/ 204 w 409"/>
                  <a:gd name="T5" fmla="*/ 133 h 133"/>
                  <a:gd name="T6" fmla="*/ 204 w 409"/>
                  <a:gd name="T7" fmla="*/ 131 h 133"/>
                  <a:gd name="T8" fmla="*/ 409 w 409"/>
                  <a:gd name="T9" fmla="*/ 24 h 133"/>
                  <a:gd name="T10" fmla="*/ 397 w 409"/>
                  <a:gd name="T11" fmla="*/ 0 h 133"/>
                  <a:gd name="T12" fmla="*/ 204 w 409"/>
                  <a:gd name="T13" fmla="*/ 102 h 133"/>
                  <a:gd name="T14" fmla="*/ 12 w 409"/>
                  <a:gd name="T15" fmla="*/ 0 h 133"/>
                  <a:gd name="T16" fmla="*/ 0 w 409"/>
                  <a:gd name="T17" fmla="*/ 24 h 133"/>
                  <a:gd name="T18" fmla="*/ 204 w 409"/>
                  <a:gd name="T19" fmla="*/ 131 h 133"/>
                  <a:gd name="T20" fmla="*/ 204 w 409"/>
                  <a:gd name="T21" fmla="*/ 133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9" h="133">
                    <a:moveTo>
                      <a:pt x="204" y="133"/>
                    </a:moveTo>
                    <a:lnTo>
                      <a:pt x="204" y="133"/>
                    </a:lnTo>
                    <a:lnTo>
                      <a:pt x="204" y="133"/>
                    </a:lnTo>
                    <a:lnTo>
                      <a:pt x="204" y="131"/>
                    </a:lnTo>
                    <a:lnTo>
                      <a:pt x="409" y="24"/>
                    </a:lnTo>
                    <a:lnTo>
                      <a:pt x="397" y="0"/>
                    </a:lnTo>
                    <a:lnTo>
                      <a:pt x="204" y="102"/>
                    </a:lnTo>
                    <a:lnTo>
                      <a:pt x="12" y="0"/>
                    </a:lnTo>
                    <a:lnTo>
                      <a:pt x="0" y="24"/>
                    </a:lnTo>
                    <a:lnTo>
                      <a:pt x="204" y="131"/>
                    </a:lnTo>
                    <a:lnTo>
                      <a:pt x="204"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37" name="Freeform 12"/>
              <p:cNvSpPr>
                <a:spLocks/>
              </p:cNvSpPr>
              <p:nvPr/>
            </p:nvSpPr>
            <p:spPr bwMode="auto">
              <a:xfrm>
                <a:off x="4772025" y="3244850"/>
                <a:ext cx="474662" cy="161925"/>
              </a:xfrm>
              <a:custGeom>
                <a:avLst/>
                <a:gdLst>
                  <a:gd name="T0" fmla="*/ 149 w 299"/>
                  <a:gd name="T1" fmla="*/ 102 h 102"/>
                  <a:gd name="T2" fmla="*/ 299 w 299"/>
                  <a:gd name="T3" fmla="*/ 24 h 102"/>
                  <a:gd name="T4" fmla="*/ 285 w 299"/>
                  <a:gd name="T5" fmla="*/ 0 h 102"/>
                  <a:gd name="T6" fmla="*/ 152 w 299"/>
                  <a:gd name="T7" fmla="*/ 71 h 102"/>
                  <a:gd name="T8" fmla="*/ 12 w 299"/>
                  <a:gd name="T9" fmla="*/ 3 h 102"/>
                  <a:gd name="T10" fmla="*/ 0 w 299"/>
                  <a:gd name="T11" fmla="*/ 26 h 102"/>
                  <a:gd name="T12" fmla="*/ 147 w 299"/>
                  <a:gd name="T13" fmla="*/ 97 h 102"/>
                  <a:gd name="T14" fmla="*/ 149 w 299"/>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9" h="102">
                    <a:moveTo>
                      <a:pt x="149" y="102"/>
                    </a:moveTo>
                    <a:lnTo>
                      <a:pt x="299" y="24"/>
                    </a:lnTo>
                    <a:lnTo>
                      <a:pt x="285" y="0"/>
                    </a:lnTo>
                    <a:lnTo>
                      <a:pt x="152" y="71"/>
                    </a:lnTo>
                    <a:lnTo>
                      <a:pt x="12" y="3"/>
                    </a:lnTo>
                    <a:lnTo>
                      <a:pt x="0" y="26"/>
                    </a:lnTo>
                    <a:lnTo>
                      <a:pt x="147" y="97"/>
                    </a:lnTo>
                    <a:lnTo>
                      <a:pt x="14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grpSp>
      </p:grpSp>
      <p:grpSp>
        <p:nvGrpSpPr>
          <p:cNvPr id="38" name="Group 40"/>
          <p:cNvGrpSpPr/>
          <p:nvPr/>
        </p:nvGrpSpPr>
        <p:grpSpPr>
          <a:xfrm>
            <a:off x="8784148" y="1457756"/>
            <a:ext cx="1564434" cy="4712400"/>
            <a:chOff x="6738144" y="3465939"/>
            <a:chExt cx="1849437" cy="5510292"/>
          </a:xfrm>
        </p:grpSpPr>
        <p:sp>
          <p:nvSpPr>
            <p:cNvPr id="39" name="Freeform 17"/>
            <p:cNvSpPr>
              <a:spLocks/>
            </p:cNvSpPr>
            <p:nvPr/>
          </p:nvSpPr>
          <p:spPr bwMode="auto">
            <a:xfrm>
              <a:off x="7591425" y="6007527"/>
              <a:ext cx="141288" cy="2968704"/>
            </a:xfrm>
            <a:custGeom>
              <a:avLst/>
              <a:gdLst>
                <a:gd name="T0" fmla="*/ 0 w 35"/>
                <a:gd name="T1" fmla="*/ 65 h 83"/>
                <a:gd name="T2" fmla="*/ 17 w 35"/>
                <a:gd name="T3" fmla="*/ 83 h 83"/>
                <a:gd name="T4" fmla="*/ 35 w 35"/>
                <a:gd name="T5" fmla="*/ 65 h 83"/>
                <a:gd name="T6" fmla="*/ 35 w 35"/>
                <a:gd name="T7" fmla="*/ 0 h 83"/>
                <a:gd name="T8" fmla="*/ 0 w 35"/>
                <a:gd name="T9" fmla="*/ 0 h 83"/>
                <a:gd name="T10" fmla="*/ 0 w 35"/>
                <a:gd name="T11" fmla="*/ 65 h 83"/>
              </a:gdLst>
              <a:ahLst/>
              <a:cxnLst>
                <a:cxn ang="0">
                  <a:pos x="T0" y="T1"/>
                </a:cxn>
                <a:cxn ang="0">
                  <a:pos x="T2" y="T3"/>
                </a:cxn>
                <a:cxn ang="0">
                  <a:pos x="T4" y="T5"/>
                </a:cxn>
                <a:cxn ang="0">
                  <a:pos x="T6" y="T7"/>
                </a:cxn>
                <a:cxn ang="0">
                  <a:pos x="T8" y="T9"/>
                </a:cxn>
                <a:cxn ang="0">
                  <a:pos x="T10" y="T11"/>
                </a:cxn>
              </a:cxnLst>
              <a:rect l="0" t="0" r="r" b="b"/>
              <a:pathLst>
                <a:path w="35" h="83">
                  <a:moveTo>
                    <a:pt x="0" y="65"/>
                  </a:moveTo>
                  <a:cubicBezTo>
                    <a:pt x="0" y="75"/>
                    <a:pt x="7" y="83"/>
                    <a:pt x="17" y="83"/>
                  </a:cubicBezTo>
                  <a:cubicBezTo>
                    <a:pt x="27" y="83"/>
                    <a:pt x="35" y="75"/>
                    <a:pt x="35" y="65"/>
                  </a:cubicBezTo>
                  <a:cubicBezTo>
                    <a:pt x="35" y="0"/>
                    <a:pt x="35" y="0"/>
                    <a:pt x="35" y="0"/>
                  </a:cubicBezTo>
                  <a:cubicBezTo>
                    <a:pt x="0" y="0"/>
                    <a:pt x="0" y="0"/>
                    <a:pt x="0" y="0"/>
                  </a:cubicBezTo>
                  <a:lnTo>
                    <a:pt x="0" y="65"/>
                  </a:lnTo>
                  <a:close/>
                </a:path>
              </a:pathLst>
            </a:custGeom>
            <a:solidFill>
              <a:schemeClr val="accent4">
                <a:lumMod val="75000"/>
              </a:schemeClr>
            </a:solidFill>
            <a:ln>
              <a:noFill/>
            </a:ln>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40" name="Freeform 5"/>
            <p:cNvSpPr>
              <a:spLocks/>
            </p:cNvSpPr>
            <p:nvPr/>
          </p:nvSpPr>
          <p:spPr bwMode="auto">
            <a:xfrm>
              <a:off x="6738144" y="3465939"/>
              <a:ext cx="923925" cy="2566988"/>
            </a:xfrm>
            <a:custGeom>
              <a:avLst/>
              <a:gdLst>
                <a:gd name="T0" fmla="*/ 0 w 245"/>
                <a:gd name="T1" fmla="*/ 429 h 682"/>
                <a:gd name="T2" fmla="*/ 245 w 245"/>
                <a:gd name="T3" fmla="*/ 682 h 682"/>
                <a:gd name="T4" fmla="*/ 245 w 245"/>
                <a:gd name="T5" fmla="*/ 0 h 682"/>
                <a:gd name="T6" fmla="*/ 0 w 245"/>
                <a:gd name="T7" fmla="*/ 429 h 682"/>
              </a:gdLst>
              <a:ahLst/>
              <a:cxnLst>
                <a:cxn ang="0">
                  <a:pos x="T0" y="T1"/>
                </a:cxn>
                <a:cxn ang="0">
                  <a:pos x="T2" y="T3"/>
                </a:cxn>
                <a:cxn ang="0">
                  <a:pos x="T4" y="T5"/>
                </a:cxn>
                <a:cxn ang="0">
                  <a:pos x="T6" y="T7"/>
                </a:cxn>
              </a:cxnLst>
              <a:rect l="0" t="0" r="r" b="b"/>
              <a:pathLst>
                <a:path w="245" h="682">
                  <a:moveTo>
                    <a:pt x="0" y="429"/>
                  </a:moveTo>
                  <a:cubicBezTo>
                    <a:pt x="0" y="617"/>
                    <a:pt x="165" y="682"/>
                    <a:pt x="245" y="682"/>
                  </a:cubicBezTo>
                  <a:cubicBezTo>
                    <a:pt x="245" y="0"/>
                    <a:pt x="245" y="0"/>
                    <a:pt x="245" y="0"/>
                  </a:cubicBezTo>
                  <a:cubicBezTo>
                    <a:pt x="245" y="0"/>
                    <a:pt x="0" y="241"/>
                    <a:pt x="0" y="429"/>
                  </a:cubicBezTo>
                  <a:close/>
                </a:path>
              </a:pathLst>
            </a:custGeom>
            <a:solidFill>
              <a:schemeClr val="accent4"/>
            </a:solidFill>
            <a:ln>
              <a:noFill/>
            </a:ln>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41" name="Freeform 6"/>
            <p:cNvSpPr>
              <a:spLocks/>
            </p:cNvSpPr>
            <p:nvPr/>
          </p:nvSpPr>
          <p:spPr bwMode="auto">
            <a:xfrm>
              <a:off x="7662069" y="3465939"/>
              <a:ext cx="925512" cy="2566988"/>
            </a:xfrm>
            <a:custGeom>
              <a:avLst/>
              <a:gdLst>
                <a:gd name="T0" fmla="*/ 0 w 245"/>
                <a:gd name="T1" fmla="*/ 0 h 682"/>
                <a:gd name="T2" fmla="*/ 0 w 245"/>
                <a:gd name="T3" fmla="*/ 682 h 682"/>
                <a:gd name="T4" fmla="*/ 245 w 245"/>
                <a:gd name="T5" fmla="*/ 429 h 682"/>
                <a:gd name="T6" fmla="*/ 0 w 245"/>
                <a:gd name="T7" fmla="*/ 0 h 682"/>
              </a:gdLst>
              <a:ahLst/>
              <a:cxnLst>
                <a:cxn ang="0">
                  <a:pos x="T0" y="T1"/>
                </a:cxn>
                <a:cxn ang="0">
                  <a:pos x="T2" y="T3"/>
                </a:cxn>
                <a:cxn ang="0">
                  <a:pos x="T4" y="T5"/>
                </a:cxn>
                <a:cxn ang="0">
                  <a:pos x="T6" y="T7"/>
                </a:cxn>
              </a:cxnLst>
              <a:rect l="0" t="0" r="r" b="b"/>
              <a:pathLst>
                <a:path w="245" h="682">
                  <a:moveTo>
                    <a:pt x="0" y="0"/>
                  </a:moveTo>
                  <a:cubicBezTo>
                    <a:pt x="0" y="682"/>
                    <a:pt x="0" y="682"/>
                    <a:pt x="0" y="682"/>
                  </a:cubicBezTo>
                  <a:cubicBezTo>
                    <a:pt x="80" y="682"/>
                    <a:pt x="245" y="617"/>
                    <a:pt x="245" y="429"/>
                  </a:cubicBezTo>
                  <a:cubicBezTo>
                    <a:pt x="245" y="241"/>
                    <a:pt x="0" y="0"/>
                    <a:pt x="0" y="0"/>
                  </a:cubicBezTo>
                  <a:close/>
                </a:path>
              </a:pathLst>
            </a:custGeom>
            <a:solidFill>
              <a:schemeClr val="accent4">
                <a:lumMod val="75000"/>
              </a:schemeClr>
            </a:solidFill>
            <a:ln>
              <a:noFill/>
            </a:ln>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grpSp>
          <p:nvGrpSpPr>
            <p:cNvPr id="42" name="Group 44"/>
            <p:cNvGrpSpPr/>
            <p:nvPr/>
          </p:nvGrpSpPr>
          <p:grpSpPr>
            <a:xfrm>
              <a:off x="7014369" y="3958064"/>
              <a:ext cx="1296987" cy="1885951"/>
              <a:chOff x="4360863" y="3244850"/>
              <a:chExt cx="1296987" cy="1885951"/>
            </a:xfrm>
            <a:solidFill>
              <a:srgbClr val="FFFFFF">
                <a:alpha val="10000"/>
              </a:srgbClr>
            </a:solidFill>
          </p:grpSpPr>
          <p:sp>
            <p:nvSpPr>
              <p:cNvPr id="43" name="Freeform 7"/>
              <p:cNvSpPr>
                <a:spLocks/>
              </p:cNvSpPr>
              <p:nvPr/>
            </p:nvSpPr>
            <p:spPr bwMode="auto">
              <a:xfrm>
                <a:off x="4492625" y="4818063"/>
                <a:ext cx="1033462" cy="312738"/>
              </a:xfrm>
              <a:custGeom>
                <a:avLst/>
                <a:gdLst>
                  <a:gd name="T0" fmla="*/ 639 w 651"/>
                  <a:gd name="T1" fmla="*/ 0 h 197"/>
                  <a:gd name="T2" fmla="*/ 325 w 651"/>
                  <a:gd name="T3" fmla="*/ 166 h 197"/>
                  <a:gd name="T4" fmla="*/ 12 w 651"/>
                  <a:gd name="T5" fmla="*/ 0 h 197"/>
                  <a:gd name="T6" fmla="*/ 0 w 651"/>
                  <a:gd name="T7" fmla="*/ 24 h 197"/>
                  <a:gd name="T8" fmla="*/ 325 w 651"/>
                  <a:gd name="T9" fmla="*/ 195 h 197"/>
                  <a:gd name="T10" fmla="*/ 325 w 651"/>
                  <a:gd name="T11" fmla="*/ 197 h 197"/>
                  <a:gd name="T12" fmla="*/ 325 w 651"/>
                  <a:gd name="T13" fmla="*/ 197 h 197"/>
                  <a:gd name="T14" fmla="*/ 325 w 651"/>
                  <a:gd name="T15" fmla="*/ 197 h 197"/>
                  <a:gd name="T16" fmla="*/ 325 w 651"/>
                  <a:gd name="T17" fmla="*/ 195 h 197"/>
                  <a:gd name="T18" fmla="*/ 651 w 651"/>
                  <a:gd name="T19" fmla="*/ 24 h 197"/>
                  <a:gd name="T20" fmla="*/ 639 w 651"/>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51" h="197">
                    <a:moveTo>
                      <a:pt x="639" y="0"/>
                    </a:moveTo>
                    <a:lnTo>
                      <a:pt x="325" y="166"/>
                    </a:lnTo>
                    <a:lnTo>
                      <a:pt x="12" y="0"/>
                    </a:lnTo>
                    <a:lnTo>
                      <a:pt x="0" y="24"/>
                    </a:lnTo>
                    <a:lnTo>
                      <a:pt x="325" y="195"/>
                    </a:lnTo>
                    <a:lnTo>
                      <a:pt x="325" y="197"/>
                    </a:lnTo>
                    <a:lnTo>
                      <a:pt x="325" y="197"/>
                    </a:lnTo>
                    <a:lnTo>
                      <a:pt x="325" y="197"/>
                    </a:lnTo>
                    <a:lnTo>
                      <a:pt x="325" y="195"/>
                    </a:lnTo>
                    <a:lnTo>
                      <a:pt x="651" y="24"/>
                    </a:lnTo>
                    <a:lnTo>
                      <a:pt x="63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44" name="Freeform 8"/>
              <p:cNvSpPr>
                <a:spLocks/>
              </p:cNvSpPr>
              <p:nvPr/>
            </p:nvSpPr>
            <p:spPr bwMode="auto">
              <a:xfrm>
                <a:off x="4360863" y="4452938"/>
                <a:ext cx="1296987" cy="381000"/>
              </a:xfrm>
              <a:custGeom>
                <a:avLst/>
                <a:gdLst>
                  <a:gd name="T0" fmla="*/ 408 w 817"/>
                  <a:gd name="T1" fmla="*/ 211 h 240"/>
                  <a:gd name="T2" fmla="*/ 12 w 817"/>
                  <a:gd name="T3" fmla="*/ 0 h 240"/>
                  <a:gd name="T4" fmla="*/ 0 w 817"/>
                  <a:gd name="T5" fmla="*/ 24 h 240"/>
                  <a:gd name="T6" fmla="*/ 408 w 817"/>
                  <a:gd name="T7" fmla="*/ 240 h 240"/>
                  <a:gd name="T8" fmla="*/ 408 w 817"/>
                  <a:gd name="T9" fmla="*/ 240 h 240"/>
                  <a:gd name="T10" fmla="*/ 408 w 817"/>
                  <a:gd name="T11" fmla="*/ 240 h 240"/>
                  <a:gd name="T12" fmla="*/ 408 w 817"/>
                  <a:gd name="T13" fmla="*/ 240 h 240"/>
                  <a:gd name="T14" fmla="*/ 408 w 817"/>
                  <a:gd name="T15" fmla="*/ 240 h 240"/>
                  <a:gd name="T16" fmla="*/ 817 w 817"/>
                  <a:gd name="T17" fmla="*/ 24 h 240"/>
                  <a:gd name="T18" fmla="*/ 805 w 817"/>
                  <a:gd name="T19" fmla="*/ 0 h 240"/>
                  <a:gd name="T20" fmla="*/ 408 w 817"/>
                  <a:gd name="T21" fmla="*/ 21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17" h="240">
                    <a:moveTo>
                      <a:pt x="408" y="211"/>
                    </a:moveTo>
                    <a:lnTo>
                      <a:pt x="12" y="0"/>
                    </a:lnTo>
                    <a:lnTo>
                      <a:pt x="0" y="24"/>
                    </a:lnTo>
                    <a:lnTo>
                      <a:pt x="408" y="240"/>
                    </a:lnTo>
                    <a:lnTo>
                      <a:pt x="408" y="240"/>
                    </a:lnTo>
                    <a:lnTo>
                      <a:pt x="408" y="240"/>
                    </a:lnTo>
                    <a:lnTo>
                      <a:pt x="408" y="240"/>
                    </a:lnTo>
                    <a:lnTo>
                      <a:pt x="408" y="240"/>
                    </a:lnTo>
                    <a:lnTo>
                      <a:pt x="817" y="24"/>
                    </a:lnTo>
                    <a:lnTo>
                      <a:pt x="805" y="0"/>
                    </a:lnTo>
                    <a:lnTo>
                      <a:pt x="408" y="21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45" name="Freeform 9"/>
              <p:cNvSpPr>
                <a:spLocks/>
              </p:cNvSpPr>
              <p:nvPr/>
            </p:nvSpPr>
            <p:spPr bwMode="auto">
              <a:xfrm>
                <a:off x="4360863" y="4125913"/>
                <a:ext cx="1296987" cy="381000"/>
              </a:xfrm>
              <a:custGeom>
                <a:avLst/>
                <a:gdLst>
                  <a:gd name="T0" fmla="*/ 408 w 817"/>
                  <a:gd name="T1" fmla="*/ 240 h 240"/>
                  <a:gd name="T2" fmla="*/ 408 w 817"/>
                  <a:gd name="T3" fmla="*/ 240 h 240"/>
                  <a:gd name="T4" fmla="*/ 408 w 817"/>
                  <a:gd name="T5" fmla="*/ 240 h 240"/>
                  <a:gd name="T6" fmla="*/ 408 w 817"/>
                  <a:gd name="T7" fmla="*/ 237 h 240"/>
                  <a:gd name="T8" fmla="*/ 817 w 817"/>
                  <a:gd name="T9" fmla="*/ 21 h 240"/>
                  <a:gd name="T10" fmla="*/ 805 w 817"/>
                  <a:gd name="T11" fmla="*/ 0 h 240"/>
                  <a:gd name="T12" fmla="*/ 408 w 817"/>
                  <a:gd name="T13" fmla="*/ 209 h 240"/>
                  <a:gd name="T14" fmla="*/ 12 w 817"/>
                  <a:gd name="T15" fmla="*/ 0 h 240"/>
                  <a:gd name="T16" fmla="*/ 0 w 817"/>
                  <a:gd name="T17" fmla="*/ 21 h 240"/>
                  <a:gd name="T18" fmla="*/ 408 w 817"/>
                  <a:gd name="T19" fmla="*/ 237 h 240"/>
                  <a:gd name="T20" fmla="*/ 408 w 817"/>
                  <a:gd name="T21" fmla="*/ 24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17" h="240">
                    <a:moveTo>
                      <a:pt x="408" y="240"/>
                    </a:moveTo>
                    <a:lnTo>
                      <a:pt x="408" y="240"/>
                    </a:lnTo>
                    <a:lnTo>
                      <a:pt x="408" y="240"/>
                    </a:lnTo>
                    <a:lnTo>
                      <a:pt x="408" y="237"/>
                    </a:lnTo>
                    <a:lnTo>
                      <a:pt x="817" y="21"/>
                    </a:lnTo>
                    <a:lnTo>
                      <a:pt x="805" y="0"/>
                    </a:lnTo>
                    <a:lnTo>
                      <a:pt x="408" y="209"/>
                    </a:lnTo>
                    <a:lnTo>
                      <a:pt x="12" y="0"/>
                    </a:lnTo>
                    <a:lnTo>
                      <a:pt x="0" y="21"/>
                    </a:lnTo>
                    <a:lnTo>
                      <a:pt x="408" y="237"/>
                    </a:lnTo>
                    <a:lnTo>
                      <a:pt x="408" y="2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46" name="Freeform 10"/>
              <p:cNvSpPr>
                <a:spLocks/>
              </p:cNvSpPr>
              <p:nvPr/>
            </p:nvSpPr>
            <p:spPr bwMode="auto">
              <a:xfrm>
                <a:off x="4492625" y="3829050"/>
                <a:ext cx="1033462" cy="312738"/>
              </a:xfrm>
              <a:custGeom>
                <a:avLst/>
                <a:gdLst>
                  <a:gd name="T0" fmla="*/ 325 w 651"/>
                  <a:gd name="T1" fmla="*/ 197 h 197"/>
                  <a:gd name="T2" fmla="*/ 325 w 651"/>
                  <a:gd name="T3" fmla="*/ 197 h 197"/>
                  <a:gd name="T4" fmla="*/ 325 w 651"/>
                  <a:gd name="T5" fmla="*/ 197 h 197"/>
                  <a:gd name="T6" fmla="*/ 325 w 651"/>
                  <a:gd name="T7" fmla="*/ 197 h 197"/>
                  <a:gd name="T8" fmla="*/ 651 w 651"/>
                  <a:gd name="T9" fmla="*/ 24 h 197"/>
                  <a:gd name="T10" fmla="*/ 639 w 651"/>
                  <a:gd name="T11" fmla="*/ 0 h 197"/>
                  <a:gd name="T12" fmla="*/ 325 w 651"/>
                  <a:gd name="T13" fmla="*/ 166 h 197"/>
                  <a:gd name="T14" fmla="*/ 12 w 651"/>
                  <a:gd name="T15" fmla="*/ 0 h 197"/>
                  <a:gd name="T16" fmla="*/ 0 w 651"/>
                  <a:gd name="T17" fmla="*/ 24 h 197"/>
                  <a:gd name="T18" fmla="*/ 325 w 651"/>
                  <a:gd name="T19" fmla="*/ 197 h 197"/>
                  <a:gd name="T20" fmla="*/ 325 w 651"/>
                  <a:gd name="T21"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51" h="197">
                    <a:moveTo>
                      <a:pt x="325" y="197"/>
                    </a:moveTo>
                    <a:lnTo>
                      <a:pt x="325" y="197"/>
                    </a:lnTo>
                    <a:lnTo>
                      <a:pt x="325" y="197"/>
                    </a:lnTo>
                    <a:lnTo>
                      <a:pt x="325" y="197"/>
                    </a:lnTo>
                    <a:lnTo>
                      <a:pt x="651" y="24"/>
                    </a:lnTo>
                    <a:lnTo>
                      <a:pt x="639" y="0"/>
                    </a:lnTo>
                    <a:lnTo>
                      <a:pt x="325" y="166"/>
                    </a:lnTo>
                    <a:lnTo>
                      <a:pt x="12" y="0"/>
                    </a:lnTo>
                    <a:lnTo>
                      <a:pt x="0" y="24"/>
                    </a:lnTo>
                    <a:lnTo>
                      <a:pt x="325" y="197"/>
                    </a:lnTo>
                    <a:lnTo>
                      <a:pt x="325" y="1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47" name="Freeform 11"/>
              <p:cNvSpPr>
                <a:spLocks/>
              </p:cNvSpPr>
              <p:nvPr/>
            </p:nvSpPr>
            <p:spPr bwMode="auto">
              <a:xfrm>
                <a:off x="4684713" y="3549650"/>
                <a:ext cx="649287" cy="211138"/>
              </a:xfrm>
              <a:custGeom>
                <a:avLst/>
                <a:gdLst>
                  <a:gd name="T0" fmla="*/ 204 w 409"/>
                  <a:gd name="T1" fmla="*/ 133 h 133"/>
                  <a:gd name="T2" fmla="*/ 204 w 409"/>
                  <a:gd name="T3" fmla="*/ 133 h 133"/>
                  <a:gd name="T4" fmla="*/ 204 w 409"/>
                  <a:gd name="T5" fmla="*/ 133 h 133"/>
                  <a:gd name="T6" fmla="*/ 204 w 409"/>
                  <a:gd name="T7" fmla="*/ 131 h 133"/>
                  <a:gd name="T8" fmla="*/ 409 w 409"/>
                  <a:gd name="T9" fmla="*/ 24 h 133"/>
                  <a:gd name="T10" fmla="*/ 397 w 409"/>
                  <a:gd name="T11" fmla="*/ 0 h 133"/>
                  <a:gd name="T12" fmla="*/ 204 w 409"/>
                  <a:gd name="T13" fmla="*/ 102 h 133"/>
                  <a:gd name="T14" fmla="*/ 12 w 409"/>
                  <a:gd name="T15" fmla="*/ 0 h 133"/>
                  <a:gd name="T16" fmla="*/ 0 w 409"/>
                  <a:gd name="T17" fmla="*/ 24 h 133"/>
                  <a:gd name="T18" fmla="*/ 204 w 409"/>
                  <a:gd name="T19" fmla="*/ 131 h 133"/>
                  <a:gd name="T20" fmla="*/ 204 w 409"/>
                  <a:gd name="T21" fmla="*/ 133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9" h="133">
                    <a:moveTo>
                      <a:pt x="204" y="133"/>
                    </a:moveTo>
                    <a:lnTo>
                      <a:pt x="204" y="133"/>
                    </a:lnTo>
                    <a:lnTo>
                      <a:pt x="204" y="133"/>
                    </a:lnTo>
                    <a:lnTo>
                      <a:pt x="204" y="131"/>
                    </a:lnTo>
                    <a:lnTo>
                      <a:pt x="409" y="24"/>
                    </a:lnTo>
                    <a:lnTo>
                      <a:pt x="397" y="0"/>
                    </a:lnTo>
                    <a:lnTo>
                      <a:pt x="204" y="102"/>
                    </a:lnTo>
                    <a:lnTo>
                      <a:pt x="12" y="0"/>
                    </a:lnTo>
                    <a:lnTo>
                      <a:pt x="0" y="24"/>
                    </a:lnTo>
                    <a:lnTo>
                      <a:pt x="204" y="131"/>
                    </a:lnTo>
                    <a:lnTo>
                      <a:pt x="204"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sp>
            <p:nvSpPr>
              <p:cNvPr id="48" name="Freeform 12"/>
              <p:cNvSpPr>
                <a:spLocks/>
              </p:cNvSpPr>
              <p:nvPr/>
            </p:nvSpPr>
            <p:spPr bwMode="auto">
              <a:xfrm>
                <a:off x="4772025" y="3244850"/>
                <a:ext cx="474662" cy="161925"/>
              </a:xfrm>
              <a:custGeom>
                <a:avLst/>
                <a:gdLst>
                  <a:gd name="T0" fmla="*/ 149 w 299"/>
                  <a:gd name="T1" fmla="*/ 102 h 102"/>
                  <a:gd name="T2" fmla="*/ 299 w 299"/>
                  <a:gd name="T3" fmla="*/ 24 h 102"/>
                  <a:gd name="T4" fmla="*/ 285 w 299"/>
                  <a:gd name="T5" fmla="*/ 0 h 102"/>
                  <a:gd name="T6" fmla="*/ 152 w 299"/>
                  <a:gd name="T7" fmla="*/ 71 h 102"/>
                  <a:gd name="T8" fmla="*/ 12 w 299"/>
                  <a:gd name="T9" fmla="*/ 3 h 102"/>
                  <a:gd name="T10" fmla="*/ 0 w 299"/>
                  <a:gd name="T11" fmla="*/ 26 h 102"/>
                  <a:gd name="T12" fmla="*/ 147 w 299"/>
                  <a:gd name="T13" fmla="*/ 97 h 102"/>
                  <a:gd name="T14" fmla="*/ 149 w 299"/>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9" h="102">
                    <a:moveTo>
                      <a:pt x="149" y="102"/>
                    </a:moveTo>
                    <a:lnTo>
                      <a:pt x="299" y="24"/>
                    </a:lnTo>
                    <a:lnTo>
                      <a:pt x="285" y="0"/>
                    </a:lnTo>
                    <a:lnTo>
                      <a:pt x="152" y="71"/>
                    </a:lnTo>
                    <a:lnTo>
                      <a:pt x="12" y="3"/>
                    </a:lnTo>
                    <a:lnTo>
                      <a:pt x="0" y="26"/>
                    </a:lnTo>
                    <a:lnTo>
                      <a:pt x="147" y="97"/>
                    </a:lnTo>
                    <a:lnTo>
                      <a:pt x="14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dirty="0">
                  <a:latin typeface="微软雅黑" panose="020B0503020204020204" pitchFamily="34" charset="-122"/>
                </a:endParaRPr>
              </a:p>
            </p:txBody>
          </p:sp>
        </p:grpSp>
      </p:grpSp>
      <p:sp>
        <p:nvSpPr>
          <p:cNvPr id="49" name="Freeform 1"/>
          <p:cNvSpPr>
            <a:spLocks noChangeArrowheads="1"/>
          </p:cNvSpPr>
          <p:nvPr/>
        </p:nvSpPr>
        <p:spPr bwMode="auto">
          <a:xfrm>
            <a:off x="4362326" y="3747916"/>
            <a:ext cx="1153976" cy="1081322"/>
          </a:xfrm>
          <a:custGeom>
            <a:avLst/>
            <a:gdLst>
              <a:gd name="T0" fmla="*/ 4511 w 4512"/>
              <a:gd name="T1" fmla="*/ 0 h 4510"/>
              <a:gd name="T2" fmla="*/ 4511 w 4512"/>
              <a:gd name="T3" fmla="*/ 0 h 4510"/>
              <a:gd name="T4" fmla="*/ 4021 w 4512"/>
              <a:gd name="T5" fmla="*/ 0 h 4510"/>
              <a:gd name="T6" fmla="*/ 4021 w 4512"/>
              <a:gd name="T7" fmla="*/ 0 h 4510"/>
              <a:gd name="T8" fmla="*/ 851 w 4512"/>
              <a:gd name="T9" fmla="*/ 0 h 4510"/>
              <a:gd name="T10" fmla="*/ 799 w 4512"/>
              <a:gd name="T11" fmla="*/ 0 h 4510"/>
              <a:gd name="T12" fmla="*/ 774 w 4512"/>
              <a:gd name="T13" fmla="*/ 0 h 4510"/>
              <a:gd name="T14" fmla="*/ 774 w 4512"/>
              <a:gd name="T15" fmla="*/ 0 h 4510"/>
              <a:gd name="T16" fmla="*/ 0 w 4512"/>
              <a:gd name="T17" fmla="*/ 747 h 4510"/>
              <a:gd name="T18" fmla="*/ 0 w 4512"/>
              <a:gd name="T19" fmla="*/ 747 h 4510"/>
              <a:gd name="T20" fmla="*/ 0 w 4512"/>
              <a:gd name="T21" fmla="*/ 4509 h 4510"/>
              <a:gd name="T22" fmla="*/ 490 w 4512"/>
              <a:gd name="T23" fmla="*/ 4509 h 4510"/>
              <a:gd name="T24" fmla="*/ 490 w 4512"/>
              <a:gd name="T25" fmla="*/ 4509 h 4510"/>
              <a:gd name="T26" fmla="*/ 3660 w 4512"/>
              <a:gd name="T27" fmla="*/ 4509 h 4510"/>
              <a:gd name="T28" fmla="*/ 3738 w 4512"/>
              <a:gd name="T29" fmla="*/ 4509 h 4510"/>
              <a:gd name="T30" fmla="*/ 3789 w 4512"/>
              <a:gd name="T31" fmla="*/ 4509 h 4510"/>
              <a:gd name="T32" fmla="*/ 3789 w 4512"/>
              <a:gd name="T33" fmla="*/ 4509 h 4510"/>
              <a:gd name="T34" fmla="*/ 4511 w 4512"/>
              <a:gd name="T35" fmla="*/ 3788 h 4510"/>
              <a:gd name="T36" fmla="*/ 4511 w 4512"/>
              <a:gd name="T37" fmla="*/ 3788 h 4510"/>
              <a:gd name="T38" fmla="*/ 4511 w 4512"/>
              <a:gd name="T39" fmla="*/ 0 h 4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512" h="4510">
                <a:moveTo>
                  <a:pt x="4511" y="0"/>
                </a:moveTo>
                <a:lnTo>
                  <a:pt x="4511" y="0"/>
                </a:lnTo>
                <a:cubicBezTo>
                  <a:pt x="4021" y="0"/>
                  <a:pt x="4021" y="0"/>
                  <a:pt x="4021" y="0"/>
                </a:cubicBezTo>
                <a:lnTo>
                  <a:pt x="4021" y="0"/>
                </a:lnTo>
                <a:cubicBezTo>
                  <a:pt x="851" y="0"/>
                  <a:pt x="851" y="0"/>
                  <a:pt x="851" y="0"/>
                </a:cubicBezTo>
                <a:cubicBezTo>
                  <a:pt x="825" y="0"/>
                  <a:pt x="825" y="0"/>
                  <a:pt x="799" y="0"/>
                </a:cubicBezTo>
                <a:cubicBezTo>
                  <a:pt x="774" y="0"/>
                  <a:pt x="774" y="0"/>
                  <a:pt x="774" y="0"/>
                </a:cubicBezTo>
                <a:lnTo>
                  <a:pt x="774" y="0"/>
                </a:lnTo>
                <a:cubicBezTo>
                  <a:pt x="361" y="26"/>
                  <a:pt x="52" y="361"/>
                  <a:pt x="0" y="747"/>
                </a:cubicBezTo>
                <a:lnTo>
                  <a:pt x="0" y="747"/>
                </a:lnTo>
                <a:cubicBezTo>
                  <a:pt x="0" y="4509"/>
                  <a:pt x="0" y="4509"/>
                  <a:pt x="0" y="4509"/>
                </a:cubicBezTo>
                <a:cubicBezTo>
                  <a:pt x="490" y="4509"/>
                  <a:pt x="490" y="4509"/>
                  <a:pt x="490" y="4509"/>
                </a:cubicBezTo>
                <a:lnTo>
                  <a:pt x="490" y="4509"/>
                </a:lnTo>
                <a:cubicBezTo>
                  <a:pt x="3660" y="4509"/>
                  <a:pt x="3660" y="4509"/>
                  <a:pt x="3660" y="4509"/>
                </a:cubicBezTo>
                <a:cubicBezTo>
                  <a:pt x="3686" y="4509"/>
                  <a:pt x="3712" y="4509"/>
                  <a:pt x="3738" y="4509"/>
                </a:cubicBezTo>
                <a:cubicBezTo>
                  <a:pt x="3789" y="4509"/>
                  <a:pt x="3789" y="4509"/>
                  <a:pt x="3789" y="4509"/>
                </a:cubicBezTo>
                <a:lnTo>
                  <a:pt x="3789" y="4509"/>
                </a:lnTo>
                <a:cubicBezTo>
                  <a:pt x="4150" y="4457"/>
                  <a:pt x="4460" y="4174"/>
                  <a:pt x="4511" y="3788"/>
                </a:cubicBezTo>
                <a:lnTo>
                  <a:pt x="4511" y="3788"/>
                </a:lnTo>
                <a:lnTo>
                  <a:pt x="4511" y="0"/>
                </a:lnTo>
              </a:path>
            </a:pathLst>
          </a:custGeom>
          <a:solidFill>
            <a:schemeClr val="accent2"/>
          </a:solidFill>
          <a:ln>
            <a:noFill/>
          </a:ln>
          <a:effectLst/>
        </p:spPr>
        <p:txBody>
          <a:bodyPr wrap="none" lIns="60959" tIns="30479" rIns="60959" bIns="30479" anchor="ctr"/>
          <a:lstStyle/>
          <a:p>
            <a:endParaRPr lang="en-US" sz="900" dirty="0">
              <a:latin typeface="微软雅黑" panose="020B0503020204020204" pitchFamily="34" charset="-122"/>
            </a:endParaRPr>
          </a:p>
        </p:txBody>
      </p:sp>
      <p:sp>
        <p:nvSpPr>
          <p:cNvPr id="50" name="Freeform 1"/>
          <p:cNvSpPr>
            <a:spLocks noChangeArrowheads="1"/>
          </p:cNvSpPr>
          <p:nvPr/>
        </p:nvSpPr>
        <p:spPr bwMode="auto">
          <a:xfrm>
            <a:off x="7067737" y="3747916"/>
            <a:ext cx="1153976" cy="1081322"/>
          </a:xfrm>
          <a:custGeom>
            <a:avLst/>
            <a:gdLst>
              <a:gd name="T0" fmla="*/ 4511 w 4512"/>
              <a:gd name="T1" fmla="*/ 0 h 4510"/>
              <a:gd name="T2" fmla="*/ 4511 w 4512"/>
              <a:gd name="T3" fmla="*/ 0 h 4510"/>
              <a:gd name="T4" fmla="*/ 4021 w 4512"/>
              <a:gd name="T5" fmla="*/ 0 h 4510"/>
              <a:gd name="T6" fmla="*/ 4021 w 4512"/>
              <a:gd name="T7" fmla="*/ 0 h 4510"/>
              <a:gd name="T8" fmla="*/ 851 w 4512"/>
              <a:gd name="T9" fmla="*/ 0 h 4510"/>
              <a:gd name="T10" fmla="*/ 799 w 4512"/>
              <a:gd name="T11" fmla="*/ 0 h 4510"/>
              <a:gd name="T12" fmla="*/ 774 w 4512"/>
              <a:gd name="T13" fmla="*/ 0 h 4510"/>
              <a:gd name="T14" fmla="*/ 774 w 4512"/>
              <a:gd name="T15" fmla="*/ 0 h 4510"/>
              <a:gd name="T16" fmla="*/ 0 w 4512"/>
              <a:gd name="T17" fmla="*/ 747 h 4510"/>
              <a:gd name="T18" fmla="*/ 0 w 4512"/>
              <a:gd name="T19" fmla="*/ 747 h 4510"/>
              <a:gd name="T20" fmla="*/ 0 w 4512"/>
              <a:gd name="T21" fmla="*/ 4509 h 4510"/>
              <a:gd name="T22" fmla="*/ 490 w 4512"/>
              <a:gd name="T23" fmla="*/ 4509 h 4510"/>
              <a:gd name="T24" fmla="*/ 490 w 4512"/>
              <a:gd name="T25" fmla="*/ 4509 h 4510"/>
              <a:gd name="T26" fmla="*/ 3660 w 4512"/>
              <a:gd name="T27" fmla="*/ 4509 h 4510"/>
              <a:gd name="T28" fmla="*/ 3738 w 4512"/>
              <a:gd name="T29" fmla="*/ 4509 h 4510"/>
              <a:gd name="T30" fmla="*/ 3789 w 4512"/>
              <a:gd name="T31" fmla="*/ 4509 h 4510"/>
              <a:gd name="T32" fmla="*/ 3789 w 4512"/>
              <a:gd name="T33" fmla="*/ 4509 h 4510"/>
              <a:gd name="T34" fmla="*/ 4511 w 4512"/>
              <a:gd name="T35" fmla="*/ 3788 h 4510"/>
              <a:gd name="T36" fmla="*/ 4511 w 4512"/>
              <a:gd name="T37" fmla="*/ 3788 h 4510"/>
              <a:gd name="T38" fmla="*/ 4511 w 4512"/>
              <a:gd name="T39" fmla="*/ 0 h 4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512" h="4510">
                <a:moveTo>
                  <a:pt x="4511" y="0"/>
                </a:moveTo>
                <a:lnTo>
                  <a:pt x="4511" y="0"/>
                </a:lnTo>
                <a:cubicBezTo>
                  <a:pt x="4021" y="0"/>
                  <a:pt x="4021" y="0"/>
                  <a:pt x="4021" y="0"/>
                </a:cubicBezTo>
                <a:lnTo>
                  <a:pt x="4021" y="0"/>
                </a:lnTo>
                <a:cubicBezTo>
                  <a:pt x="851" y="0"/>
                  <a:pt x="851" y="0"/>
                  <a:pt x="851" y="0"/>
                </a:cubicBezTo>
                <a:cubicBezTo>
                  <a:pt x="825" y="0"/>
                  <a:pt x="825" y="0"/>
                  <a:pt x="799" y="0"/>
                </a:cubicBezTo>
                <a:cubicBezTo>
                  <a:pt x="774" y="0"/>
                  <a:pt x="774" y="0"/>
                  <a:pt x="774" y="0"/>
                </a:cubicBezTo>
                <a:lnTo>
                  <a:pt x="774" y="0"/>
                </a:lnTo>
                <a:cubicBezTo>
                  <a:pt x="361" y="26"/>
                  <a:pt x="52" y="361"/>
                  <a:pt x="0" y="747"/>
                </a:cubicBezTo>
                <a:lnTo>
                  <a:pt x="0" y="747"/>
                </a:lnTo>
                <a:cubicBezTo>
                  <a:pt x="0" y="4509"/>
                  <a:pt x="0" y="4509"/>
                  <a:pt x="0" y="4509"/>
                </a:cubicBezTo>
                <a:cubicBezTo>
                  <a:pt x="490" y="4509"/>
                  <a:pt x="490" y="4509"/>
                  <a:pt x="490" y="4509"/>
                </a:cubicBezTo>
                <a:lnTo>
                  <a:pt x="490" y="4509"/>
                </a:lnTo>
                <a:cubicBezTo>
                  <a:pt x="3660" y="4509"/>
                  <a:pt x="3660" y="4509"/>
                  <a:pt x="3660" y="4509"/>
                </a:cubicBezTo>
                <a:cubicBezTo>
                  <a:pt x="3686" y="4509"/>
                  <a:pt x="3712" y="4509"/>
                  <a:pt x="3738" y="4509"/>
                </a:cubicBezTo>
                <a:cubicBezTo>
                  <a:pt x="3789" y="4509"/>
                  <a:pt x="3789" y="4509"/>
                  <a:pt x="3789" y="4509"/>
                </a:cubicBezTo>
                <a:lnTo>
                  <a:pt x="3789" y="4509"/>
                </a:lnTo>
                <a:cubicBezTo>
                  <a:pt x="4150" y="4457"/>
                  <a:pt x="4460" y="4174"/>
                  <a:pt x="4511" y="3788"/>
                </a:cubicBezTo>
                <a:lnTo>
                  <a:pt x="4511" y="3788"/>
                </a:lnTo>
                <a:lnTo>
                  <a:pt x="4511" y="0"/>
                </a:lnTo>
              </a:path>
            </a:pathLst>
          </a:custGeom>
          <a:solidFill>
            <a:schemeClr val="accent3"/>
          </a:solidFill>
          <a:ln>
            <a:noFill/>
          </a:ln>
          <a:effectLst/>
        </p:spPr>
        <p:txBody>
          <a:bodyPr wrap="none" lIns="60959" tIns="30479" rIns="60959" bIns="30479" anchor="ctr"/>
          <a:lstStyle/>
          <a:p>
            <a:endParaRPr lang="en-US" sz="900" dirty="0">
              <a:latin typeface="微软雅黑" panose="020B0503020204020204" pitchFamily="34" charset="-122"/>
            </a:endParaRPr>
          </a:p>
        </p:txBody>
      </p:sp>
      <p:sp>
        <p:nvSpPr>
          <p:cNvPr id="51" name="Freeform 1"/>
          <p:cNvSpPr>
            <a:spLocks noChangeArrowheads="1"/>
          </p:cNvSpPr>
          <p:nvPr/>
        </p:nvSpPr>
        <p:spPr bwMode="auto">
          <a:xfrm>
            <a:off x="9756277" y="3747916"/>
            <a:ext cx="1153976" cy="1081322"/>
          </a:xfrm>
          <a:custGeom>
            <a:avLst/>
            <a:gdLst>
              <a:gd name="T0" fmla="*/ 4511 w 4512"/>
              <a:gd name="T1" fmla="*/ 0 h 4510"/>
              <a:gd name="T2" fmla="*/ 4511 w 4512"/>
              <a:gd name="T3" fmla="*/ 0 h 4510"/>
              <a:gd name="T4" fmla="*/ 4021 w 4512"/>
              <a:gd name="T5" fmla="*/ 0 h 4510"/>
              <a:gd name="T6" fmla="*/ 4021 w 4512"/>
              <a:gd name="T7" fmla="*/ 0 h 4510"/>
              <a:gd name="T8" fmla="*/ 851 w 4512"/>
              <a:gd name="T9" fmla="*/ 0 h 4510"/>
              <a:gd name="T10" fmla="*/ 799 w 4512"/>
              <a:gd name="T11" fmla="*/ 0 h 4510"/>
              <a:gd name="T12" fmla="*/ 774 w 4512"/>
              <a:gd name="T13" fmla="*/ 0 h 4510"/>
              <a:gd name="T14" fmla="*/ 774 w 4512"/>
              <a:gd name="T15" fmla="*/ 0 h 4510"/>
              <a:gd name="T16" fmla="*/ 0 w 4512"/>
              <a:gd name="T17" fmla="*/ 747 h 4510"/>
              <a:gd name="T18" fmla="*/ 0 w 4512"/>
              <a:gd name="T19" fmla="*/ 747 h 4510"/>
              <a:gd name="T20" fmla="*/ 0 w 4512"/>
              <a:gd name="T21" fmla="*/ 4509 h 4510"/>
              <a:gd name="T22" fmla="*/ 490 w 4512"/>
              <a:gd name="T23" fmla="*/ 4509 h 4510"/>
              <a:gd name="T24" fmla="*/ 490 w 4512"/>
              <a:gd name="T25" fmla="*/ 4509 h 4510"/>
              <a:gd name="T26" fmla="*/ 3660 w 4512"/>
              <a:gd name="T27" fmla="*/ 4509 h 4510"/>
              <a:gd name="T28" fmla="*/ 3738 w 4512"/>
              <a:gd name="T29" fmla="*/ 4509 h 4510"/>
              <a:gd name="T30" fmla="*/ 3789 w 4512"/>
              <a:gd name="T31" fmla="*/ 4509 h 4510"/>
              <a:gd name="T32" fmla="*/ 3789 w 4512"/>
              <a:gd name="T33" fmla="*/ 4509 h 4510"/>
              <a:gd name="T34" fmla="*/ 4511 w 4512"/>
              <a:gd name="T35" fmla="*/ 3788 h 4510"/>
              <a:gd name="T36" fmla="*/ 4511 w 4512"/>
              <a:gd name="T37" fmla="*/ 3788 h 4510"/>
              <a:gd name="T38" fmla="*/ 4511 w 4512"/>
              <a:gd name="T39" fmla="*/ 0 h 4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512" h="4510">
                <a:moveTo>
                  <a:pt x="4511" y="0"/>
                </a:moveTo>
                <a:lnTo>
                  <a:pt x="4511" y="0"/>
                </a:lnTo>
                <a:cubicBezTo>
                  <a:pt x="4021" y="0"/>
                  <a:pt x="4021" y="0"/>
                  <a:pt x="4021" y="0"/>
                </a:cubicBezTo>
                <a:lnTo>
                  <a:pt x="4021" y="0"/>
                </a:lnTo>
                <a:cubicBezTo>
                  <a:pt x="851" y="0"/>
                  <a:pt x="851" y="0"/>
                  <a:pt x="851" y="0"/>
                </a:cubicBezTo>
                <a:cubicBezTo>
                  <a:pt x="825" y="0"/>
                  <a:pt x="825" y="0"/>
                  <a:pt x="799" y="0"/>
                </a:cubicBezTo>
                <a:cubicBezTo>
                  <a:pt x="774" y="0"/>
                  <a:pt x="774" y="0"/>
                  <a:pt x="774" y="0"/>
                </a:cubicBezTo>
                <a:lnTo>
                  <a:pt x="774" y="0"/>
                </a:lnTo>
                <a:cubicBezTo>
                  <a:pt x="361" y="26"/>
                  <a:pt x="52" y="361"/>
                  <a:pt x="0" y="747"/>
                </a:cubicBezTo>
                <a:lnTo>
                  <a:pt x="0" y="747"/>
                </a:lnTo>
                <a:cubicBezTo>
                  <a:pt x="0" y="4509"/>
                  <a:pt x="0" y="4509"/>
                  <a:pt x="0" y="4509"/>
                </a:cubicBezTo>
                <a:cubicBezTo>
                  <a:pt x="490" y="4509"/>
                  <a:pt x="490" y="4509"/>
                  <a:pt x="490" y="4509"/>
                </a:cubicBezTo>
                <a:lnTo>
                  <a:pt x="490" y="4509"/>
                </a:lnTo>
                <a:cubicBezTo>
                  <a:pt x="3660" y="4509"/>
                  <a:pt x="3660" y="4509"/>
                  <a:pt x="3660" y="4509"/>
                </a:cubicBezTo>
                <a:cubicBezTo>
                  <a:pt x="3686" y="4509"/>
                  <a:pt x="3712" y="4509"/>
                  <a:pt x="3738" y="4509"/>
                </a:cubicBezTo>
                <a:cubicBezTo>
                  <a:pt x="3789" y="4509"/>
                  <a:pt x="3789" y="4509"/>
                  <a:pt x="3789" y="4509"/>
                </a:cubicBezTo>
                <a:lnTo>
                  <a:pt x="3789" y="4509"/>
                </a:lnTo>
                <a:cubicBezTo>
                  <a:pt x="4150" y="4457"/>
                  <a:pt x="4460" y="4174"/>
                  <a:pt x="4511" y="3788"/>
                </a:cubicBezTo>
                <a:lnTo>
                  <a:pt x="4511" y="3788"/>
                </a:lnTo>
                <a:lnTo>
                  <a:pt x="4511" y="0"/>
                </a:lnTo>
              </a:path>
            </a:pathLst>
          </a:custGeom>
          <a:solidFill>
            <a:schemeClr val="accent4"/>
          </a:solidFill>
          <a:ln>
            <a:noFill/>
          </a:ln>
          <a:effectLst/>
        </p:spPr>
        <p:txBody>
          <a:bodyPr wrap="none" lIns="60959" tIns="30479" rIns="60959" bIns="30479" anchor="ctr"/>
          <a:lstStyle/>
          <a:p>
            <a:endParaRPr lang="en-US" sz="900" dirty="0">
              <a:latin typeface="微软雅黑" panose="020B0503020204020204" pitchFamily="34" charset="-122"/>
            </a:endParaRPr>
          </a:p>
        </p:txBody>
      </p:sp>
      <p:sp>
        <p:nvSpPr>
          <p:cNvPr id="52" name="文本框 51"/>
          <p:cNvSpPr txBox="1"/>
          <p:nvPr/>
        </p:nvSpPr>
        <p:spPr>
          <a:xfrm>
            <a:off x="1542522" y="4966203"/>
            <a:ext cx="2091437" cy="738664"/>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53" name="文本框 52"/>
          <p:cNvSpPr txBox="1"/>
          <p:nvPr/>
        </p:nvSpPr>
        <p:spPr>
          <a:xfrm>
            <a:off x="4257458" y="4966203"/>
            <a:ext cx="2091437" cy="738664"/>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54" name="文本框 53"/>
          <p:cNvSpPr txBox="1"/>
          <p:nvPr/>
        </p:nvSpPr>
        <p:spPr>
          <a:xfrm>
            <a:off x="6961626" y="4966203"/>
            <a:ext cx="2091437" cy="738664"/>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55" name="文本框 54"/>
          <p:cNvSpPr txBox="1"/>
          <p:nvPr/>
        </p:nvSpPr>
        <p:spPr>
          <a:xfrm>
            <a:off x="9657462" y="4966203"/>
            <a:ext cx="2091437" cy="738664"/>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Enter your text here, or copy your text here.</a:t>
            </a:r>
            <a:endParaRPr lang="zh-CN" altLang="en-US" sz="1400" dirty="0"/>
          </a:p>
        </p:txBody>
      </p:sp>
      <p:sp>
        <p:nvSpPr>
          <p:cNvPr id="56" name="文本框 55"/>
          <p:cNvSpPr txBox="1"/>
          <p:nvPr/>
        </p:nvSpPr>
        <p:spPr>
          <a:xfrm>
            <a:off x="1719016" y="3924361"/>
            <a:ext cx="1032446" cy="707886"/>
          </a:xfrm>
          <a:prstGeom prst="rect">
            <a:avLst/>
          </a:prstGeom>
          <a:noFill/>
        </p:spPr>
        <p:txBody>
          <a:bodyPr wrap="square" rtlCol="0">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Add title</a:t>
            </a:r>
          </a:p>
        </p:txBody>
      </p:sp>
      <p:sp>
        <p:nvSpPr>
          <p:cNvPr id="57" name="文本框 56"/>
          <p:cNvSpPr txBox="1"/>
          <p:nvPr/>
        </p:nvSpPr>
        <p:spPr>
          <a:xfrm>
            <a:off x="4423091" y="3934634"/>
            <a:ext cx="1032446" cy="707886"/>
          </a:xfrm>
          <a:prstGeom prst="rect">
            <a:avLst/>
          </a:prstGeom>
          <a:noFill/>
        </p:spPr>
        <p:txBody>
          <a:bodyPr wrap="square" rtlCol="0">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Add title</a:t>
            </a:r>
          </a:p>
        </p:txBody>
      </p:sp>
      <p:sp>
        <p:nvSpPr>
          <p:cNvPr id="58" name="文本框 57"/>
          <p:cNvSpPr txBox="1"/>
          <p:nvPr/>
        </p:nvSpPr>
        <p:spPr>
          <a:xfrm>
            <a:off x="7128502" y="3934634"/>
            <a:ext cx="1032446" cy="707886"/>
          </a:xfrm>
          <a:prstGeom prst="rect">
            <a:avLst/>
          </a:prstGeom>
          <a:noFill/>
        </p:spPr>
        <p:txBody>
          <a:bodyPr wrap="square" rtlCol="0">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Add title</a:t>
            </a:r>
          </a:p>
        </p:txBody>
      </p:sp>
      <p:sp>
        <p:nvSpPr>
          <p:cNvPr id="59" name="文本框 58"/>
          <p:cNvSpPr txBox="1"/>
          <p:nvPr/>
        </p:nvSpPr>
        <p:spPr>
          <a:xfrm>
            <a:off x="9817042" y="3934634"/>
            <a:ext cx="1032446" cy="707886"/>
          </a:xfrm>
          <a:prstGeom prst="rect">
            <a:avLst/>
          </a:prstGeom>
          <a:noFill/>
        </p:spPr>
        <p:txBody>
          <a:bodyPr wrap="square" rtlCol="0">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Add title</a:t>
            </a:r>
          </a:p>
        </p:txBody>
      </p:sp>
      <p:sp>
        <p:nvSpPr>
          <p:cNvPr id="60" name="Freeform 128"/>
          <p:cNvSpPr>
            <a:spLocks noChangeAspect="1" noEditPoints="1"/>
          </p:cNvSpPr>
          <p:nvPr/>
        </p:nvSpPr>
        <p:spPr bwMode="auto">
          <a:xfrm>
            <a:off x="6687406" y="2364697"/>
            <a:ext cx="440411" cy="440411"/>
          </a:xfrm>
          <a:custGeom>
            <a:avLst/>
            <a:gdLst>
              <a:gd name="T0" fmla="*/ 1075 w 1209"/>
              <a:gd name="T1" fmla="*/ 505 h 1209"/>
              <a:gd name="T2" fmla="*/ 1022 w 1209"/>
              <a:gd name="T3" fmla="*/ 558 h 1209"/>
              <a:gd name="T4" fmla="*/ 969 w 1209"/>
              <a:gd name="T5" fmla="*/ 558 h 1209"/>
              <a:gd name="T6" fmla="*/ 651 w 1209"/>
              <a:gd name="T7" fmla="*/ 240 h 1209"/>
              <a:gd name="T8" fmla="*/ 651 w 1209"/>
              <a:gd name="T9" fmla="*/ 187 h 1209"/>
              <a:gd name="T10" fmla="*/ 704 w 1209"/>
              <a:gd name="T11" fmla="*/ 134 h 1209"/>
              <a:gd name="T12" fmla="*/ 757 w 1209"/>
              <a:gd name="T13" fmla="*/ 134 h 1209"/>
              <a:gd name="T14" fmla="*/ 1075 w 1209"/>
              <a:gd name="T15" fmla="*/ 452 h 1209"/>
              <a:gd name="T16" fmla="*/ 1075 w 1209"/>
              <a:gd name="T17" fmla="*/ 505 h 1209"/>
              <a:gd name="T18" fmla="*/ 177 w 1209"/>
              <a:gd name="T19" fmla="*/ 1010 h 1209"/>
              <a:gd name="T20" fmla="*/ 124 w 1209"/>
              <a:gd name="T21" fmla="*/ 957 h 1209"/>
              <a:gd name="T22" fmla="*/ 489 w 1209"/>
              <a:gd name="T23" fmla="*/ 592 h 1209"/>
              <a:gd name="T24" fmla="*/ 542 w 1209"/>
              <a:gd name="T25" fmla="*/ 645 h 1209"/>
              <a:gd name="T26" fmla="*/ 177 w 1209"/>
              <a:gd name="T27" fmla="*/ 1010 h 1209"/>
              <a:gd name="T28" fmla="*/ 1175 w 1209"/>
              <a:gd name="T29" fmla="*/ 377 h 1209"/>
              <a:gd name="T30" fmla="*/ 1056 w 1209"/>
              <a:gd name="T31" fmla="*/ 258 h 1209"/>
              <a:gd name="T32" fmla="*/ 951 w 1209"/>
              <a:gd name="T33" fmla="*/ 153 h 1209"/>
              <a:gd name="T34" fmla="*/ 832 w 1209"/>
              <a:gd name="T35" fmla="*/ 34 h 1209"/>
              <a:gd name="T36" fmla="*/ 717 w 1209"/>
              <a:gd name="T37" fmla="*/ 23 h 1209"/>
              <a:gd name="T38" fmla="*/ 393 w 1209"/>
              <a:gd name="T39" fmla="*/ 239 h 1209"/>
              <a:gd name="T40" fmla="*/ 364 w 1209"/>
              <a:gd name="T41" fmla="*/ 347 h 1209"/>
              <a:gd name="T42" fmla="*/ 447 w 1209"/>
              <a:gd name="T43" fmla="*/ 512 h 1209"/>
              <a:gd name="T44" fmla="*/ 456 w 1209"/>
              <a:gd name="T45" fmla="*/ 528 h 1209"/>
              <a:gd name="T46" fmla="*/ 38 w 1209"/>
              <a:gd name="T47" fmla="*/ 946 h 1209"/>
              <a:gd name="T48" fmla="*/ 0 w 1209"/>
              <a:gd name="T49" fmla="*/ 1209 h 1209"/>
              <a:gd name="T50" fmla="*/ 225 w 1209"/>
              <a:gd name="T51" fmla="*/ 1209 h 1209"/>
              <a:gd name="T52" fmla="*/ 225 w 1209"/>
              <a:gd name="T53" fmla="*/ 1134 h 1209"/>
              <a:gd name="T54" fmla="*/ 375 w 1209"/>
              <a:gd name="T55" fmla="*/ 1134 h 1209"/>
              <a:gd name="T56" fmla="*/ 375 w 1209"/>
              <a:gd name="T57" fmla="*/ 984 h 1209"/>
              <a:gd name="T58" fmla="*/ 525 w 1209"/>
              <a:gd name="T59" fmla="*/ 984 h 1209"/>
              <a:gd name="T60" fmla="*/ 525 w 1209"/>
              <a:gd name="T61" fmla="*/ 834 h 1209"/>
              <a:gd name="T62" fmla="*/ 675 w 1209"/>
              <a:gd name="T63" fmla="*/ 834 h 1209"/>
              <a:gd name="T64" fmla="*/ 675 w 1209"/>
              <a:gd name="T65" fmla="*/ 750 h 1209"/>
              <a:gd name="T66" fmla="*/ 697 w 1209"/>
              <a:gd name="T67" fmla="*/ 762 h 1209"/>
              <a:gd name="T68" fmla="*/ 862 w 1209"/>
              <a:gd name="T69" fmla="*/ 845 h 1209"/>
              <a:gd name="T70" fmla="*/ 970 w 1209"/>
              <a:gd name="T71" fmla="*/ 816 h 1209"/>
              <a:gd name="T72" fmla="*/ 1186 w 1209"/>
              <a:gd name="T73" fmla="*/ 492 h 1209"/>
              <a:gd name="T74" fmla="*/ 1175 w 1209"/>
              <a:gd name="T75" fmla="*/ 377 h 1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09" h="1209">
                <a:moveTo>
                  <a:pt x="1075" y="505"/>
                </a:moveTo>
                <a:lnTo>
                  <a:pt x="1022" y="558"/>
                </a:lnTo>
                <a:cubicBezTo>
                  <a:pt x="1007" y="573"/>
                  <a:pt x="984" y="573"/>
                  <a:pt x="969" y="558"/>
                </a:cubicBezTo>
                <a:lnTo>
                  <a:pt x="651" y="240"/>
                </a:lnTo>
                <a:cubicBezTo>
                  <a:pt x="636" y="226"/>
                  <a:pt x="636" y="202"/>
                  <a:pt x="651" y="187"/>
                </a:cubicBezTo>
                <a:lnTo>
                  <a:pt x="704" y="134"/>
                </a:lnTo>
                <a:cubicBezTo>
                  <a:pt x="718" y="119"/>
                  <a:pt x="742" y="119"/>
                  <a:pt x="757" y="134"/>
                </a:cubicBezTo>
                <a:lnTo>
                  <a:pt x="1075" y="452"/>
                </a:lnTo>
                <a:cubicBezTo>
                  <a:pt x="1090" y="467"/>
                  <a:pt x="1090" y="491"/>
                  <a:pt x="1075" y="505"/>
                </a:cubicBezTo>
                <a:close/>
                <a:moveTo>
                  <a:pt x="177" y="1010"/>
                </a:moveTo>
                <a:lnTo>
                  <a:pt x="124" y="957"/>
                </a:lnTo>
                <a:lnTo>
                  <a:pt x="489" y="592"/>
                </a:lnTo>
                <a:lnTo>
                  <a:pt x="542" y="645"/>
                </a:lnTo>
                <a:lnTo>
                  <a:pt x="177" y="1010"/>
                </a:lnTo>
                <a:close/>
                <a:moveTo>
                  <a:pt x="1175" y="377"/>
                </a:moveTo>
                <a:lnTo>
                  <a:pt x="1056" y="258"/>
                </a:lnTo>
                <a:cubicBezTo>
                  <a:pt x="1027" y="229"/>
                  <a:pt x="980" y="182"/>
                  <a:pt x="951" y="153"/>
                </a:cubicBezTo>
                <a:lnTo>
                  <a:pt x="832" y="34"/>
                </a:lnTo>
                <a:cubicBezTo>
                  <a:pt x="803" y="5"/>
                  <a:pt x="751" y="0"/>
                  <a:pt x="717" y="23"/>
                </a:cubicBezTo>
                <a:lnTo>
                  <a:pt x="393" y="239"/>
                </a:lnTo>
                <a:cubicBezTo>
                  <a:pt x="359" y="262"/>
                  <a:pt x="346" y="310"/>
                  <a:pt x="364" y="347"/>
                </a:cubicBezTo>
                <a:lnTo>
                  <a:pt x="447" y="512"/>
                </a:lnTo>
                <a:cubicBezTo>
                  <a:pt x="450" y="517"/>
                  <a:pt x="452" y="523"/>
                  <a:pt x="456" y="528"/>
                </a:cubicBezTo>
                <a:lnTo>
                  <a:pt x="38" y="946"/>
                </a:lnTo>
                <a:lnTo>
                  <a:pt x="0" y="1209"/>
                </a:lnTo>
                <a:lnTo>
                  <a:pt x="225" y="1209"/>
                </a:lnTo>
                <a:lnTo>
                  <a:pt x="225" y="1134"/>
                </a:lnTo>
                <a:lnTo>
                  <a:pt x="375" y="1134"/>
                </a:lnTo>
                <a:lnTo>
                  <a:pt x="375" y="984"/>
                </a:lnTo>
                <a:lnTo>
                  <a:pt x="525" y="984"/>
                </a:lnTo>
                <a:lnTo>
                  <a:pt x="525" y="834"/>
                </a:lnTo>
                <a:lnTo>
                  <a:pt x="675" y="834"/>
                </a:lnTo>
                <a:lnTo>
                  <a:pt x="675" y="750"/>
                </a:lnTo>
                <a:cubicBezTo>
                  <a:pt x="683" y="755"/>
                  <a:pt x="690" y="759"/>
                  <a:pt x="697" y="762"/>
                </a:cubicBezTo>
                <a:lnTo>
                  <a:pt x="862" y="845"/>
                </a:lnTo>
                <a:cubicBezTo>
                  <a:pt x="899" y="863"/>
                  <a:pt x="947" y="850"/>
                  <a:pt x="970" y="816"/>
                </a:cubicBezTo>
                <a:lnTo>
                  <a:pt x="1186" y="492"/>
                </a:lnTo>
                <a:cubicBezTo>
                  <a:pt x="1209" y="458"/>
                  <a:pt x="1204" y="406"/>
                  <a:pt x="1175" y="37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61" name="Freeform 28"/>
          <p:cNvSpPr>
            <a:spLocks noChangeAspect="1" noEditPoints="1"/>
          </p:cNvSpPr>
          <p:nvPr/>
        </p:nvSpPr>
        <p:spPr bwMode="auto">
          <a:xfrm>
            <a:off x="3962672" y="2366487"/>
            <a:ext cx="440411" cy="436830"/>
          </a:xfrm>
          <a:custGeom>
            <a:avLst/>
            <a:gdLst>
              <a:gd name="T0" fmla="*/ 1058 w 1200"/>
              <a:gd name="T1" fmla="*/ 997 h 1189"/>
              <a:gd name="T2" fmla="*/ 1015 w 1200"/>
              <a:gd name="T3" fmla="*/ 997 h 1189"/>
              <a:gd name="T4" fmla="*/ 793 w 1200"/>
              <a:gd name="T5" fmla="*/ 776 h 1189"/>
              <a:gd name="T6" fmla="*/ 793 w 1200"/>
              <a:gd name="T7" fmla="*/ 733 h 1189"/>
              <a:gd name="T8" fmla="*/ 837 w 1200"/>
              <a:gd name="T9" fmla="*/ 733 h 1189"/>
              <a:gd name="T10" fmla="*/ 1058 w 1200"/>
              <a:gd name="T11" fmla="*/ 954 h 1189"/>
              <a:gd name="T12" fmla="*/ 1058 w 1200"/>
              <a:gd name="T13" fmla="*/ 997 h 1189"/>
              <a:gd name="T14" fmla="*/ 960 w 1200"/>
              <a:gd name="T15" fmla="*/ 1094 h 1189"/>
              <a:gd name="T16" fmla="*/ 917 w 1200"/>
              <a:gd name="T17" fmla="*/ 1094 h 1189"/>
              <a:gd name="T18" fmla="*/ 696 w 1200"/>
              <a:gd name="T19" fmla="*/ 873 h 1189"/>
              <a:gd name="T20" fmla="*/ 696 w 1200"/>
              <a:gd name="T21" fmla="*/ 830 h 1189"/>
              <a:gd name="T22" fmla="*/ 739 w 1200"/>
              <a:gd name="T23" fmla="*/ 830 h 1189"/>
              <a:gd name="T24" fmla="*/ 960 w 1200"/>
              <a:gd name="T25" fmla="*/ 1051 h 1189"/>
              <a:gd name="T26" fmla="*/ 960 w 1200"/>
              <a:gd name="T27" fmla="*/ 1094 h 1189"/>
              <a:gd name="T28" fmla="*/ 842 w 1200"/>
              <a:gd name="T29" fmla="*/ 648 h 1189"/>
              <a:gd name="T30" fmla="*/ 593 w 1200"/>
              <a:gd name="T31" fmla="*/ 864 h 1189"/>
              <a:gd name="T32" fmla="*/ 864 w 1200"/>
              <a:gd name="T33" fmla="*/ 1142 h 1189"/>
              <a:gd name="T34" fmla="*/ 1036 w 1200"/>
              <a:gd name="T35" fmla="*/ 1142 h 1189"/>
              <a:gd name="T36" fmla="*/ 1105 w 1200"/>
              <a:gd name="T37" fmla="*/ 1073 h 1189"/>
              <a:gd name="T38" fmla="*/ 1105 w 1200"/>
              <a:gd name="T39" fmla="*/ 901 h 1189"/>
              <a:gd name="T40" fmla="*/ 842 w 1200"/>
              <a:gd name="T41" fmla="*/ 648 h 1189"/>
              <a:gd name="T42" fmla="*/ 284 w 1200"/>
              <a:gd name="T43" fmla="*/ 370 h 1189"/>
              <a:gd name="T44" fmla="*/ 463 w 1200"/>
              <a:gd name="T45" fmla="*/ 554 h 1189"/>
              <a:gd name="T46" fmla="*/ 549 w 1200"/>
              <a:gd name="T47" fmla="*/ 468 h 1189"/>
              <a:gd name="T48" fmla="*/ 370 w 1200"/>
              <a:gd name="T49" fmla="*/ 284 h 1189"/>
              <a:gd name="T50" fmla="*/ 413 w 1200"/>
              <a:gd name="T51" fmla="*/ 241 h 1189"/>
              <a:gd name="T52" fmla="*/ 172 w 1200"/>
              <a:gd name="T53" fmla="*/ 0 h 1189"/>
              <a:gd name="T54" fmla="*/ 0 w 1200"/>
              <a:gd name="T55" fmla="*/ 172 h 1189"/>
              <a:gd name="T56" fmla="*/ 241 w 1200"/>
              <a:gd name="T57" fmla="*/ 413 h 1189"/>
              <a:gd name="T58" fmla="*/ 284 w 1200"/>
              <a:gd name="T59" fmla="*/ 370 h 1189"/>
              <a:gd name="T60" fmla="*/ 266 w 1200"/>
              <a:gd name="T61" fmla="*/ 1085 h 1189"/>
              <a:gd name="T62" fmla="*/ 165 w 1200"/>
              <a:gd name="T63" fmla="*/ 985 h 1189"/>
              <a:gd name="T64" fmla="*/ 266 w 1200"/>
              <a:gd name="T65" fmla="*/ 884 h 1189"/>
              <a:gd name="T66" fmla="*/ 366 w 1200"/>
              <a:gd name="T67" fmla="*/ 985 h 1189"/>
              <a:gd name="T68" fmla="*/ 266 w 1200"/>
              <a:gd name="T69" fmla="*/ 1085 h 1189"/>
              <a:gd name="T70" fmla="*/ 777 w 1200"/>
              <a:gd name="T71" fmla="*/ 607 h 1189"/>
              <a:gd name="T72" fmla="*/ 893 w 1200"/>
              <a:gd name="T73" fmla="*/ 630 h 1189"/>
              <a:gd name="T74" fmla="*/ 1200 w 1200"/>
              <a:gd name="T75" fmla="*/ 324 h 1189"/>
              <a:gd name="T76" fmla="*/ 1195 w 1200"/>
              <a:gd name="T77" fmla="*/ 272 h 1189"/>
              <a:gd name="T78" fmla="*/ 978 w 1200"/>
              <a:gd name="T79" fmla="*/ 505 h 1189"/>
              <a:gd name="T80" fmla="*/ 773 w 1200"/>
              <a:gd name="T81" fmla="*/ 468 h 1189"/>
              <a:gd name="T82" fmla="*/ 702 w 1200"/>
              <a:gd name="T83" fmla="*/ 271 h 1189"/>
              <a:gd name="T84" fmla="*/ 936 w 1200"/>
              <a:gd name="T85" fmla="*/ 20 h 1189"/>
              <a:gd name="T86" fmla="*/ 893 w 1200"/>
              <a:gd name="T87" fmla="*/ 17 h 1189"/>
              <a:gd name="T88" fmla="*/ 587 w 1200"/>
              <a:gd name="T89" fmla="*/ 324 h 1189"/>
              <a:gd name="T90" fmla="*/ 612 w 1200"/>
              <a:gd name="T91" fmla="*/ 446 h 1189"/>
              <a:gd name="T92" fmla="*/ 320 w 1200"/>
              <a:gd name="T93" fmla="*/ 803 h 1189"/>
              <a:gd name="T94" fmla="*/ 265 w 1200"/>
              <a:gd name="T95" fmla="*/ 795 h 1189"/>
              <a:gd name="T96" fmla="*/ 76 w 1200"/>
              <a:gd name="T97" fmla="*/ 985 h 1189"/>
              <a:gd name="T98" fmla="*/ 265 w 1200"/>
              <a:gd name="T99" fmla="*/ 1174 h 1189"/>
              <a:gd name="T100" fmla="*/ 455 w 1200"/>
              <a:gd name="T101" fmla="*/ 985 h 1189"/>
              <a:gd name="T102" fmla="*/ 441 w 1200"/>
              <a:gd name="T103" fmla="*/ 913 h 1189"/>
              <a:gd name="T104" fmla="*/ 777 w 1200"/>
              <a:gd name="T105" fmla="*/ 607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200" h="1189">
                <a:moveTo>
                  <a:pt x="1058" y="997"/>
                </a:moveTo>
                <a:cubicBezTo>
                  <a:pt x="1046" y="1009"/>
                  <a:pt x="1026" y="1009"/>
                  <a:pt x="1015" y="997"/>
                </a:cubicBezTo>
                <a:lnTo>
                  <a:pt x="793" y="776"/>
                </a:lnTo>
                <a:cubicBezTo>
                  <a:pt x="782" y="764"/>
                  <a:pt x="782" y="745"/>
                  <a:pt x="793" y="733"/>
                </a:cubicBezTo>
                <a:cubicBezTo>
                  <a:pt x="805" y="721"/>
                  <a:pt x="825" y="721"/>
                  <a:pt x="837" y="733"/>
                </a:cubicBezTo>
                <a:lnTo>
                  <a:pt x="1058" y="954"/>
                </a:lnTo>
                <a:cubicBezTo>
                  <a:pt x="1070" y="966"/>
                  <a:pt x="1070" y="985"/>
                  <a:pt x="1058" y="997"/>
                </a:cubicBezTo>
                <a:close/>
                <a:moveTo>
                  <a:pt x="960" y="1094"/>
                </a:moveTo>
                <a:cubicBezTo>
                  <a:pt x="949" y="1106"/>
                  <a:pt x="929" y="1106"/>
                  <a:pt x="917" y="1094"/>
                </a:cubicBezTo>
                <a:lnTo>
                  <a:pt x="696" y="873"/>
                </a:lnTo>
                <a:cubicBezTo>
                  <a:pt x="684" y="861"/>
                  <a:pt x="684" y="842"/>
                  <a:pt x="696" y="830"/>
                </a:cubicBezTo>
                <a:cubicBezTo>
                  <a:pt x="708" y="818"/>
                  <a:pt x="727" y="818"/>
                  <a:pt x="739" y="830"/>
                </a:cubicBezTo>
                <a:lnTo>
                  <a:pt x="960" y="1051"/>
                </a:lnTo>
                <a:cubicBezTo>
                  <a:pt x="972" y="1063"/>
                  <a:pt x="972" y="1082"/>
                  <a:pt x="960" y="1094"/>
                </a:cubicBezTo>
                <a:close/>
                <a:moveTo>
                  <a:pt x="842" y="648"/>
                </a:moveTo>
                <a:cubicBezTo>
                  <a:pt x="842" y="648"/>
                  <a:pt x="694" y="688"/>
                  <a:pt x="593" y="864"/>
                </a:cubicBezTo>
                <a:cubicBezTo>
                  <a:pt x="589" y="854"/>
                  <a:pt x="864" y="1142"/>
                  <a:pt x="864" y="1142"/>
                </a:cubicBezTo>
                <a:cubicBezTo>
                  <a:pt x="912" y="1189"/>
                  <a:pt x="989" y="1189"/>
                  <a:pt x="1036" y="1142"/>
                </a:cubicBezTo>
                <a:lnTo>
                  <a:pt x="1105" y="1073"/>
                </a:lnTo>
                <a:cubicBezTo>
                  <a:pt x="1153" y="1025"/>
                  <a:pt x="1153" y="948"/>
                  <a:pt x="1105" y="901"/>
                </a:cubicBezTo>
                <a:lnTo>
                  <a:pt x="842" y="648"/>
                </a:lnTo>
                <a:close/>
                <a:moveTo>
                  <a:pt x="284" y="370"/>
                </a:moveTo>
                <a:lnTo>
                  <a:pt x="463" y="554"/>
                </a:lnTo>
                <a:lnTo>
                  <a:pt x="549" y="468"/>
                </a:lnTo>
                <a:lnTo>
                  <a:pt x="370" y="284"/>
                </a:lnTo>
                <a:lnTo>
                  <a:pt x="413" y="241"/>
                </a:lnTo>
                <a:lnTo>
                  <a:pt x="172" y="0"/>
                </a:lnTo>
                <a:lnTo>
                  <a:pt x="0" y="172"/>
                </a:lnTo>
                <a:lnTo>
                  <a:pt x="241" y="413"/>
                </a:lnTo>
                <a:lnTo>
                  <a:pt x="284" y="370"/>
                </a:lnTo>
                <a:close/>
                <a:moveTo>
                  <a:pt x="266" y="1085"/>
                </a:moveTo>
                <a:cubicBezTo>
                  <a:pt x="210" y="1085"/>
                  <a:pt x="165" y="1040"/>
                  <a:pt x="165" y="985"/>
                </a:cubicBezTo>
                <a:cubicBezTo>
                  <a:pt x="165" y="929"/>
                  <a:pt x="210" y="884"/>
                  <a:pt x="266" y="884"/>
                </a:cubicBezTo>
                <a:cubicBezTo>
                  <a:pt x="321" y="884"/>
                  <a:pt x="366" y="929"/>
                  <a:pt x="366" y="985"/>
                </a:cubicBezTo>
                <a:cubicBezTo>
                  <a:pt x="366" y="1040"/>
                  <a:pt x="321" y="1085"/>
                  <a:pt x="266" y="1085"/>
                </a:cubicBezTo>
                <a:close/>
                <a:moveTo>
                  <a:pt x="777" y="607"/>
                </a:moveTo>
                <a:cubicBezTo>
                  <a:pt x="813" y="622"/>
                  <a:pt x="852" y="630"/>
                  <a:pt x="893" y="630"/>
                </a:cubicBezTo>
                <a:cubicBezTo>
                  <a:pt x="1063" y="630"/>
                  <a:pt x="1200" y="493"/>
                  <a:pt x="1200" y="324"/>
                </a:cubicBezTo>
                <a:cubicBezTo>
                  <a:pt x="1200" y="306"/>
                  <a:pt x="1198" y="289"/>
                  <a:pt x="1195" y="272"/>
                </a:cubicBezTo>
                <a:lnTo>
                  <a:pt x="978" y="505"/>
                </a:lnTo>
                <a:lnTo>
                  <a:pt x="773" y="468"/>
                </a:lnTo>
                <a:lnTo>
                  <a:pt x="702" y="271"/>
                </a:lnTo>
                <a:lnTo>
                  <a:pt x="936" y="20"/>
                </a:lnTo>
                <a:cubicBezTo>
                  <a:pt x="922" y="18"/>
                  <a:pt x="908" y="17"/>
                  <a:pt x="893" y="17"/>
                </a:cubicBezTo>
                <a:cubicBezTo>
                  <a:pt x="724" y="17"/>
                  <a:pt x="587" y="154"/>
                  <a:pt x="587" y="324"/>
                </a:cubicBezTo>
                <a:cubicBezTo>
                  <a:pt x="587" y="367"/>
                  <a:pt x="596" y="408"/>
                  <a:pt x="612" y="446"/>
                </a:cubicBezTo>
                <a:cubicBezTo>
                  <a:pt x="518" y="613"/>
                  <a:pt x="376" y="752"/>
                  <a:pt x="320" y="803"/>
                </a:cubicBezTo>
                <a:cubicBezTo>
                  <a:pt x="303" y="798"/>
                  <a:pt x="284" y="795"/>
                  <a:pt x="265" y="795"/>
                </a:cubicBezTo>
                <a:cubicBezTo>
                  <a:pt x="161" y="795"/>
                  <a:pt x="76" y="880"/>
                  <a:pt x="76" y="985"/>
                </a:cubicBezTo>
                <a:cubicBezTo>
                  <a:pt x="76" y="1089"/>
                  <a:pt x="161" y="1174"/>
                  <a:pt x="265" y="1174"/>
                </a:cubicBezTo>
                <a:cubicBezTo>
                  <a:pt x="370" y="1174"/>
                  <a:pt x="455" y="1089"/>
                  <a:pt x="455" y="985"/>
                </a:cubicBezTo>
                <a:cubicBezTo>
                  <a:pt x="455" y="959"/>
                  <a:pt x="450" y="935"/>
                  <a:pt x="441" y="913"/>
                </a:cubicBezTo>
                <a:cubicBezTo>
                  <a:pt x="483" y="858"/>
                  <a:pt x="597" y="720"/>
                  <a:pt x="777" y="60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grpSp>
        <p:nvGrpSpPr>
          <p:cNvPr id="62" name="Group 30"/>
          <p:cNvGrpSpPr>
            <a:grpSpLocks noChangeAspect="1"/>
          </p:cNvGrpSpPr>
          <p:nvPr/>
        </p:nvGrpSpPr>
        <p:grpSpPr>
          <a:xfrm>
            <a:off x="1226641" y="2378123"/>
            <a:ext cx="484452" cy="413558"/>
            <a:chOff x="3440113" y="1050925"/>
            <a:chExt cx="390525" cy="333376"/>
          </a:xfrm>
          <a:solidFill>
            <a:schemeClr val="bg1"/>
          </a:solidFill>
        </p:grpSpPr>
        <p:sp>
          <p:nvSpPr>
            <p:cNvPr id="63" name="Freeform 8"/>
            <p:cNvSpPr>
              <a:spLocks/>
            </p:cNvSpPr>
            <p:nvPr/>
          </p:nvSpPr>
          <p:spPr bwMode="auto">
            <a:xfrm>
              <a:off x="3563938" y="1244600"/>
              <a:ext cx="69850" cy="71438"/>
            </a:xfrm>
            <a:custGeom>
              <a:avLst/>
              <a:gdLst>
                <a:gd name="T0" fmla="*/ 44 w 44"/>
                <a:gd name="T1" fmla="*/ 25 h 45"/>
                <a:gd name="T2" fmla="*/ 19 w 44"/>
                <a:gd name="T3" fmla="*/ 0 h 45"/>
                <a:gd name="T4" fmla="*/ 19 w 44"/>
                <a:gd name="T5" fmla="*/ 0 h 45"/>
                <a:gd name="T6" fmla="*/ 0 w 44"/>
                <a:gd name="T7" fmla="*/ 45 h 45"/>
                <a:gd name="T8" fmla="*/ 44 w 44"/>
                <a:gd name="T9" fmla="*/ 25 h 45"/>
              </a:gdLst>
              <a:ahLst/>
              <a:cxnLst>
                <a:cxn ang="0">
                  <a:pos x="T0" y="T1"/>
                </a:cxn>
                <a:cxn ang="0">
                  <a:pos x="T2" y="T3"/>
                </a:cxn>
                <a:cxn ang="0">
                  <a:pos x="T4" y="T5"/>
                </a:cxn>
                <a:cxn ang="0">
                  <a:pos x="T6" y="T7"/>
                </a:cxn>
                <a:cxn ang="0">
                  <a:pos x="T8" y="T9"/>
                </a:cxn>
              </a:cxnLst>
              <a:rect l="0" t="0" r="r" b="b"/>
              <a:pathLst>
                <a:path w="44" h="45">
                  <a:moveTo>
                    <a:pt x="44" y="25"/>
                  </a:moveTo>
                  <a:lnTo>
                    <a:pt x="19" y="0"/>
                  </a:lnTo>
                  <a:lnTo>
                    <a:pt x="19" y="0"/>
                  </a:lnTo>
                  <a:lnTo>
                    <a:pt x="0" y="45"/>
                  </a:lnTo>
                  <a:lnTo>
                    <a:pt x="44" y="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j-ea"/>
                <a:ea typeface="+mj-ea"/>
              </a:endParaRPr>
            </a:p>
          </p:txBody>
        </p:sp>
        <p:sp>
          <p:nvSpPr>
            <p:cNvPr id="64" name="Rectangle 9"/>
            <p:cNvSpPr>
              <a:spLocks noChangeArrowheads="1"/>
            </p:cNvSpPr>
            <p:nvPr/>
          </p:nvSpPr>
          <p:spPr bwMode="auto">
            <a:xfrm>
              <a:off x="3633788" y="1284288"/>
              <a:ext cx="1588" cy="15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mj-ea"/>
                <a:ea typeface="+mj-ea"/>
              </a:endParaRPr>
            </a:p>
          </p:txBody>
        </p:sp>
        <p:sp>
          <p:nvSpPr>
            <p:cNvPr id="65" name="Freeform 10"/>
            <p:cNvSpPr>
              <a:spLocks/>
            </p:cNvSpPr>
            <p:nvPr/>
          </p:nvSpPr>
          <p:spPr bwMode="auto">
            <a:xfrm>
              <a:off x="3605213" y="1074738"/>
              <a:ext cx="176213" cy="176213"/>
            </a:xfrm>
            <a:custGeom>
              <a:avLst/>
              <a:gdLst>
                <a:gd name="T0" fmla="*/ 101 w 111"/>
                <a:gd name="T1" fmla="*/ 0 h 111"/>
                <a:gd name="T2" fmla="*/ 0 w 111"/>
                <a:gd name="T3" fmla="*/ 101 h 111"/>
                <a:gd name="T4" fmla="*/ 10 w 111"/>
                <a:gd name="T5" fmla="*/ 111 h 111"/>
                <a:gd name="T6" fmla="*/ 111 w 111"/>
                <a:gd name="T7" fmla="*/ 10 h 111"/>
                <a:gd name="T8" fmla="*/ 101 w 111"/>
                <a:gd name="T9" fmla="*/ 0 h 111"/>
              </a:gdLst>
              <a:ahLst/>
              <a:cxnLst>
                <a:cxn ang="0">
                  <a:pos x="T0" y="T1"/>
                </a:cxn>
                <a:cxn ang="0">
                  <a:pos x="T2" y="T3"/>
                </a:cxn>
                <a:cxn ang="0">
                  <a:pos x="T4" y="T5"/>
                </a:cxn>
                <a:cxn ang="0">
                  <a:pos x="T6" y="T7"/>
                </a:cxn>
                <a:cxn ang="0">
                  <a:pos x="T8" y="T9"/>
                </a:cxn>
              </a:cxnLst>
              <a:rect l="0" t="0" r="r" b="b"/>
              <a:pathLst>
                <a:path w="111" h="111">
                  <a:moveTo>
                    <a:pt x="101" y="0"/>
                  </a:moveTo>
                  <a:lnTo>
                    <a:pt x="0" y="101"/>
                  </a:lnTo>
                  <a:lnTo>
                    <a:pt x="10" y="111"/>
                  </a:lnTo>
                  <a:lnTo>
                    <a:pt x="111" y="10"/>
                  </a:lnTo>
                  <a:lnTo>
                    <a:pt x="10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j-ea"/>
                <a:ea typeface="+mj-ea"/>
              </a:endParaRPr>
            </a:p>
          </p:txBody>
        </p:sp>
        <p:sp>
          <p:nvSpPr>
            <p:cNvPr id="66" name="Freeform 11"/>
            <p:cNvSpPr>
              <a:spLocks/>
            </p:cNvSpPr>
            <p:nvPr/>
          </p:nvSpPr>
          <p:spPr bwMode="auto">
            <a:xfrm>
              <a:off x="3629025" y="1098550"/>
              <a:ext cx="177800" cy="177800"/>
            </a:xfrm>
            <a:custGeom>
              <a:avLst/>
              <a:gdLst>
                <a:gd name="T0" fmla="*/ 0 w 112"/>
                <a:gd name="T1" fmla="*/ 102 h 112"/>
                <a:gd name="T2" fmla="*/ 10 w 112"/>
                <a:gd name="T3" fmla="*/ 112 h 112"/>
                <a:gd name="T4" fmla="*/ 112 w 112"/>
                <a:gd name="T5" fmla="*/ 12 h 112"/>
                <a:gd name="T6" fmla="*/ 102 w 112"/>
                <a:gd name="T7" fmla="*/ 0 h 112"/>
                <a:gd name="T8" fmla="*/ 0 w 112"/>
                <a:gd name="T9" fmla="*/ 102 h 112"/>
              </a:gdLst>
              <a:ahLst/>
              <a:cxnLst>
                <a:cxn ang="0">
                  <a:pos x="T0" y="T1"/>
                </a:cxn>
                <a:cxn ang="0">
                  <a:pos x="T2" y="T3"/>
                </a:cxn>
                <a:cxn ang="0">
                  <a:pos x="T4" y="T5"/>
                </a:cxn>
                <a:cxn ang="0">
                  <a:pos x="T6" y="T7"/>
                </a:cxn>
                <a:cxn ang="0">
                  <a:pos x="T8" y="T9"/>
                </a:cxn>
              </a:cxnLst>
              <a:rect l="0" t="0" r="r" b="b"/>
              <a:pathLst>
                <a:path w="112" h="112">
                  <a:moveTo>
                    <a:pt x="0" y="102"/>
                  </a:moveTo>
                  <a:lnTo>
                    <a:pt x="10" y="112"/>
                  </a:lnTo>
                  <a:lnTo>
                    <a:pt x="112" y="12"/>
                  </a:lnTo>
                  <a:lnTo>
                    <a:pt x="102" y="0"/>
                  </a:lnTo>
                  <a:lnTo>
                    <a:pt x="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j-ea"/>
                <a:ea typeface="+mj-ea"/>
              </a:endParaRPr>
            </a:p>
          </p:txBody>
        </p:sp>
        <p:sp>
          <p:nvSpPr>
            <p:cNvPr id="67" name="Freeform 12"/>
            <p:cNvSpPr>
              <a:spLocks/>
            </p:cNvSpPr>
            <p:nvPr/>
          </p:nvSpPr>
          <p:spPr bwMode="auto">
            <a:xfrm>
              <a:off x="3775075" y="1050925"/>
              <a:ext cx="55563" cy="52388"/>
            </a:xfrm>
            <a:custGeom>
              <a:avLst/>
              <a:gdLst>
                <a:gd name="T0" fmla="*/ 14 w 21"/>
                <a:gd name="T1" fmla="*/ 6 h 20"/>
                <a:gd name="T2" fmla="*/ 0 w 21"/>
                <a:gd name="T3" fmla="*/ 6 h 20"/>
                <a:gd name="T4" fmla="*/ 15 w 21"/>
                <a:gd name="T5" fmla="*/ 20 h 20"/>
                <a:gd name="T6" fmla="*/ 14 w 21"/>
                <a:gd name="T7" fmla="*/ 6 h 20"/>
              </a:gdLst>
              <a:ahLst/>
              <a:cxnLst>
                <a:cxn ang="0">
                  <a:pos x="T0" y="T1"/>
                </a:cxn>
                <a:cxn ang="0">
                  <a:pos x="T2" y="T3"/>
                </a:cxn>
                <a:cxn ang="0">
                  <a:pos x="T4" y="T5"/>
                </a:cxn>
                <a:cxn ang="0">
                  <a:pos x="T6" y="T7"/>
                </a:cxn>
              </a:cxnLst>
              <a:rect l="0" t="0" r="r" b="b"/>
              <a:pathLst>
                <a:path w="21" h="20">
                  <a:moveTo>
                    <a:pt x="14" y="6"/>
                  </a:moveTo>
                  <a:cubicBezTo>
                    <a:pt x="8" y="0"/>
                    <a:pt x="0" y="6"/>
                    <a:pt x="0" y="6"/>
                  </a:cubicBezTo>
                  <a:cubicBezTo>
                    <a:pt x="15" y="20"/>
                    <a:pt x="15" y="20"/>
                    <a:pt x="15" y="20"/>
                  </a:cubicBezTo>
                  <a:cubicBezTo>
                    <a:pt x="15" y="20"/>
                    <a:pt x="21" y="14"/>
                    <a:pt x="14"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j-ea"/>
                <a:ea typeface="+mj-ea"/>
              </a:endParaRPr>
            </a:p>
          </p:txBody>
        </p:sp>
        <p:sp>
          <p:nvSpPr>
            <p:cNvPr id="68" name="Freeform 13"/>
            <p:cNvSpPr>
              <a:spLocks/>
            </p:cNvSpPr>
            <p:nvPr/>
          </p:nvSpPr>
          <p:spPr bwMode="auto">
            <a:xfrm>
              <a:off x="3440113" y="1058863"/>
              <a:ext cx="327025" cy="325438"/>
            </a:xfrm>
            <a:custGeom>
              <a:avLst/>
              <a:gdLst>
                <a:gd name="T0" fmla="*/ 182 w 206"/>
                <a:gd name="T1" fmla="*/ 180 h 205"/>
                <a:gd name="T2" fmla="*/ 25 w 206"/>
                <a:gd name="T3" fmla="*/ 180 h 205"/>
                <a:gd name="T4" fmla="*/ 25 w 206"/>
                <a:gd name="T5" fmla="*/ 25 h 205"/>
                <a:gd name="T6" fmla="*/ 172 w 206"/>
                <a:gd name="T7" fmla="*/ 25 h 205"/>
                <a:gd name="T8" fmla="*/ 198 w 206"/>
                <a:gd name="T9" fmla="*/ 0 h 205"/>
                <a:gd name="T10" fmla="*/ 0 w 206"/>
                <a:gd name="T11" fmla="*/ 0 h 205"/>
                <a:gd name="T12" fmla="*/ 0 w 206"/>
                <a:gd name="T13" fmla="*/ 205 h 205"/>
                <a:gd name="T14" fmla="*/ 206 w 206"/>
                <a:gd name="T15" fmla="*/ 205 h 205"/>
                <a:gd name="T16" fmla="*/ 206 w 206"/>
                <a:gd name="T17" fmla="*/ 76 h 205"/>
                <a:gd name="T18" fmla="*/ 182 w 206"/>
                <a:gd name="T19" fmla="*/ 101 h 205"/>
                <a:gd name="T20" fmla="*/ 182 w 206"/>
                <a:gd name="T21" fmla="*/ 180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6" h="205">
                  <a:moveTo>
                    <a:pt x="182" y="180"/>
                  </a:moveTo>
                  <a:lnTo>
                    <a:pt x="25" y="180"/>
                  </a:lnTo>
                  <a:lnTo>
                    <a:pt x="25" y="25"/>
                  </a:lnTo>
                  <a:lnTo>
                    <a:pt x="172" y="25"/>
                  </a:lnTo>
                  <a:lnTo>
                    <a:pt x="198" y="0"/>
                  </a:lnTo>
                  <a:lnTo>
                    <a:pt x="0" y="0"/>
                  </a:lnTo>
                  <a:lnTo>
                    <a:pt x="0" y="205"/>
                  </a:lnTo>
                  <a:lnTo>
                    <a:pt x="206" y="205"/>
                  </a:lnTo>
                  <a:lnTo>
                    <a:pt x="206" y="76"/>
                  </a:lnTo>
                  <a:lnTo>
                    <a:pt x="182" y="101"/>
                  </a:lnTo>
                  <a:lnTo>
                    <a:pt x="182" y="1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j-ea"/>
                <a:ea typeface="+mj-ea"/>
              </a:endParaRPr>
            </a:p>
          </p:txBody>
        </p:sp>
      </p:grpSp>
      <p:sp>
        <p:nvSpPr>
          <p:cNvPr id="69" name="Freeform 86"/>
          <p:cNvSpPr>
            <a:spLocks noChangeAspect="1" noEditPoints="1"/>
          </p:cNvSpPr>
          <p:nvPr/>
        </p:nvSpPr>
        <p:spPr bwMode="auto">
          <a:xfrm>
            <a:off x="9356409" y="2334735"/>
            <a:ext cx="396370" cy="500335"/>
          </a:xfrm>
          <a:custGeom>
            <a:avLst/>
            <a:gdLst>
              <a:gd name="T0" fmla="*/ 971 w 1200"/>
              <a:gd name="T1" fmla="*/ 461 h 1512"/>
              <a:gd name="T2" fmla="*/ 234 w 1200"/>
              <a:gd name="T3" fmla="*/ 461 h 1512"/>
              <a:gd name="T4" fmla="*/ 109 w 1200"/>
              <a:gd name="T5" fmla="*/ 336 h 1512"/>
              <a:gd name="T6" fmla="*/ 234 w 1200"/>
              <a:gd name="T7" fmla="*/ 211 h 1512"/>
              <a:gd name="T8" fmla="*/ 971 w 1200"/>
              <a:gd name="T9" fmla="*/ 211 h 1512"/>
              <a:gd name="T10" fmla="*/ 1096 w 1200"/>
              <a:gd name="T11" fmla="*/ 336 h 1512"/>
              <a:gd name="T12" fmla="*/ 971 w 1200"/>
              <a:gd name="T13" fmla="*/ 461 h 1512"/>
              <a:gd name="T14" fmla="*/ 852 w 1200"/>
              <a:gd name="T15" fmla="*/ 822 h 1512"/>
              <a:gd name="T16" fmla="*/ 770 w 1200"/>
              <a:gd name="T17" fmla="*/ 739 h 1512"/>
              <a:gd name="T18" fmla="*/ 852 w 1200"/>
              <a:gd name="T19" fmla="*/ 656 h 1512"/>
              <a:gd name="T20" fmla="*/ 935 w 1200"/>
              <a:gd name="T21" fmla="*/ 739 h 1512"/>
              <a:gd name="T22" fmla="*/ 852 w 1200"/>
              <a:gd name="T23" fmla="*/ 822 h 1512"/>
              <a:gd name="T24" fmla="*/ 852 w 1200"/>
              <a:gd name="T25" fmla="*/ 1069 h 1512"/>
              <a:gd name="T26" fmla="*/ 770 w 1200"/>
              <a:gd name="T27" fmla="*/ 986 h 1512"/>
              <a:gd name="T28" fmla="*/ 852 w 1200"/>
              <a:gd name="T29" fmla="*/ 903 h 1512"/>
              <a:gd name="T30" fmla="*/ 935 w 1200"/>
              <a:gd name="T31" fmla="*/ 986 h 1512"/>
              <a:gd name="T32" fmla="*/ 852 w 1200"/>
              <a:gd name="T33" fmla="*/ 1069 h 1512"/>
              <a:gd name="T34" fmla="*/ 848 w 1200"/>
              <a:gd name="T35" fmla="*/ 1311 h 1512"/>
              <a:gd name="T36" fmla="*/ 766 w 1200"/>
              <a:gd name="T37" fmla="*/ 1228 h 1512"/>
              <a:gd name="T38" fmla="*/ 848 w 1200"/>
              <a:gd name="T39" fmla="*/ 1144 h 1512"/>
              <a:gd name="T40" fmla="*/ 931 w 1200"/>
              <a:gd name="T41" fmla="*/ 1228 h 1512"/>
              <a:gd name="T42" fmla="*/ 848 w 1200"/>
              <a:gd name="T43" fmla="*/ 1311 h 1512"/>
              <a:gd name="T44" fmla="*/ 603 w 1200"/>
              <a:gd name="T45" fmla="*/ 822 h 1512"/>
              <a:gd name="T46" fmla="*/ 520 w 1200"/>
              <a:gd name="T47" fmla="*/ 739 h 1512"/>
              <a:gd name="T48" fmla="*/ 603 w 1200"/>
              <a:gd name="T49" fmla="*/ 656 h 1512"/>
              <a:gd name="T50" fmla="*/ 686 w 1200"/>
              <a:gd name="T51" fmla="*/ 739 h 1512"/>
              <a:gd name="T52" fmla="*/ 603 w 1200"/>
              <a:gd name="T53" fmla="*/ 822 h 1512"/>
              <a:gd name="T54" fmla="*/ 601 w 1200"/>
              <a:gd name="T55" fmla="*/ 1069 h 1512"/>
              <a:gd name="T56" fmla="*/ 518 w 1200"/>
              <a:gd name="T57" fmla="*/ 986 h 1512"/>
              <a:gd name="T58" fmla="*/ 601 w 1200"/>
              <a:gd name="T59" fmla="*/ 903 h 1512"/>
              <a:gd name="T60" fmla="*/ 683 w 1200"/>
              <a:gd name="T61" fmla="*/ 986 h 1512"/>
              <a:gd name="T62" fmla="*/ 601 w 1200"/>
              <a:gd name="T63" fmla="*/ 1069 h 1512"/>
              <a:gd name="T64" fmla="*/ 597 w 1200"/>
              <a:gd name="T65" fmla="*/ 1311 h 1512"/>
              <a:gd name="T66" fmla="*/ 514 w 1200"/>
              <a:gd name="T67" fmla="*/ 1228 h 1512"/>
              <a:gd name="T68" fmla="*/ 597 w 1200"/>
              <a:gd name="T69" fmla="*/ 1144 h 1512"/>
              <a:gd name="T70" fmla="*/ 680 w 1200"/>
              <a:gd name="T71" fmla="*/ 1228 h 1512"/>
              <a:gd name="T72" fmla="*/ 597 w 1200"/>
              <a:gd name="T73" fmla="*/ 1311 h 1512"/>
              <a:gd name="T74" fmla="*/ 359 w 1200"/>
              <a:gd name="T75" fmla="*/ 822 h 1512"/>
              <a:gd name="T76" fmla="*/ 276 w 1200"/>
              <a:gd name="T77" fmla="*/ 739 h 1512"/>
              <a:gd name="T78" fmla="*/ 359 w 1200"/>
              <a:gd name="T79" fmla="*/ 656 h 1512"/>
              <a:gd name="T80" fmla="*/ 442 w 1200"/>
              <a:gd name="T81" fmla="*/ 739 h 1512"/>
              <a:gd name="T82" fmla="*/ 359 w 1200"/>
              <a:gd name="T83" fmla="*/ 822 h 1512"/>
              <a:gd name="T84" fmla="*/ 356 w 1200"/>
              <a:gd name="T85" fmla="*/ 1069 h 1512"/>
              <a:gd name="T86" fmla="*/ 273 w 1200"/>
              <a:gd name="T87" fmla="*/ 986 h 1512"/>
              <a:gd name="T88" fmla="*/ 356 w 1200"/>
              <a:gd name="T89" fmla="*/ 903 h 1512"/>
              <a:gd name="T90" fmla="*/ 439 w 1200"/>
              <a:gd name="T91" fmla="*/ 986 h 1512"/>
              <a:gd name="T92" fmla="*/ 356 w 1200"/>
              <a:gd name="T93" fmla="*/ 1069 h 1512"/>
              <a:gd name="T94" fmla="*/ 353 w 1200"/>
              <a:gd name="T95" fmla="*/ 1311 h 1512"/>
              <a:gd name="T96" fmla="*/ 270 w 1200"/>
              <a:gd name="T97" fmla="*/ 1228 h 1512"/>
              <a:gd name="T98" fmla="*/ 353 w 1200"/>
              <a:gd name="T99" fmla="*/ 1144 h 1512"/>
              <a:gd name="T100" fmla="*/ 436 w 1200"/>
              <a:gd name="T101" fmla="*/ 1228 h 1512"/>
              <a:gd name="T102" fmla="*/ 353 w 1200"/>
              <a:gd name="T103" fmla="*/ 1311 h 1512"/>
              <a:gd name="T104" fmla="*/ 873 w 1200"/>
              <a:gd name="T105" fmla="*/ 0 h 1512"/>
              <a:gd name="T106" fmla="*/ 327 w 1200"/>
              <a:gd name="T107" fmla="*/ 0 h 1512"/>
              <a:gd name="T108" fmla="*/ 0 w 1200"/>
              <a:gd name="T109" fmla="*/ 327 h 1512"/>
              <a:gd name="T110" fmla="*/ 0 w 1200"/>
              <a:gd name="T111" fmla="*/ 1185 h 1512"/>
              <a:gd name="T112" fmla="*/ 327 w 1200"/>
              <a:gd name="T113" fmla="*/ 1512 h 1512"/>
              <a:gd name="T114" fmla="*/ 873 w 1200"/>
              <a:gd name="T115" fmla="*/ 1512 h 1512"/>
              <a:gd name="T116" fmla="*/ 1200 w 1200"/>
              <a:gd name="T117" fmla="*/ 1185 h 1512"/>
              <a:gd name="T118" fmla="*/ 1200 w 1200"/>
              <a:gd name="T119" fmla="*/ 327 h 1512"/>
              <a:gd name="T120" fmla="*/ 873 w 1200"/>
              <a:gd name="T121" fmla="*/ 0 h 1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00" h="1512">
                <a:moveTo>
                  <a:pt x="971" y="461"/>
                </a:moveTo>
                <a:lnTo>
                  <a:pt x="234" y="461"/>
                </a:lnTo>
                <a:cubicBezTo>
                  <a:pt x="165" y="461"/>
                  <a:pt x="109" y="405"/>
                  <a:pt x="109" y="336"/>
                </a:cubicBezTo>
                <a:cubicBezTo>
                  <a:pt x="109" y="267"/>
                  <a:pt x="165" y="211"/>
                  <a:pt x="234" y="211"/>
                </a:cubicBezTo>
                <a:lnTo>
                  <a:pt x="971" y="211"/>
                </a:lnTo>
                <a:cubicBezTo>
                  <a:pt x="1040" y="211"/>
                  <a:pt x="1096" y="267"/>
                  <a:pt x="1096" y="336"/>
                </a:cubicBezTo>
                <a:cubicBezTo>
                  <a:pt x="1096" y="405"/>
                  <a:pt x="1040" y="461"/>
                  <a:pt x="971" y="461"/>
                </a:cubicBezTo>
                <a:moveTo>
                  <a:pt x="852" y="822"/>
                </a:moveTo>
                <a:cubicBezTo>
                  <a:pt x="806" y="822"/>
                  <a:pt x="770" y="785"/>
                  <a:pt x="770" y="739"/>
                </a:cubicBezTo>
                <a:cubicBezTo>
                  <a:pt x="770" y="694"/>
                  <a:pt x="806" y="656"/>
                  <a:pt x="852" y="656"/>
                </a:cubicBezTo>
                <a:cubicBezTo>
                  <a:pt x="898" y="656"/>
                  <a:pt x="935" y="694"/>
                  <a:pt x="935" y="739"/>
                </a:cubicBezTo>
                <a:cubicBezTo>
                  <a:pt x="935" y="785"/>
                  <a:pt x="898" y="822"/>
                  <a:pt x="852" y="822"/>
                </a:cubicBezTo>
                <a:moveTo>
                  <a:pt x="852" y="1069"/>
                </a:moveTo>
                <a:cubicBezTo>
                  <a:pt x="806" y="1069"/>
                  <a:pt x="770" y="1032"/>
                  <a:pt x="770" y="986"/>
                </a:cubicBezTo>
                <a:cubicBezTo>
                  <a:pt x="770" y="940"/>
                  <a:pt x="806" y="903"/>
                  <a:pt x="852" y="903"/>
                </a:cubicBezTo>
                <a:cubicBezTo>
                  <a:pt x="898" y="903"/>
                  <a:pt x="935" y="940"/>
                  <a:pt x="935" y="986"/>
                </a:cubicBezTo>
                <a:cubicBezTo>
                  <a:pt x="935" y="1032"/>
                  <a:pt x="898" y="1069"/>
                  <a:pt x="852" y="1069"/>
                </a:cubicBezTo>
                <a:moveTo>
                  <a:pt x="848" y="1311"/>
                </a:moveTo>
                <a:cubicBezTo>
                  <a:pt x="802" y="1311"/>
                  <a:pt x="766" y="1273"/>
                  <a:pt x="766" y="1228"/>
                </a:cubicBezTo>
                <a:cubicBezTo>
                  <a:pt x="766" y="1181"/>
                  <a:pt x="802" y="1144"/>
                  <a:pt x="848" y="1144"/>
                </a:cubicBezTo>
                <a:cubicBezTo>
                  <a:pt x="894" y="1144"/>
                  <a:pt x="931" y="1182"/>
                  <a:pt x="931" y="1228"/>
                </a:cubicBezTo>
                <a:cubicBezTo>
                  <a:pt x="931" y="1273"/>
                  <a:pt x="894" y="1311"/>
                  <a:pt x="848" y="1311"/>
                </a:cubicBezTo>
                <a:moveTo>
                  <a:pt x="603" y="822"/>
                </a:moveTo>
                <a:cubicBezTo>
                  <a:pt x="558" y="822"/>
                  <a:pt x="520" y="785"/>
                  <a:pt x="520" y="739"/>
                </a:cubicBezTo>
                <a:cubicBezTo>
                  <a:pt x="520" y="694"/>
                  <a:pt x="558" y="656"/>
                  <a:pt x="603" y="656"/>
                </a:cubicBezTo>
                <a:cubicBezTo>
                  <a:pt x="648" y="656"/>
                  <a:pt x="686" y="694"/>
                  <a:pt x="686" y="739"/>
                </a:cubicBezTo>
                <a:cubicBezTo>
                  <a:pt x="686" y="785"/>
                  <a:pt x="648" y="822"/>
                  <a:pt x="603" y="822"/>
                </a:cubicBezTo>
                <a:moveTo>
                  <a:pt x="601" y="1069"/>
                </a:moveTo>
                <a:cubicBezTo>
                  <a:pt x="555" y="1069"/>
                  <a:pt x="518" y="1032"/>
                  <a:pt x="518" y="986"/>
                </a:cubicBezTo>
                <a:cubicBezTo>
                  <a:pt x="518" y="940"/>
                  <a:pt x="555" y="903"/>
                  <a:pt x="601" y="903"/>
                </a:cubicBezTo>
                <a:cubicBezTo>
                  <a:pt x="647" y="903"/>
                  <a:pt x="683" y="940"/>
                  <a:pt x="683" y="986"/>
                </a:cubicBezTo>
                <a:cubicBezTo>
                  <a:pt x="683" y="1032"/>
                  <a:pt x="647" y="1069"/>
                  <a:pt x="601" y="1069"/>
                </a:cubicBezTo>
                <a:moveTo>
                  <a:pt x="597" y="1311"/>
                </a:moveTo>
                <a:cubicBezTo>
                  <a:pt x="550" y="1311"/>
                  <a:pt x="514" y="1273"/>
                  <a:pt x="514" y="1228"/>
                </a:cubicBezTo>
                <a:cubicBezTo>
                  <a:pt x="514" y="1181"/>
                  <a:pt x="550" y="1144"/>
                  <a:pt x="597" y="1144"/>
                </a:cubicBezTo>
                <a:cubicBezTo>
                  <a:pt x="643" y="1144"/>
                  <a:pt x="680" y="1182"/>
                  <a:pt x="680" y="1228"/>
                </a:cubicBezTo>
                <a:cubicBezTo>
                  <a:pt x="680" y="1273"/>
                  <a:pt x="643" y="1311"/>
                  <a:pt x="597" y="1311"/>
                </a:cubicBezTo>
                <a:moveTo>
                  <a:pt x="359" y="822"/>
                </a:moveTo>
                <a:cubicBezTo>
                  <a:pt x="313" y="822"/>
                  <a:pt x="276" y="785"/>
                  <a:pt x="276" y="739"/>
                </a:cubicBezTo>
                <a:cubicBezTo>
                  <a:pt x="276" y="694"/>
                  <a:pt x="313" y="656"/>
                  <a:pt x="359" y="656"/>
                </a:cubicBezTo>
                <a:cubicBezTo>
                  <a:pt x="404" y="656"/>
                  <a:pt x="442" y="694"/>
                  <a:pt x="442" y="739"/>
                </a:cubicBezTo>
                <a:cubicBezTo>
                  <a:pt x="442" y="785"/>
                  <a:pt x="404" y="822"/>
                  <a:pt x="359" y="822"/>
                </a:cubicBezTo>
                <a:moveTo>
                  <a:pt x="356" y="1069"/>
                </a:moveTo>
                <a:cubicBezTo>
                  <a:pt x="310" y="1069"/>
                  <a:pt x="273" y="1032"/>
                  <a:pt x="273" y="986"/>
                </a:cubicBezTo>
                <a:cubicBezTo>
                  <a:pt x="273" y="940"/>
                  <a:pt x="310" y="903"/>
                  <a:pt x="356" y="903"/>
                </a:cubicBezTo>
                <a:cubicBezTo>
                  <a:pt x="402" y="903"/>
                  <a:pt x="439" y="940"/>
                  <a:pt x="439" y="986"/>
                </a:cubicBezTo>
                <a:cubicBezTo>
                  <a:pt x="439" y="1032"/>
                  <a:pt x="402" y="1069"/>
                  <a:pt x="356" y="1069"/>
                </a:cubicBezTo>
                <a:moveTo>
                  <a:pt x="353" y="1311"/>
                </a:moveTo>
                <a:cubicBezTo>
                  <a:pt x="307" y="1311"/>
                  <a:pt x="270" y="1273"/>
                  <a:pt x="270" y="1228"/>
                </a:cubicBezTo>
                <a:cubicBezTo>
                  <a:pt x="270" y="1181"/>
                  <a:pt x="307" y="1144"/>
                  <a:pt x="353" y="1144"/>
                </a:cubicBezTo>
                <a:cubicBezTo>
                  <a:pt x="398" y="1144"/>
                  <a:pt x="436" y="1182"/>
                  <a:pt x="436" y="1228"/>
                </a:cubicBezTo>
                <a:cubicBezTo>
                  <a:pt x="436" y="1273"/>
                  <a:pt x="398" y="1311"/>
                  <a:pt x="353" y="1311"/>
                </a:cubicBezTo>
                <a:moveTo>
                  <a:pt x="873" y="0"/>
                </a:moveTo>
                <a:lnTo>
                  <a:pt x="327" y="0"/>
                </a:lnTo>
                <a:cubicBezTo>
                  <a:pt x="147" y="0"/>
                  <a:pt x="0" y="147"/>
                  <a:pt x="0" y="327"/>
                </a:cubicBezTo>
                <a:lnTo>
                  <a:pt x="0" y="1185"/>
                </a:lnTo>
                <a:cubicBezTo>
                  <a:pt x="0" y="1366"/>
                  <a:pt x="147" y="1512"/>
                  <a:pt x="327" y="1512"/>
                </a:cubicBezTo>
                <a:lnTo>
                  <a:pt x="873" y="1512"/>
                </a:lnTo>
                <a:cubicBezTo>
                  <a:pt x="1054" y="1512"/>
                  <a:pt x="1200" y="1366"/>
                  <a:pt x="1200" y="1185"/>
                </a:cubicBezTo>
                <a:lnTo>
                  <a:pt x="1200" y="327"/>
                </a:lnTo>
                <a:cubicBezTo>
                  <a:pt x="1200" y="147"/>
                  <a:pt x="1054" y="0"/>
                  <a:pt x="873"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Tree>
    <p:extLst>
      <p:ext uri="{BB962C8B-B14F-4D97-AF65-F5344CB8AC3E}">
        <p14:creationId xmlns:p14="http://schemas.microsoft.com/office/powerpoint/2010/main" val="415290614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17" presetClass="entr" presetSubtype="4"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ppt_x</p:attrName>
                                        </p:attrNameLst>
                                      </p:cBhvr>
                                      <p:tavLst>
                                        <p:tav tm="0">
                                          <p:val>
                                            <p:strVal val="#ppt_x"/>
                                          </p:val>
                                        </p:tav>
                                        <p:tav tm="100000">
                                          <p:val>
                                            <p:strVal val="#ppt_x"/>
                                          </p:val>
                                        </p:tav>
                                      </p:tavLst>
                                    </p:anim>
                                    <p:anim calcmode="lin" valueType="num">
                                      <p:cBhvr>
                                        <p:cTn id="23" dur="500" fill="hold"/>
                                        <p:tgtEl>
                                          <p:spTgt spid="4"/>
                                        </p:tgtEl>
                                        <p:attrNameLst>
                                          <p:attrName>ppt_y</p:attrName>
                                        </p:attrNameLst>
                                      </p:cBhvr>
                                      <p:tavLst>
                                        <p:tav tm="0">
                                          <p:val>
                                            <p:strVal val="#ppt_y+#ppt_h/2"/>
                                          </p:val>
                                        </p:tav>
                                        <p:tav tm="100000">
                                          <p:val>
                                            <p:strVal val="#ppt_y"/>
                                          </p:val>
                                        </p:tav>
                                      </p:tavLst>
                                    </p:anim>
                                    <p:anim calcmode="lin" valueType="num">
                                      <p:cBhvr>
                                        <p:cTn id="24" dur="500" fill="hold"/>
                                        <p:tgtEl>
                                          <p:spTgt spid="4"/>
                                        </p:tgtEl>
                                        <p:attrNameLst>
                                          <p:attrName>ppt_w</p:attrName>
                                        </p:attrNameLst>
                                      </p:cBhvr>
                                      <p:tavLst>
                                        <p:tav tm="0">
                                          <p:val>
                                            <p:strVal val="#ppt_w"/>
                                          </p:val>
                                        </p:tav>
                                        <p:tav tm="100000">
                                          <p:val>
                                            <p:strVal val="#ppt_w"/>
                                          </p:val>
                                        </p:tav>
                                      </p:tavLst>
                                    </p:anim>
                                    <p:anim calcmode="lin" valueType="num">
                                      <p:cBhvr>
                                        <p:cTn id="25" dur="500" fill="hold"/>
                                        <p:tgtEl>
                                          <p:spTgt spid="4"/>
                                        </p:tgtEl>
                                        <p:attrNameLst>
                                          <p:attrName>ppt_h</p:attrName>
                                        </p:attrNameLst>
                                      </p:cBhvr>
                                      <p:tavLst>
                                        <p:tav tm="0">
                                          <p:val>
                                            <p:fltVal val="0"/>
                                          </p:val>
                                        </p:tav>
                                        <p:tav tm="100000">
                                          <p:val>
                                            <p:strVal val="#ppt_h"/>
                                          </p:val>
                                        </p:tav>
                                      </p:tavLst>
                                    </p:anim>
                                  </p:childTnLst>
                                </p:cTn>
                              </p:par>
                              <p:par>
                                <p:cTn id="26" presetID="17" presetClass="entr" presetSubtype="4" fill="hold" nodeType="withEffect">
                                  <p:stCondLst>
                                    <p:cond delay="20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ppt_x</p:attrName>
                                        </p:attrNameLst>
                                      </p:cBhvr>
                                      <p:tavLst>
                                        <p:tav tm="0">
                                          <p:val>
                                            <p:strVal val="#ppt_x"/>
                                          </p:val>
                                        </p:tav>
                                        <p:tav tm="100000">
                                          <p:val>
                                            <p:strVal val="#ppt_x"/>
                                          </p:val>
                                        </p:tav>
                                      </p:tavLst>
                                    </p:anim>
                                    <p:anim calcmode="lin" valueType="num">
                                      <p:cBhvr>
                                        <p:cTn id="29" dur="500" fill="hold"/>
                                        <p:tgtEl>
                                          <p:spTgt spid="16"/>
                                        </p:tgtEl>
                                        <p:attrNameLst>
                                          <p:attrName>ppt_y</p:attrName>
                                        </p:attrNameLst>
                                      </p:cBhvr>
                                      <p:tavLst>
                                        <p:tav tm="0">
                                          <p:val>
                                            <p:strVal val="#ppt_y+#ppt_h/2"/>
                                          </p:val>
                                        </p:tav>
                                        <p:tav tm="100000">
                                          <p:val>
                                            <p:strVal val="#ppt_y"/>
                                          </p:val>
                                        </p:tav>
                                      </p:tavLst>
                                    </p:anim>
                                    <p:anim calcmode="lin" valueType="num">
                                      <p:cBhvr>
                                        <p:cTn id="30" dur="500" fill="hold"/>
                                        <p:tgtEl>
                                          <p:spTgt spid="16"/>
                                        </p:tgtEl>
                                        <p:attrNameLst>
                                          <p:attrName>ppt_w</p:attrName>
                                        </p:attrNameLst>
                                      </p:cBhvr>
                                      <p:tavLst>
                                        <p:tav tm="0">
                                          <p:val>
                                            <p:strVal val="#ppt_w"/>
                                          </p:val>
                                        </p:tav>
                                        <p:tav tm="100000">
                                          <p:val>
                                            <p:strVal val="#ppt_w"/>
                                          </p:val>
                                        </p:tav>
                                      </p:tavLst>
                                    </p:anim>
                                    <p:anim calcmode="lin" valueType="num">
                                      <p:cBhvr>
                                        <p:cTn id="31" dur="500" fill="hold"/>
                                        <p:tgtEl>
                                          <p:spTgt spid="16"/>
                                        </p:tgtEl>
                                        <p:attrNameLst>
                                          <p:attrName>ppt_h</p:attrName>
                                        </p:attrNameLst>
                                      </p:cBhvr>
                                      <p:tavLst>
                                        <p:tav tm="0">
                                          <p:val>
                                            <p:fltVal val="0"/>
                                          </p:val>
                                        </p:tav>
                                        <p:tav tm="100000">
                                          <p:val>
                                            <p:strVal val="#ppt_h"/>
                                          </p:val>
                                        </p:tav>
                                      </p:tavLst>
                                    </p:anim>
                                  </p:childTnLst>
                                </p:cTn>
                              </p:par>
                              <p:par>
                                <p:cTn id="32" presetID="17" presetClass="entr" presetSubtype="4" fill="hold" nodeType="withEffect">
                                  <p:stCondLst>
                                    <p:cond delay="400"/>
                                  </p:stCondLst>
                                  <p:childTnLst>
                                    <p:set>
                                      <p:cBhvr>
                                        <p:cTn id="33" dur="1" fill="hold">
                                          <p:stCondLst>
                                            <p:cond delay="0"/>
                                          </p:stCondLst>
                                        </p:cTn>
                                        <p:tgtEl>
                                          <p:spTgt spid="27"/>
                                        </p:tgtEl>
                                        <p:attrNameLst>
                                          <p:attrName>style.visibility</p:attrName>
                                        </p:attrNameLst>
                                      </p:cBhvr>
                                      <p:to>
                                        <p:strVal val="visible"/>
                                      </p:to>
                                    </p:set>
                                    <p:anim calcmode="lin" valueType="num">
                                      <p:cBhvr>
                                        <p:cTn id="34" dur="500" fill="hold"/>
                                        <p:tgtEl>
                                          <p:spTgt spid="27"/>
                                        </p:tgtEl>
                                        <p:attrNameLst>
                                          <p:attrName>ppt_x</p:attrName>
                                        </p:attrNameLst>
                                      </p:cBhvr>
                                      <p:tavLst>
                                        <p:tav tm="0">
                                          <p:val>
                                            <p:strVal val="#ppt_x"/>
                                          </p:val>
                                        </p:tav>
                                        <p:tav tm="100000">
                                          <p:val>
                                            <p:strVal val="#ppt_x"/>
                                          </p:val>
                                        </p:tav>
                                      </p:tavLst>
                                    </p:anim>
                                    <p:anim calcmode="lin" valueType="num">
                                      <p:cBhvr>
                                        <p:cTn id="35" dur="500" fill="hold"/>
                                        <p:tgtEl>
                                          <p:spTgt spid="27"/>
                                        </p:tgtEl>
                                        <p:attrNameLst>
                                          <p:attrName>ppt_y</p:attrName>
                                        </p:attrNameLst>
                                      </p:cBhvr>
                                      <p:tavLst>
                                        <p:tav tm="0">
                                          <p:val>
                                            <p:strVal val="#ppt_y+#ppt_h/2"/>
                                          </p:val>
                                        </p:tav>
                                        <p:tav tm="100000">
                                          <p:val>
                                            <p:strVal val="#ppt_y"/>
                                          </p:val>
                                        </p:tav>
                                      </p:tavLst>
                                    </p:anim>
                                    <p:anim calcmode="lin" valueType="num">
                                      <p:cBhvr>
                                        <p:cTn id="36" dur="500" fill="hold"/>
                                        <p:tgtEl>
                                          <p:spTgt spid="27"/>
                                        </p:tgtEl>
                                        <p:attrNameLst>
                                          <p:attrName>ppt_w</p:attrName>
                                        </p:attrNameLst>
                                      </p:cBhvr>
                                      <p:tavLst>
                                        <p:tav tm="0">
                                          <p:val>
                                            <p:strVal val="#ppt_w"/>
                                          </p:val>
                                        </p:tav>
                                        <p:tav tm="100000">
                                          <p:val>
                                            <p:strVal val="#ppt_w"/>
                                          </p:val>
                                        </p:tav>
                                      </p:tavLst>
                                    </p:anim>
                                    <p:anim calcmode="lin" valueType="num">
                                      <p:cBhvr>
                                        <p:cTn id="37" dur="500" fill="hold"/>
                                        <p:tgtEl>
                                          <p:spTgt spid="27"/>
                                        </p:tgtEl>
                                        <p:attrNameLst>
                                          <p:attrName>ppt_h</p:attrName>
                                        </p:attrNameLst>
                                      </p:cBhvr>
                                      <p:tavLst>
                                        <p:tav tm="0">
                                          <p:val>
                                            <p:fltVal val="0"/>
                                          </p:val>
                                        </p:tav>
                                        <p:tav tm="100000">
                                          <p:val>
                                            <p:strVal val="#ppt_h"/>
                                          </p:val>
                                        </p:tav>
                                      </p:tavLst>
                                    </p:anim>
                                  </p:childTnLst>
                                </p:cTn>
                              </p:par>
                              <p:par>
                                <p:cTn id="38" presetID="17" presetClass="entr" presetSubtype="4" fill="hold" nodeType="withEffect">
                                  <p:stCondLst>
                                    <p:cond delay="600"/>
                                  </p:stCondLst>
                                  <p:childTnLst>
                                    <p:set>
                                      <p:cBhvr>
                                        <p:cTn id="39" dur="1" fill="hold">
                                          <p:stCondLst>
                                            <p:cond delay="0"/>
                                          </p:stCondLst>
                                        </p:cTn>
                                        <p:tgtEl>
                                          <p:spTgt spid="38"/>
                                        </p:tgtEl>
                                        <p:attrNameLst>
                                          <p:attrName>style.visibility</p:attrName>
                                        </p:attrNameLst>
                                      </p:cBhvr>
                                      <p:to>
                                        <p:strVal val="visible"/>
                                      </p:to>
                                    </p:set>
                                    <p:anim calcmode="lin" valueType="num">
                                      <p:cBhvr>
                                        <p:cTn id="40" dur="500" fill="hold"/>
                                        <p:tgtEl>
                                          <p:spTgt spid="38"/>
                                        </p:tgtEl>
                                        <p:attrNameLst>
                                          <p:attrName>ppt_x</p:attrName>
                                        </p:attrNameLst>
                                      </p:cBhvr>
                                      <p:tavLst>
                                        <p:tav tm="0">
                                          <p:val>
                                            <p:strVal val="#ppt_x"/>
                                          </p:val>
                                        </p:tav>
                                        <p:tav tm="100000">
                                          <p:val>
                                            <p:strVal val="#ppt_x"/>
                                          </p:val>
                                        </p:tav>
                                      </p:tavLst>
                                    </p:anim>
                                    <p:anim calcmode="lin" valueType="num">
                                      <p:cBhvr>
                                        <p:cTn id="41" dur="500" fill="hold"/>
                                        <p:tgtEl>
                                          <p:spTgt spid="38"/>
                                        </p:tgtEl>
                                        <p:attrNameLst>
                                          <p:attrName>ppt_y</p:attrName>
                                        </p:attrNameLst>
                                      </p:cBhvr>
                                      <p:tavLst>
                                        <p:tav tm="0">
                                          <p:val>
                                            <p:strVal val="#ppt_y+#ppt_h/2"/>
                                          </p:val>
                                        </p:tav>
                                        <p:tav tm="100000">
                                          <p:val>
                                            <p:strVal val="#ppt_y"/>
                                          </p:val>
                                        </p:tav>
                                      </p:tavLst>
                                    </p:anim>
                                    <p:anim calcmode="lin" valueType="num">
                                      <p:cBhvr>
                                        <p:cTn id="42" dur="500" fill="hold"/>
                                        <p:tgtEl>
                                          <p:spTgt spid="38"/>
                                        </p:tgtEl>
                                        <p:attrNameLst>
                                          <p:attrName>ppt_w</p:attrName>
                                        </p:attrNameLst>
                                      </p:cBhvr>
                                      <p:tavLst>
                                        <p:tav tm="0">
                                          <p:val>
                                            <p:strVal val="#ppt_w"/>
                                          </p:val>
                                        </p:tav>
                                        <p:tav tm="100000">
                                          <p:val>
                                            <p:strVal val="#ppt_w"/>
                                          </p:val>
                                        </p:tav>
                                      </p:tavLst>
                                    </p:anim>
                                    <p:anim calcmode="lin" valueType="num">
                                      <p:cBhvr>
                                        <p:cTn id="43" dur="500" fill="hold"/>
                                        <p:tgtEl>
                                          <p:spTgt spid="38"/>
                                        </p:tgtEl>
                                        <p:attrNameLst>
                                          <p:attrName>ppt_h</p:attrName>
                                        </p:attrNameLst>
                                      </p:cBhvr>
                                      <p:tavLst>
                                        <p:tav tm="0">
                                          <p:val>
                                            <p:fltVal val="0"/>
                                          </p:val>
                                        </p:tav>
                                        <p:tav tm="100000">
                                          <p:val>
                                            <p:strVal val="#ppt_h"/>
                                          </p:val>
                                        </p:tav>
                                      </p:tavLst>
                                    </p:anim>
                                  </p:childTnLst>
                                </p:cTn>
                              </p:par>
                            </p:childTnLst>
                          </p:cTn>
                        </p:par>
                        <p:par>
                          <p:cTn id="44" fill="hold">
                            <p:stCondLst>
                              <p:cond delay="2100"/>
                            </p:stCondLst>
                            <p:childTnLst>
                              <p:par>
                                <p:cTn id="45" presetID="53" presetClass="entr" presetSubtype="16" fill="hold" nodeType="afterEffect">
                                  <p:stCondLst>
                                    <p:cond delay="0"/>
                                  </p:stCondLst>
                                  <p:childTnLst>
                                    <p:set>
                                      <p:cBhvr>
                                        <p:cTn id="46" dur="1" fill="hold">
                                          <p:stCondLst>
                                            <p:cond delay="0"/>
                                          </p:stCondLst>
                                        </p:cTn>
                                        <p:tgtEl>
                                          <p:spTgt spid="62"/>
                                        </p:tgtEl>
                                        <p:attrNameLst>
                                          <p:attrName>style.visibility</p:attrName>
                                        </p:attrNameLst>
                                      </p:cBhvr>
                                      <p:to>
                                        <p:strVal val="visible"/>
                                      </p:to>
                                    </p:set>
                                    <p:anim calcmode="lin" valueType="num">
                                      <p:cBhvr>
                                        <p:cTn id="47" dur="500" fill="hold"/>
                                        <p:tgtEl>
                                          <p:spTgt spid="62"/>
                                        </p:tgtEl>
                                        <p:attrNameLst>
                                          <p:attrName>ppt_w</p:attrName>
                                        </p:attrNameLst>
                                      </p:cBhvr>
                                      <p:tavLst>
                                        <p:tav tm="0">
                                          <p:val>
                                            <p:fltVal val="0"/>
                                          </p:val>
                                        </p:tav>
                                        <p:tav tm="100000">
                                          <p:val>
                                            <p:strVal val="#ppt_w"/>
                                          </p:val>
                                        </p:tav>
                                      </p:tavLst>
                                    </p:anim>
                                    <p:anim calcmode="lin" valueType="num">
                                      <p:cBhvr>
                                        <p:cTn id="48" dur="500" fill="hold"/>
                                        <p:tgtEl>
                                          <p:spTgt spid="62"/>
                                        </p:tgtEl>
                                        <p:attrNameLst>
                                          <p:attrName>ppt_h</p:attrName>
                                        </p:attrNameLst>
                                      </p:cBhvr>
                                      <p:tavLst>
                                        <p:tav tm="0">
                                          <p:val>
                                            <p:fltVal val="0"/>
                                          </p:val>
                                        </p:tav>
                                        <p:tav tm="100000">
                                          <p:val>
                                            <p:strVal val="#ppt_h"/>
                                          </p:val>
                                        </p:tav>
                                      </p:tavLst>
                                    </p:anim>
                                    <p:animEffect transition="in" filter="fade">
                                      <p:cBhvr>
                                        <p:cTn id="49" dur="500"/>
                                        <p:tgtEl>
                                          <p:spTgt spid="62"/>
                                        </p:tgtEl>
                                      </p:cBhvr>
                                    </p:animEffect>
                                  </p:childTnLst>
                                </p:cTn>
                              </p:par>
                              <p:par>
                                <p:cTn id="50" presetID="53" presetClass="entr" presetSubtype="16" fill="hold" grpId="0" nodeType="withEffect">
                                  <p:stCondLst>
                                    <p:cond delay="150"/>
                                  </p:stCondLst>
                                  <p:childTnLst>
                                    <p:set>
                                      <p:cBhvr>
                                        <p:cTn id="51" dur="1" fill="hold">
                                          <p:stCondLst>
                                            <p:cond delay="0"/>
                                          </p:stCondLst>
                                        </p:cTn>
                                        <p:tgtEl>
                                          <p:spTgt spid="61"/>
                                        </p:tgtEl>
                                        <p:attrNameLst>
                                          <p:attrName>style.visibility</p:attrName>
                                        </p:attrNameLst>
                                      </p:cBhvr>
                                      <p:to>
                                        <p:strVal val="visible"/>
                                      </p:to>
                                    </p:set>
                                    <p:anim calcmode="lin" valueType="num">
                                      <p:cBhvr>
                                        <p:cTn id="52" dur="500" fill="hold"/>
                                        <p:tgtEl>
                                          <p:spTgt spid="61"/>
                                        </p:tgtEl>
                                        <p:attrNameLst>
                                          <p:attrName>ppt_w</p:attrName>
                                        </p:attrNameLst>
                                      </p:cBhvr>
                                      <p:tavLst>
                                        <p:tav tm="0">
                                          <p:val>
                                            <p:fltVal val="0"/>
                                          </p:val>
                                        </p:tav>
                                        <p:tav tm="100000">
                                          <p:val>
                                            <p:strVal val="#ppt_w"/>
                                          </p:val>
                                        </p:tav>
                                      </p:tavLst>
                                    </p:anim>
                                    <p:anim calcmode="lin" valueType="num">
                                      <p:cBhvr>
                                        <p:cTn id="53" dur="500" fill="hold"/>
                                        <p:tgtEl>
                                          <p:spTgt spid="61"/>
                                        </p:tgtEl>
                                        <p:attrNameLst>
                                          <p:attrName>ppt_h</p:attrName>
                                        </p:attrNameLst>
                                      </p:cBhvr>
                                      <p:tavLst>
                                        <p:tav tm="0">
                                          <p:val>
                                            <p:fltVal val="0"/>
                                          </p:val>
                                        </p:tav>
                                        <p:tav tm="100000">
                                          <p:val>
                                            <p:strVal val="#ppt_h"/>
                                          </p:val>
                                        </p:tav>
                                      </p:tavLst>
                                    </p:anim>
                                    <p:animEffect transition="in" filter="fade">
                                      <p:cBhvr>
                                        <p:cTn id="54" dur="500"/>
                                        <p:tgtEl>
                                          <p:spTgt spid="61"/>
                                        </p:tgtEl>
                                      </p:cBhvr>
                                    </p:animEffect>
                                  </p:childTnLst>
                                </p:cTn>
                              </p:par>
                              <p:par>
                                <p:cTn id="55" presetID="53" presetClass="entr" presetSubtype="16" fill="hold" grpId="0" nodeType="withEffect">
                                  <p:stCondLst>
                                    <p:cond delay="300"/>
                                  </p:stCondLst>
                                  <p:childTnLst>
                                    <p:set>
                                      <p:cBhvr>
                                        <p:cTn id="56" dur="1" fill="hold">
                                          <p:stCondLst>
                                            <p:cond delay="0"/>
                                          </p:stCondLst>
                                        </p:cTn>
                                        <p:tgtEl>
                                          <p:spTgt spid="60"/>
                                        </p:tgtEl>
                                        <p:attrNameLst>
                                          <p:attrName>style.visibility</p:attrName>
                                        </p:attrNameLst>
                                      </p:cBhvr>
                                      <p:to>
                                        <p:strVal val="visible"/>
                                      </p:to>
                                    </p:set>
                                    <p:anim calcmode="lin" valueType="num">
                                      <p:cBhvr>
                                        <p:cTn id="57" dur="500" fill="hold"/>
                                        <p:tgtEl>
                                          <p:spTgt spid="60"/>
                                        </p:tgtEl>
                                        <p:attrNameLst>
                                          <p:attrName>ppt_w</p:attrName>
                                        </p:attrNameLst>
                                      </p:cBhvr>
                                      <p:tavLst>
                                        <p:tav tm="0">
                                          <p:val>
                                            <p:fltVal val="0"/>
                                          </p:val>
                                        </p:tav>
                                        <p:tav tm="100000">
                                          <p:val>
                                            <p:strVal val="#ppt_w"/>
                                          </p:val>
                                        </p:tav>
                                      </p:tavLst>
                                    </p:anim>
                                    <p:anim calcmode="lin" valueType="num">
                                      <p:cBhvr>
                                        <p:cTn id="58" dur="500" fill="hold"/>
                                        <p:tgtEl>
                                          <p:spTgt spid="60"/>
                                        </p:tgtEl>
                                        <p:attrNameLst>
                                          <p:attrName>ppt_h</p:attrName>
                                        </p:attrNameLst>
                                      </p:cBhvr>
                                      <p:tavLst>
                                        <p:tav tm="0">
                                          <p:val>
                                            <p:fltVal val="0"/>
                                          </p:val>
                                        </p:tav>
                                        <p:tav tm="100000">
                                          <p:val>
                                            <p:strVal val="#ppt_h"/>
                                          </p:val>
                                        </p:tav>
                                      </p:tavLst>
                                    </p:anim>
                                    <p:animEffect transition="in" filter="fade">
                                      <p:cBhvr>
                                        <p:cTn id="59" dur="500"/>
                                        <p:tgtEl>
                                          <p:spTgt spid="60"/>
                                        </p:tgtEl>
                                      </p:cBhvr>
                                    </p:animEffect>
                                  </p:childTnLst>
                                </p:cTn>
                              </p:par>
                              <p:par>
                                <p:cTn id="60" presetID="53" presetClass="entr" presetSubtype="16" fill="hold" grpId="0" nodeType="withEffect">
                                  <p:stCondLst>
                                    <p:cond delay="450"/>
                                  </p:stCondLst>
                                  <p:childTnLst>
                                    <p:set>
                                      <p:cBhvr>
                                        <p:cTn id="61" dur="1" fill="hold">
                                          <p:stCondLst>
                                            <p:cond delay="0"/>
                                          </p:stCondLst>
                                        </p:cTn>
                                        <p:tgtEl>
                                          <p:spTgt spid="69"/>
                                        </p:tgtEl>
                                        <p:attrNameLst>
                                          <p:attrName>style.visibility</p:attrName>
                                        </p:attrNameLst>
                                      </p:cBhvr>
                                      <p:to>
                                        <p:strVal val="visible"/>
                                      </p:to>
                                    </p:set>
                                    <p:anim calcmode="lin" valueType="num">
                                      <p:cBhvr>
                                        <p:cTn id="62" dur="500" fill="hold"/>
                                        <p:tgtEl>
                                          <p:spTgt spid="69"/>
                                        </p:tgtEl>
                                        <p:attrNameLst>
                                          <p:attrName>ppt_w</p:attrName>
                                        </p:attrNameLst>
                                      </p:cBhvr>
                                      <p:tavLst>
                                        <p:tav tm="0">
                                          <p:val>
                                            <p:fltVal val="0"/>
                                          </p:val>
                                        </p:tav>
                                        <p:tav tm="100000">
                                          <p:val>
                                            <p:strVal val="#ppt_w"/>
                                          </p:val>
                                        </p:tav>
                                      </p:tavLst>
                                    </p:anim>
                                    <p:anim calcmode="lin" valueType="num">
                                      <p:cBhvr>
                                        <p:cTn id="63" dur="500" fill="hold"/>
                                        <p:tgtEl>
                                          <p:spTgt spid="69"/>
                                        </p:tgtEl>
                                        <p:attrNameLst>
                                          <p:attrName>ppt_h</p:attrName>
                                        </p:attrNameLst>
                                      </p:cBhvr>
                                      <p:tavLst>
                                        <p:tav tm="0">
                                          <p:val>
                                            <p:fltVal val="0"/>
                                          </p:val>
                                        </p:tav>
                                        <p:tav tm="100000">
                                          <p:val>
                                            <p:strVal val="#ppt_h"/>
                                          </p:val>
                                        </p:tav>
                                      </p:tavLst>
                                    </p:anim>
                                    <p:animEffect transition="in" filter="fade">
                                      <p:cBhvr>
                                        <p:cTn id="64" dur="500"/>
                                        <p:tgtEl>
                                          <p:spTgt spid="69"/>
                                        </p:tgtEl>
                                      </p:cBhvr>
                                    </p:animEffect>
                                  </p:childTnLst>
                                </p:cTn>
                              </p:par>
                            </p:childTnLst>
                          </p:cTn>
                        </p:par>
                        <p:par>
                          <p:cTn id="65" fill="hold">
                            <p:stCondLst>
                              <p:cond delay="3050"/>
                            </p:stCondLst>
                            <p:childTnLst>
                              <p:par>
                                <p:cTn id="66" presetID="53" presetClass="entr" presetSubtype="16" fill="hold" grpId="0" nodeType="afterEffect">
                                  <p:stCondLst>
                                    <p:cond delay="0"/>
                                  </p:stCondLst>
                                  <p:childTnLst>
                                    <p:set>
                                      <p:cBhvr>
                                        <p:cTn id="67" dur="1" fill="hold">
                                          <p:stCondLst>
                                            <p:cond delay="0"/>
                                          </p:stCondLst>
                                        </p:cTn>
                                        <p:tgtEl>
                                          <p:spTgt spid="15"/>
                                        </p:tgtEl>
                                        <p:attrNameLst>
                                          <p:attrName>style.visibility</p:attrName>
                                        </p:attrNameLst>
                                      </p:cBhvr>
                                      <p:to>
                                        <p:strVal val="visible"/>
                                      </p:to>
                                    </p:set>
                                    <p:anim calcmode="lin" valueType="num">
                                      <p:cBhvr>
                                        <p:cTn id="68" dur="250" fill="hold"/>
                                        <p:tgtEl>
                                          <p:spTgt spid="15"/>
                                        </p:tgtEl>
                                        <p:attrNameLst>
                                          <p:attrName>ppt_w</p:attrName>
                                        </p:attrNameLst>
                                      </p:cBhvr>
                                      <p:tavLst>
                                        <p:tav tm="0">
                                          <p:val>
                                            <p:fltVal val="0"/>
                                          </p:val>
                                        </p:tav>
                                        <p:tav tm="100000">
                                          <p:val>
                                            <p:strVal val="#ppt_w"/>
                                          </p:val>
                                        </p:tav>
                                      </p:tavLst>
                                    </p:anim>
                                    <p:anim calcmode="lin" valueType="num">
                                      <p:cBhvr>
                                        <p:cTn id="69" dur="250" fill="hold"/>
                                        <p:tgtEl>
                                          <p:spTgt spid="15"/>
                                        </p:tgtEl>
                                        <p:attrNameLst>
                                          <p:attrName>ppt_h</p:attrName>
                                        </p:attrNameLst>
                                      </p:cBhvr>
                                      <p:tavLst>
                                        <p:tav tm="0">
                                          <p:val>
                                            <p:fltVal val="0"/>
                                          </p:val>
                                        </p:tav>
                                        <p:tav tm="100000">
                                          <p:val>
                                            <p:strVal val="#ppt_h"/>
                                          </p:val>
                                        </p:tav>
                                      </p:tavLst>
                                    </p:anim>
                                    <p:animEffect transition="in" filter="fade">
                                      <p:cBhvr>
                                        <p:cTn id="70" dur="250"/>
                                        <p:tgtEl>
                                          <p:spTgt spid="15"/>
                                        </p:tgtEl>
                                      </p:cBhvr>
                                    </p:animEffect>
                                  </p:childTnLst>
                                </p:cTn>
                              </p:par>
                              <p:par>
                                <p:cTn id="71" presetID="6" presetClass="emph" presetSubtype="0" decel="100000" fill="hold" grpId="1" nodeType="withEffect">
                                  <p:stCondLst>
                                    <p:cond delay="200"/>
                                  </p:stCondLst>
                                  <p:childTnLst>
                                    <p:animScale>
                                      <p:cBhvr>
                                        <p:cTn id="72" dur="250" fill="hold"/>
                                        <p:tgtEl>
                                          <p:spTgt spid="15"/>
                                        </p:tgtEl>
                                      </p:cBhvr>
                                      <p:by x="120000" y="120000"/>
                                    </p:animScale>
                                  </p:childTnLst>
                                </p:cTn>
                              </p:par>
                              <p:par>
                                <p:cTn id="73" presetID="6" presetClass="emph" presetSubtype="0" decel="100000" fill="hold" grpId="2" nodeType="withEffect">
                                  <p:stCondLst>
                                    <p:cond delay="400"/>
                                  </p:stCondLst>
                                  <p:childTnLst>
                                    <p:animScale>
                                      <p:cBhvr>
                                        <p:cTn id="74" dur="250" fill="hold"/>
                                        <p:tgtEl>
                                          <p:spTgt spid="15"/>
                                        </p:tgtEl>
                                      </p:cBhvr>
                                      <p:by x="83000" y="83000"/>
                                    </p:animScale>
                                  </p:childTnLst>
                                </p:cTn>
                              </p:par>
                              <p:par>
                                <p:cTn id="75" presetID="53" presetClass="entr" presetSubtype="16" fill="hold" grpId="0" nodeType="withEffect">
                                  <p:stCondLst>
                                    <p:cond delay="400"/>
                                  </p:stCondLst>
                                  <p:childTnLst>
                                    <p:set>
                                      <p:cBhvr>
                                        <p:cTn id="76" dur="1" fill="hold">
                                          <p:stCondLst>
                                            <p:cond delay="0"/>
                                          </p:stCondLst>
                                        </p:cTn>
                                        <p:tgtEl>
                                          <p:spTgt spid="56"/>
                                        </p:tgtEl>
                                        <p:attrNameLst>
                                          <p:attrName>style.visibility</p:attrName>
                                        </p:attrNameLst>
                                      </p:cBhvr>
                                      <p:to>
                                        <p:strVal val="visible"/>
                                      </p:to>
                                    </p:set>
                                    <p:anim calcmode="lin" valueType="num">
                                      <p:cBhvr>
                                        <p:cTn id="77" dur="250" fill="hold"/>
                                        <p:tgtEl>
                                          <p:spTgt spid="56"/>
                                        </p:tgtEl>
                                        <p:attrNameLst>
                                          <p:attrName>ppt_w</p:attrName>
                                        </p:attrNameLst>
                                      </p:cBhvr>
                                      <p:tavLst>
                                        <p:tav tm="0">
                                          <p:val>
                                            <p:fltVal val="0"/>
                                          </p:val>
                                        </p:tav>
                                        <p:tav tm="100000">
                                          <p:val>
                                            <p:strVal val="#ppt_w"/>
                                          </p:val>
                                        </p:tav>
                                      </p:tavLst>
                                    </p:anim>
                                    <p:anim calcmode="lin" valueType="num">
                                      <p:cBhvr>
                                        <p:cTn id="78" dur="250" fill="hold"/>
                                        <p:tgtEl>
                                          <p:spTgt spid="56"/>
                                        </p:tgtEl>
                                        <p:attrNameLst>
                                          <p:attrName>ppt_h</p:attrName>
                                        </p:attrNameLst>
                                      </p:cBhvr>
                                      <p:tavLst>
                                        <p:tav tm="0">
                                          <p:val>
                                            <p:fltVal val="0"/>
                                          </p:val>
                                        </p:tav>
                                        <p:tav tm="100000">
                                          <p:val>
                                            <p:strVal val="#ppt_h"/>
                                          </p:val>
                                        </p:tav>
                                      </p:tavLst>
                                    </p:anim>
                                    <p:animEffect transition="in" filter="fade">
                                      <p:cBhvr>
                                        <p:cTn id="79" dur="250"/>
                                        <p:tgtEl>
                                          <p:spTgt spid="56"/>
                                        </p:tgtEl>
                                      </p:cBhvr>
                                    </p:animEffect>
                                  </p:childTnLst>
                                </p:cTn>
                              </p:par>
                              <p:par>
                                <p:cTn id="80" presetID="6" presetClass="emph" presetSubtype="0" decel="100000" fill="hold" grpId="1" nodeType="withEffect">
                                  <p:stCondLst>
                                    <p:cond delay="600"/>
                                  </p:stCondLst>
                                  <p:childTnLst>
                                    <p:animScale>
                                      <p:cBhvr>
                                        <p:cTn id="81" dur="250" fill="hold"/>
                                        <p:tgtEl>
                                          <p:spTgt spid="56"/>
                                        </p:tgtEl>
                                      </p:cBhvr>
                                      <p:by x="120000" y="120000"/>
                                    </p:animScale>
                                  </p:childTnLst>
                                </p:cTn>
                              </p:par>
                              <p:par>
                                <p:cTn id="82" presetID="6" presetClass="emph" presetSubtype="0" decel="100000" fill="hold" grpId="2" nodeType="withEffect">
                                  <p:stCondLst>
                                    <p:cond delay="800"/>
                                  </p:stCondLst>
                                  <p:childTnLst>
                                    <p:animScale>
                                      <p:cBhvr>
                                        <p:cTn id="83" dur="250" fill="hold"/>
                                        <p:tgtEl>
                                          <p:spTgt spid="56"/>
                                        </p:tgtEl>
                                      </p:cBhvr>
                                      <p:by x="83000" y="83000"/>
                                    </p:animScale>
                                  </p:childTnLst>
                                </p:cTn>
                              </p:par>
                            </p:childTnLst>
                          </p:cTn>
                        </p:par>
                        <p:par>
                          <p:cTn id="84" fill="hold">
                            <p:stCondLst>
                              <p:cond delay="4100"/>
                            </p:stCondLst>
                            <p:childTnLst>
                              <p:par>
                                <p:cTn id="85" presetID="53" presetClass="entr" presetSubtype="16" fill="hold" grpId="0" nodeType="afterEffect">
                                  <p:stCondLst>
                                    <p:cond delay="0"/>
                                  </p:stCondLst>
                                  <p:iterate type="lt">
                                    <p:tmPct val="10000"/>
                                  </p:iterate>
                                  <p:childTnLst>
                                    <p:set>
                                      <p:cBhvr>
                                        <p:cTn id="86" dur="1" fill="hold">
                                          <p:stCondLst>
                                            <p:cond delay="0"/>
                                          </p:stCondLst>
                                        </p:cTn>
                                        <p:tgtEl>
                                          <p:spTgt spid="52"/>
                                        </p:tgtEl>
                                        <p:attrNameLst>
                                          <p:attrName>style.visibility</p:attrName>
                                        </p:attrNameLst>
                                      </p:cBhvr>
                                      <p:to>
                                        <p:strVal val="visible"/>
                                      </p:to>
                                    </p:set>
                                    <p:anim calcmode="lin" valueType="num">
                                      <p:cBhvr>
                                        <p:cTn id="87" dur="250" fill="hold"/>
                                        <p:tgtEl>
                                          <p:spTgt spid="52"/>
                                        </p:tgtEl>
                                        <p:attrNameLst>
                                          <p:attrName>ppt_w</p:attrName>
                                        </p:attrNameLst>
                                      </p:cBhvr>
                                      <p:tavLst>
                                        <p:tav tm="0">
                                          <p:val>
                                            <p:fltVal val="0"/>
                                          </p:val>
                                        </p:tav>
                                        <p:tav tm="100000">
                                          <p:val>
                                            <p:strVal val="#ppt_w"/>
                                          </p:val>
                                        </p:tav>
                                      </p:tavLst>
                                    </p:anim>
                                    <p:anim calcmode="lin" valueType="num">
                                      <p:cBhvr>
                                        <p:cTn id="88" dur="250" fill="hold"/>
                                        <p:tgtEl>
                                          <p:spTgt spid="52"/>
                                        </p:tgtEl>
                                        <p:attrNameLst>
                                          <p:attrName>ppt_h</p:attrName>
                                        </p:attrNameLst>
                                      </p:cBhvr>
                                      <p:tavLst>
                                        <p:tav tm="0">
                                          <p:val>
                                            <p:fltVal val="0"/>
                                          </p:val>
                                        </p:tav>
                                        <p:tav tm="100000">
                                          <p:val>
                                            <p:strVal val="#ppt_h"/>
                                          </p:val>
                                        </p:tav>
                                      </p:tavLst>
                                    </p:anim>
                                    <p:animEffect transition="in" filter="fade">
                                      <p:cBhvr>
                                        <p:cTn id="89" dur="250"/>
                                        <p:tgtEl>
                                          <p:spTgt spid="52"/>
                                        </p:tgtEl>
                                      </p:cBhvr>
                                    </p:animEffect>
                                  </p:childTnLst>
                                </p:cTn>
                              </p:par>
                            </p:childTnLst>
                          </p:cTn>
                        </p:par>
                        <p:par>
                          <p:cTn id="90" fill="hold">
                            <p:stCondLst>
                              <p:cond delay="4975"/>
                            </p:stCondLst>
                            <p:childTnLst>
                              <p:par>
                                <p:cTn id="91" presetID="53" presetClass="entr" presetSubtype="16" fill="hold" grpId="0" nodeType="afterEffect">
                                  <p:stCondLst>
                                    <p:cond delay="0"/>
                                  </p:stCondLst>
                                  <p:childTnLst>
                                    <p:set>
                                      <p:cBhvr>
                                        <p:cTn id="92" dur="1" fill="hold">
                                          <p:stCondLst>
                                            <p:cond delay="0"/>
                                          </p:stCondLst>
                                        </p:cTn>
                                        <p:tgtEl>
                                          <p:spTgt spid="49"/>
                                        </p:tgtEl>
                                        <p:attrNameLst>
                                          <p:attrName>style.visibility</p:attrName>
                                        </p:attrNameLst>
                                      </p:cBhvr>
                                      <p:to>
                                        <p:strVal val="visible"/>
                                      </p:to>
                                    </p:set>
                                    <p:anim calcmode="lin" valueType="num">
                                      <p:cBhvr>
                                        <p:cTn id="93" dur="250" fill="hold"/>
                                        <p:tgtEl>
                                          <p:spTgt spid="49"/>
                                        </p:tgtEl>
                                        <p:attrNameLst>
                                          <p:attrName>ppt_w</p:attrName>
                                        </p:attrNameLst>
                                      </p:cBhvr>
                                      <p:tavLst>
                                        <p:tav tm="0">
                                          <p:val>
                                            <p:fltVal val="0"/>
                                          </p:val>
                                        </p:tav>
                                        <p:tav tm="100000">
                                          <p:val>
                                            <p:strVal val="#ppt_w"/>
                                          </p:val>
                                        </p:tav>
                                      </p:tavLst>
                                    </p:anim>
                                    <p:anim calcmode="lin" valueType="num">
                                      <p:cBhvr>
                                        <p:cTn id="94" dur="250" fill="hold"/>
                                        <p:tgtEl>
                                          <p:spTgt spid="49"/>
                                        </p:tgtEl>
                                        <p:attrNameLst>
                                          <p:attrName>ppt_h</p:attrName>
                                        </p:attrNameLst>
                                      </p:cBhvr>
                                      <p:tavLst>
                                        <p:tav tm="0">
                                          <p:val>
                                            <p:fltVal val="0"/>
                                          </p:val>
                                        </p:tav>
                                        <p:tav tm="100000">
                                          <p:val>
                                            <p:strVal val="#ppt_h"/>
                                          </p:val>
                                        </p:tav>
                                      </p:tavLst>
                                    </p:anim>
                                    <p:animEffect transition="in" filter="fade">
                                      <p:cBhvr>
                                        <p:cTn id="95" dur="250"/>
                                        <p:tgtEl>
                                          <p:spTgt spid="49"/>
                                        </p:tgtEl>
                                      </p:cBhvr>
                                    </p:animEffect>
                                  </p:childTnLst>
                                </p:cTn>
                              </p:par>
                              <p:par>
                                <p:cTn id="96" presetID="6" presetClass="emph" presetSubtype="0" decel="100000" fill="hold" grpId="1" nodeType="withEffect">
                                  <p:stCondLst>
                                    <p:cond delay="200"/>
                                  </p:stCondLst>
                                  <p:childTnLst>
                                    <p:animScale>
                                      <p:cBhvr>
                                        <p:cTn id="97" dur="250" fill="hold"/>
                                        <p:tgtEl>
                                          <p:spTgt spid="49"/>
                                        </p:tgtEl>
                                      </p:cBhvr>
                                      <p:by x="120000" y="120000"/>
                                    </p:animScale>
                                  </p:childTnLst>
                                </p:cTn>
                              </p:par>
                              <p:par>
                                <p:cTn id="98" presetID="6" presetClass="emph" presetSubtype="0" decel="100000" fill="hold" grpId="2" nodeType="withEffect">
                                  <p:stCondLst>
                                    <p:cond delay="400"/>
                                  </p:stCondLst>
                                  <p:childTnLst>
                                    <p:animScale>
                                      <p:cBhvr>
                                        <p:cTn id="99" dur="250" fill="hold"/>
                                        <p:tgtEl>
                                          <p:spTgt spid="49"/>
                                        </p:tgtEl>
                                      </p:cBhvr>
                                      <p:by x="83000" y="83000"/>
                                    </p:animScale>
                                  </p:childTnLst>
                                </p:cTn>
                              </p:par>
                              <p:par>
                                <p:cTn id="100" presetID="53" presetClass="entr" presetSubtype="16" fill="hold" grpId="0" nodeType="withEffect">
                                  <p:stCondLst>
                                    <p:cond delay="400"/>
                                  </p:stCondLst>
                                  <p:childTnLst>
                                    <p:set>
                                      <p:cBhvr>
                                        <p:cTn id="101" dur="1" fill="hold">
                                          <p:stCondLst>
                                            <p:cond delay="0"/>
                                          </p:stCondLst>
                                        </p:cTn>
                                        <p:tgtEl>
                                          <p:spTgt spid="57"/>
                                        </p:tgtEl>
                                        <p:attrNameLst>
                                          <p:attrName>style.visibility</p:attrName>
                                        </p:attrNameLst>
                                      </p:cBhvr>
                                      <p:to>
                                        <p:strVal val="visible"/>
                                      </p:to>
                                    </p:set>
                                    <p:anim calcmode="lin" valueType="num">
                                      <p:cBhvr>
                                        <p:cTn id="102" dur="250" fill="hold"/>
                                        <p:tgtEl>
                                          <p:spTgt spid="57"/>
                                        </p:tgtEl>
                                        <p:attrNameLst>
                                          <p:attrName>ppt_w</p:attrName>
                                        </p:attrNameLst>
                                      </p:cBhvr>
                                      <p:tavLst>
                                        <p:tav tm="0">
                                          <p:val>
                                            <p:fltVal val="0"/>
                                          </p:val>
                                        </p:tav>
                                        <p:tav tm="100000">
                                          <p:val>
                                            <p:strVal val="#ppt_w"/>
                                          </p:val>
                                        </p:tav>
                                      </p:tavLst>
                                    </p:anim>
                                    <p:anim calcmode="lin" valueType="num">
                                      <p:cBhvr>
                                        <p:cTn id="103" dur="250" fill="hold"/>
                                        <p:tgtEl>
                                          <p:spTgt spid="57"/>
                                        </p:tgtEl>
                                        <p:attrNameLst>
                                          <p:attrName>ppt_h</p:attrName>
                                        </p:attrNameLst>
                                      </p:cBhvr>
                                      <p:tavLst>
                                        <p:tav tm="0">
                                          <p:val>
                                            <p:fltVal val="0"/>
                                          </p:val>
                                        </p:tav>
                                        <p:tav tm="100000">
                                          <p:val>
                                            <p:strVal val="#ppt_h"/>
                                          </p:val>
                                        </p:tav>
                                      </p:tavLst>
                                    </p:anim>
                                    <p:animEffect transition="in" filter="fade">
                                      <p:cBhvr>
                                        <p:cTn id="104" dur="250"/>
                                        <p:tgtEl>
                                          <p:spTgt spid="57"/>
                                        </p:tgtEl>
                                      </p:cBhvr>
                                    </p:animEffect>
                                  </p:childTnLst>
                                </p:cTn>
                              </p:par>
                              <p:par>
                                <p:cTn id="105" presetID="6" presetClass="emph" presetSubtype="0" decel="100000" fill="hold" grpId="1" nodeType="withEffect">
                                  <p:stCondLst>
                                    <p:cond delay="600"/>
                                  </p:stCondLst>
                                  <p:childTnLst>
                                    <p:animScale>
                                      <p:cBhvr>
                                        <p:cTn id="106" dur="250" fill="hold"/>
                                        <p:tgtEl>
                                          <p:spTgt spid="57"/>
                                        </p:tgtEl>
                                      </p:cBhvr>
                                      <p:by x="120000" y="120000"/>
                                    </p:animScale>
                                  </p:childTnLst>
                                </p:cTn>
                              </p:par>
                              <p:par>
                                <p:cTn id="107" presetID="6" presetClass="emph" presetSubtype="0" decel="100000" fill="hold" grpId="2" nodeType="withEffect">
                                  <p:stCondLst>
                                    <p:cond delay="800"/>
                                  </p:stCondLst>
                                  <p:childTnLst>
                                    <p:animScale>
                                      <p:cBhvr>
                                        <p:cTn id="108" dur="250" fill="hold"/>
                                        <p:tgtEl>
                                          <p:spTgt spid="57"/>
                                        </p:tgtEl>
                                      </p:cBhvr>
                                      <p:by x="83000" y="83000"/>
                                    </p:animScale>
                                  </p:childTnLst>
                                </p:cTn>
                              </p:par>
                            </p:childTnLst>
                          </p:cTn>
                        </p:par>
                        <p:par>
                          <p:cTn id="109" fill="hold">
                            <p:stCondLst>
                              <p:cond delay="6025"/>
                            </p:stCondLst>
                            <p:childTnLst>
                              <p:par>
                                <p:cTn id="110" presetID="53" presetClass="entr" presetSubtype="16" fill="hold" grpId="0" nodeType="afterEffect">
                                  <p:stCondLst>
                                    <p:cond delay="0"/>
                                  </p:stCondLst>
                                  <p:iterate type="lt">
                                    <p:tmPct val="10000"/>
                                  </p:iterate>
                                  <p:childTnLst>
                                    <p:set>
                                      <p:cBhvr>
                                        <p:cTn id="111" dur="1" fill="hold">
                                          <p:stCondLst>
                                            <p:cond delay="0"/>
                                          </p:stCondLst>
                                        </p:cTn>
                                        <p:tgtEl>
                                          <p:spTgt spid="53"/>
                                        </p:tgtEl>
                                        <p:attrNameLst>
                                          <p:attrName>style.visibility</p:attrName>
                                        </p:attrNameLst>
                                      </p:cBhvr>
                                      <p:to>
                                        <p:strVal val="visible"/>
                                      </p:to>
                                    </p:set>
                                    <p:anim calcmode="lin" valueType="num">
                                      <p:cBhvr>
                                        <p:cTn id="112" dur="250" fill="hold"/>
                                        <p:tgtEl>
                                          <p:spTgt spid="53"/>
                                        </p:tgtEl>
                                        <p:attrNameLst>
                                          <p:attrName>ppt_w</p:attrName>
                                        </p:attrNameLst>
                                      </p:cBhvr>
                                      <p:tavLst>
                                        <p:tav tm="0">
                                          <p:val>
                                            <p:fltVal val="0"/>
                                          </p:val>
                                        </p:tav>
                                        <p:tav tm="100000">
                                          <p:val>
                                            <p:strVal val="#ppt_w"/>
                                          </p:val>
                                        </p:tav>
                                      </p:tavLst>
                                    </p:anim>
                                    <p:anim calcmode="lin" valueType="num">
                                      <p:cBhvr>
                                        <p:cTn id="113" dur="250" fill="hold"/>
                                        <p:tgtEl>
                                          <p:spTgt spid="53"/>
                                        </p:tgtEl>
                                        <p:attrNameLst>
                                          <p:attrName>ppt_h</p:attrName>
                                        </p:attrNameLst>
                                      </p:cBhvr>
                                      <p:tavLst>
                                        <p:tav tm="0">
                                          <p:val>
                                            <p:fltVal val="0"/>
                                          </p:val>
                                        </p:tav>
                                        <p:tav tm="100000">
                                          <p:val>
                                            <p:strVal val="#ppt_h"/>
                                          </p:val>
                                        </p:tav>
                                      </p:tavLst>
                                    </p:anim>
                                    <p:animEffect transition="in" filter="fade">
                                      <p:cBhvr>
                                        <p:cTn id="114" dur="250"/>
                                        <p:tgtEl>
                                          <p:spTgt spid="53"/>
                                        </p:tgtEl>
                                      </p:cBhvr>
                                    </p:animEffect>
                                  </p:childTnLst>
                                </p:cTn>
                              </p:par>
                            </p:childTnLst>
                          </p:cTn>
                        </p:par>
                        <p:par>
                          <p:cTn id="115" fill="hold">
                            <p:stCondLst>
                              <p:cond delay="6900"/>
                            </p:stCondLst>
                            <p:childTnLst>
                              <p:par>
                                <p:cTn id="116" presetID="53" presetClass="entr" presetSubtype="16" fill="hold" grpId="0" nodeType="afterEffect">
                                  <p:stCondLst>
                                    <p:cond delay="0"/>
                                  </p:stCondLst>
                                  <p:childTnLst>
                                    <p:set>
                                      <p:cBhvr>
                                        <p:cTn id="117" dur="1" fill="hold">
                                          <p:stCondLst>
                                            <p:cond delay="0"/>
                                          </p:stCondLst>
                                        </p:cTn>
                                        <p:tgtEl>
                                          <p:spTgt spid="50"/>
                                        </p:tgtEl>
                                        <p:attrNameLst>
                                          <p:attrName>style.visibility</p:attrName>
                                        </p:attrNameLst>
                                      </p:cBhvr>
                                      <p:to>
                                        <p:strVal val="visible"/>
                                      </p:to>
                                    </p:set>
                                    <p:anim calcmode="lin" valueType="num">
                                      <p:cBhvr>
                                        <p:cTn id="118" dur="250" fill="hold"/>
                                        <p:tgtEl>
                                          <p:spTgt spid="50"/>
                                        </p:tgtEl>
                                        <p:attrNameLst>
                                          <p:attrName>ppt_w</p:attrName>
                                        </p:attrNameLst>
                                      </p:cBhvr>
                                      <p:tavLst>
                                        <p:tav tm="0">
                                          <p:val>
                                            <p:fltVal val="0"/>
                                          </p:val>
                                        </p:tav>
                                        <p:tav tm="100000">
                                          <p:val>
                                            <p:strVal val="#ppt_w"/>
                                          </p:val>
                                        </p:tav>
                                      </p:tavLst>
                                    </p:anim>
                                    <p:anim calcmode="lin" valueType="num">
                                      <p:cBhvr>
                                        <p:cTn id="119" dur="250" fill="hold"/>
                                        <p:tgtEl>
                                          <p:spTgt spid="50"/>
                                        </p:tgtEl>
                                        <p:attrNameLst>
                                          <p:attrName>ppt_h</p:attrName>
                                        </p:attrNameLst>
                                      </p:cBhvr>
                                      <p:tavLst>
                                        <p:tav tm="0">
                                          <p:val>
                                            <p:fltVal val="0"/>
                                          </p:val>
                                        </p:tav>
                                        <p:tav tm="100000">
                                          <p:val>
                                            <p:strVal val="#ppt_h"/>
                                          </p:val>
                                        </p:tav>
                                      </p:tavLst>
                                    </p:anim>
                                    <p:animEffect transition="in" filter="fade">
                                      <p:cBhvr>
                                        <p:cTn id="120" dur="250"/>
                                        <p:tgtEl>
                                          <p:spTgt spid="50"/>
                                        </p:tgtEl>
                                      </p:cBhvr>
                                    </p:animEffect>
                                  </p:childTnLst>
                                </p:cTn>
                              </p:par>
                              <p:par>
                                <p:cTn id="121" presetID="6" presetClass="emph" presetSubtype="0" decel="100000" fill="hold" grpId="1" nodeType="withEffect">
                                  <p:stCondLst>
                                    <p:cond delay="200"/>
                                  </p:stCondLst>
                                  <p:childTnLst>
                                    <p:animScale>
                                      <p:cBhvr>
                                        <p:cTn id="122" dur="250" fill="hold"/>
                                        <p:tgtEl>
                                          <p:spTgt spid="50"/>
                                        </p:tgtEl>
                                      </p:cBhvr>
                                      <p:by x="120000" y="120000"/>
                                    </p:animScale>
                                  </p:childTnLst>
                                </p:cTn>
                              </p:par>
                              <p:par>
                                <p:cTn id="123" presetID="6" presetClass="emph" presetSubtype="0" decel="100000" fill="hold" grpId="2" nodeType="withEffect">
                                  <p:stCondLst>
                                    <p:cond delay="400"/>
                                  </p:stCondLst>
                                  <p:childTnLst>
                                    <p:animScale>
                                      <p:cBhvr>
                                        <p:cTn id="124" dur="250" fill="hold"/>
                                        <p:tgtEl>
                                          <p:spTgt spid="50"/>
                                        </p:tgtEl>
                                      </p:cBhvr>
                                      <p:by x="83000" y="83000"/>
                                    </p:animScale>
                                  </p:childTnLst>
                                </p:cTn>
                              </p:par>
                              <p:par>
                                <p:cTn id="125" presetID="53" presetClass="entr" presetSubtype="16" fill="hold" grpId="0" nodeType="withEffect">
                                  <p:stCondLst>
                                    <p:cond delay="400"/>
                                  </p:stCondLst>
                                  <p:childTnLst>
                                    <p:set>
                                      <p:cBhvr>
                                        <p:cTn id="126" dur="1" fill="hold">
                                          <p:stCondLst>
                                            <p:cond delay="0"/>
                                          </p:stCondLst>
                                        </p:cTn>
                                        <p:tgtEl>
                                          <p:spTgt spid="58"/>
                                        </p:tgtEl>
                                        <p:attrNameLst>
                                          <p:attrName>style.visibility</p:attrName>
                                        </p:attrNameLst>
                                      </p:cBhvr>
                                      <p:to>
                                        <p:strVal val="visible"/>
                                      </p:to>
                                    </p:set>
                                    <p:anim calcmode="lin" valueType="num">
                                      <p:cBhvr>
                                        <p:cTn id="127" dur="250" fill="hold"/>
                                        <p:tgtEl>
                                          <p:spTgt spid="58"/>
                                        </p:tgtEl>
                                        <p:attrNameLst>
                                          <p:attrName>ppt_w</p:attrName>
                                        </p:attrNameLst>
                                      </p:cBhvr>
                                      <p:tavLst>
                                        <p:tav tm="0">
                                          <p:val>
                                            <p:fltVal val="0"/>
                                          </p:val>
                                        </p:tav>
                                        <p:tav tm="100000">
                                          <p:val>
                                            <p:strVal val="#ppt_w"/>
                                          </p:val>
                                        </p:tav>
                                      </p:tavLst>
                                    </p:anim>
                                    <p:anim calcmode="lin" valueType="num">
                                      <p:cBhvr>
                                        <p:cTn id="128" dur="250" fill="hold"/>
                                        <p:tgtEl>
                                          <p:spTgt spid="58"/>
                                        </p:tgtEl>
                                        <p:attrNameLst>
                                          <p:attrName>ppt_h</p:attrName>
                                        </p:attrNameLst>
                                      </p:cBhvr>
                                      <p:tavLst>
                                        <p:tav tm="0">
                                          <p:val>
                                            <p:fltVal val="0"/>
                                          </p:val>
                                        </p:tav>
                                        <p:tav tm="100000">
                                          <p:val>
                                            <p:strVal val="#ppt_h"/>
                                          </p:val>
                                        </p:tav>
                                      </p:tavLst>
                                    </p:anim>
                                    <p:animEffect transition="in" filter="fade">
                                      <p:cBhvr>
                                        <p:cTn id="129" dur="250"/>
                                        <p:tgtEl>
                                          <p:spTgt spid="58"/>
                                        </p:tgtEl>
                                      </p:cBhvr>
                                    </p:animEffect>
                                  </p:childTnLst>
                                </p:cTn>
                              </p:par>
                              <p:par>
                                <p:cTn id="130" presetID="6" presetClass="emph" presetSubtype="0" decel="100000" fill="hold" grpId="1" nodeType="withEffect">
                                  <p:stCondLst>
                                    <p:cond delay="600"/>
                                  </p:stCondLst>
                                  <p:childTnLst>
                                    <p:animScale>
                                      <p:cBhvr>
                                        <p:cTn id="131" dur="250" fill="hold"/>
                                        <p:tgtEl>
                                          <p:spTgt spid="58"/>
                                        </p:tgtEl>
                                      </p:cBhvr>
                                      <p:by x="120000" y="120000"/>
                                    </p:animScale>
                                  </p:childTnLst>
                                </p:cTn>
                              </p:par>
                              <p:par>
                                <p:cTn id="132" presetID="6" presetClass="emph" presetSubtype="0" decel="100000" fill="hold" grpId="2" nodeType="withEffect">
                                  <p:stCondLst>
                                    <p:cond delay="800"/>
                                  </p:stCondLst>
                                  <p:childTnLst>
                                    <p:animScale>
                                      <p:cBhvr>
                                        <p:cTn id="133" dur="250" fill="hold"/>
                                        <p:tgtEl>
                                          <p:spTgt spid="58"/>
                                        </p:tgtEl>
                                      </p:cBhvr>
                                      <p:by x="83000" y="83000"/>
                                    </p:animScale>
                                  </p:childTnLst>
                                </p:cTn>
                              </p:par>
                            </p:childTnLst>
                          </p:cTn>
                        </p:par>
                        <p:par>
                          <p:cTn id="134" fill="hold">
                            <p:stCondLst>
                              <p:cond delay="7950"/>
                            </p:stCondLst>
                            <p:childTnLst>
                              <p:par>
                                <p:cTn id="135" presetID="53" presetClass="entr" presetSubtype="16" fill="hold" grpId="0" nodeType="afterEffect">
                                  <p:stCondLst>
                                    <p:cond delay="0"/>
                                  </p:stCondLst>
                                  <p:iterate type="lt">
                                    <p:tmPct val="10000"/>
                                  </p:iterate>
                                  <p:childTnLst>
                                    <p:set>
                                      <p:cBhvr>
                                        <p:cTn id="136" dur="1" fill="hold">
                                          <p:stCondLst>
                                            <p:cond delay="0"/>
                                          </p:stCondLst>
                                        </p:cTn>
                                        <p:tgtEl>
                                          <p:spTgt spid="54"/>
                                        </p:tgtEl>
                                        <p:attrNameLst>
                                          <p:attrName>style.visibility</p:attrName>
                                        </p:attrNameLst>
                                      </p:cBhvr>
                                      <p:to>
                                        <p:strVal val="visible"/>
                                      </p:to>
                                    </p:set>
                                    <p:anim calcmode="lin" valueType="num">
                                      <p:cBhvr>
                                        <p:cTn id="137" dur="250" fill="hold"/>
                                        <p:tgtEl>
                                          <p:spTgt spid="54"/>
                                        </p:tgtEl>
                                        <p:attrNameLst>
                                          <p:attrName>ppt_w</p:attrName>
                                        </p:attrNameLst>
                                      </p:cBhvr>
                                      <p:tavLst>
                                        <p:tav tm="0">
                                          <p:val>
                                            <p:fltVal val="0"/>
                                          </p:val>
                                        </p:tav>
                                        <p:tav tm="100000">
                                          <p:val>
                                            <p:strVal val="#ppt_w"/>
                                          </p:val>
                                        </p:tav>
                                      </p:tavLst>
                                    </p:anim>
                                    <p:anim calcmode="lin" valueType="num">
                                      <p:cBhvr>
                                        <p:cTn id="138" dur="250" fill="hold"/>
                                        <p:tgtEl>
                                          <p:spTgt spid="54"/>
                                        </p:tgtEl>
                                        <p:attrNameLst>
                                          <p:attrName>ppt_h</p:attrName>
                                        </p:attrNameLst>
                                      </p:cBhvr>
                                      <p:tavLst>
                                        <p:tav tm="0">
                                          <p:val>
                                            <p:fltVal val="0"/>
                                          </p:val>
                                        </p:tav>
                                        <p:tav tm="100000">
                                          <p:val>
                                            <p:strVal val="#ppt_h"/>
                                          </p:val>
                                        </p:tav>
                                      </p:tavLst>
                                    </p:anim>
                                    <p:animEffect transition="in" filter="fade">
                                      <p:cBhvr>
                                        <p:cTn id="139" dur="250"/>
                                        <p:tgtEl>
                                          <p:spTgt spid="54"/>
                                        </p:tgtEl>
                                      </p:cBhvr>
                                    </p:animEffect>
                                  </p:childTnLst>
                                </p:cTn>
                              </p:par>
                            </p:childTnLst>
                          </p:cTn>
                        </p:par>
                        <p:par>
                          <p:cTn id="140" fill="hold">
                            <p:stCondLst>
                              <p:cond delay="8825"/>
                            </p:stCondLst>
                            <p:childTnLst>
                              <p:par>
                                <p:cTn id="141" presetID="53" presetClass="entr" presetSubtype="16" fill="hold" grpId="0" nodeType="afterEffect">
                                  <p:stCondLst>
                                    <p:cond delay="0"/>
                                  </p:stCondLst>
                                  <p:childTnLst>
                                    <p:set>
                                      <p:cBhvr>
                                        <p:cTn id="142" dur="1" fill="hold">
                                          <p:stCondLst>
                                            <p:cond delay="0"/>
                                          </p:stCondLst>
                                        </p:cTn>
                                        <p:tgtEl>
                                          <p:spTgt spid="51"/>
                                        </p:tgtEl>
                                        <p:attrNameLst>
                                          <p:attrName>style.visibility</p:attrName>
                                        </p:attrNameLst>
                                      </p:cBhvr>
                                      <p:to>
                                        <p:strVal val="visible"/>
                                      </p:to>
                                    </p:set>
                                    <p:anim calcmode="lin" valueType="num">
                                      <p:cBhvr>
                                        <p:cTn id="143" dur="250" fill="hold"/>
                                        <p:tgtEl>
                                          <p:spTgt spid="51"/>
                                        </p:tgtEl>
                                        <p:attrNameLst>
                                          <p:attrName>ppt_w</p:attrName>
                                        </p:attrNameLst>
                                      </p:cBhvr>
                                      <p:tavLst>
                                        <p:tav tm="0">
                                          <p:val>
                                            <p:fltVal val="0"/>
                                          </p:val>
                                        </p:tav>
                                        <p:tav tm="100000">
                                          <p:val>
                                            <p:strVal val="#ppt_w"/>
                                          </p:val>
                                        </p:tav>
                                      </p:tavLst>
                                    </p:anim>
                                    <p:anim calcmode="lin" valueType="num">
                                      <p:cBhvr>
                                        <p:cTn id="144" dur="250" fill="hold"/>
                                        <p:tgtEl>
                                          <p:spTgt spid="51"/>
                                        </p:tgtEl>
                                        <p:attrNameLst>
                                          <p:attrName>ppt_h</p:attrName>
                                        </p:attrNameLst>
                                      </p:cBhvr>
                                      <p:tavLst>
                                        <p:tav tm="0">
                                          <p:val>
                                            <p:fltVal val="0"/>
                                          </p:val>
                                        </p:tav>
                                        <p:tav tm="100000">
                                          <p:val>
                                            <p:strVal val="#ppt_h"/>
                                          </p:val>
                                        </p:tav>
                                      </p:tavLst>
                                    </p:anim>
                                    <p:animEffect transition="in" filter="fade">
                                      <p:cBhvr>
                                        <p:cTn id="145" dur="250"/>
                                        <p:tgtEl>
                                          <p:spTgt spid="51"/>
                                        </p:tgtEl>
                                      </p:cBhvr>
                                    </p:animEffect>
                                  </p:childTnLst>
                                </p:cTn>
                              </p:par>
                              <p:par>
                                <p:cTn id="146" presetID="6" presetClass="emph" presetSubtype="0" decel="100000" fill="hold" grpId="1" nodeType="withEffect">
                                  <p:stCondLst>
                                    <p:cond delay="200"/>
                                  </p:stCondLst>
                                  <p:childTnLst>
                                    <p:animScale>
                                      <p:cBhvr>
                                        <p:cTn id="147" dur="250" fill="hold"/>
                                        <p:tgtEl>
                                          <p:spTgt spid="51"/>
                                        </p:tgtEl>
                                      </p:cBhvr>
                                      <p:by x="120000" y="120000"/>
                                    </p:animScale>
                                  </p:childTnLst>
                                </p:cTn>
                              </p:par>
                              <p:par>
                                <p:cTn id="148" presetID="6" presetClass="emph" presetSubtype="0" decel="100000" fill="hold" grpId="2" nodeType="withEffect">
                                  <p:stCondLst>
                                    <p:cond delay="400"/>
                                  </p:stCondLst>
                                  <p:childTnLst>
                                    <p:animScale>
                                      <p:cBhvr>
                                        <p:cTn id="149" dur="250" fill="hold"/>
                                        <p:tgtEl>
                                          <p:spTgt spid="51"/>
                                        </p:tgtEl>
                                      </p:cBhvr>
                                      <p:by x="83000" y="83000"/>
                                    </p:animScale>
                                  </p:childTnLst>
                                </p:cTn>
                              </p:par>
                              <p:par>
                                <p:cTn id="150" presetID="53" presetClass="entr" presetSubtype="16" fill="hold" grpId="0" nodeType="withEffect">
                                  <p:stCondLst>
                                    <p:cond delay="400"/>
                                  </p:stCondLst>
                                  <p:childTnLst>
                                    <p:set>
                                      <p:cBhvr>
                                        <p:cTn id="151" dur="1" fill="hold">
                                          <p:stCondLst>
                                            <p:cond delay="0"/>
                                          </p:stCondLst>
                                        </p:cTn>
                                        <p:tgtEl>
                                          <p:spTgt spid="59"/>
                                        </p:tgtEl>
                                        <p:attrNameLst>
                                          <p:attrName>style.visibility</p:attrName>
                                        </p:attrNameLst>
                                      </p:cBhvr>
                                      <p:to>
                                        <p:strVal val="visible"/>
                                      </p:to>
                                    </p:set>
                                    <p:anim calcmode="lin" valueType="num">
                                      <p:cBhvr>
                                        <p:cTn id="152" dur="250" fill="hold"/>
                                        <p:tgtEl>
                                          <p:spTgt spid="59"/>
                                        </p:tgtEl>
                                        <p:attrNameLst>
                                          <p:attrName>ppt_w</p:attrName>
                                        </p:attrNameLst>
                                      </p:cBhvr>
                                      <p:tavLst>
                                        <p:tav tm="0">
                                          <p:val>
                                            <p:fltVal val="0"/>
                                          </p:val>
                                        </p:tav>
                                        <p:tav tm="100000">
                                          <p:val>
                                            <p:strVal val="#ppt_w"/>
                                          </p:val>
                                        </p:tav>
                                      </p:tavLst>
                                    </p:anim>
                                    <p:anim calcmode="lin" valueType="num">
                                      <p:cBhvr>
                                        <p:cTn id="153" dur="250" fill="hold"/>
                                        <p:tgtEl>
                                          <p:spTgt spid="59"/>
                                        </p:tgtEl>
                                        <p:attrNameLst>
                                          <p:attrName>ppt_h</p:attrName>
                                        </p:attrNameLst>
                                      </p:cBhvr>
                                      <p:tavLst>
                                        <p:tav tm="0">
                                          <p:val>
                                            <p:fltVal val="0"/>
                                          </p:val>
                                        </p:tav>
                                        <p:tav tm="100000">
                                          <p:val>
                                            <p:strVal val="#ppt_h"/>
                                          </p:val>
                                        </p:tav>
                                      </p:tavLst>
                                    </p:anim>
                                    <p:animEffect transition="in" filter="fade">
                                      <p:cBhvr>
                                        <p:cTn id="154" dur="250"/>
                                        <p:tgtEl>
                                          <p:spTgt spid="59"/>
                                        </p:tgtEl>
                                      </p:cBhvr>
                                    </p:animEffect>
                                  </p:childTnLst>
                                </p:cTn>
                              </p:par>
                              <p:par>
                                <p:cTn id="155" presetID="6" presetClass="emph" presetSubtype="0" decel="100000" fill="hold" grpId="1" nodeType="withEffect">
                                  <p:stCondLst>
                                    <p:cond delay="600"/>
                                  </p:stCondLst>
                                  <p:childTnLst>
                                    <p:animScale>
                                      <p:cBhvr>
                                        <p:cTn id="156" dur="250" fill="hold"/>
                                        <p:tgtEl>
                                          <p:spTgt spid="59"/>
                                        </p:tgtEl>
                                      </p:cBhvr>
                                      <p:by x="120000" y="120000"/>
                                    </p:animScale>
                                  </p:childTnLst>
                                </p:cTn>
                              </p:par>
                              <p:par>
                                <p:cTn id="157" presetID="6" presetClass="emph" presetSubtype="0" decel="100000" fill="hold" grpId="2" nodeType="withEffect">
                                  <p:stCondLst>
                                    <p:cond delay="800"/>
                                  </p:stCondLst>
                                  <p:childTnLst>
                                    <p:animScale>
                                      <p:cBhvr>
                                        <p:cTn id="158" dur="250" fill="hold"/>
                                        <p:tgtEl>
                                          <p:spTgt spid="59"/>
                                        </p:tgtEl>
                                      </p:cBhvr>
                                      <p:by x="83000" y="83000"/>
                                    </p:animScale>
                                  </p:childTnLst>
                                </p:cTn>
                              </p:par>
                            </p:childTnLst>
                          </p:cTn>
                        </p:par>
                        <p:par>
                          <p:cTn id="159" fill="hold">
                            <p:stCondLst>
                              <p:cond delay="9875"/>
                            </p:stCondLst>
                            <p:childTnLst>
                              <p:par>
                                <p:cTn id="160" presetID="53" presetClass="entr" presetSubtype="16" fill="hold" grpId="0" nodeType="afterEffect">
                                  <p:stCondLst>
                                    <p:cond delay="0"/>
                                  </p:stCondLst>
                                  <p:iterate type="lt">
                                    <p:tmPct val="10000"/>
                                  </p:iterate>
                                  <p:childTnLst>
                                    <p:set>
                                      <p:cBhvr>
                                        <p:cTn id="161" dur="1" fill="hold">
                                          <p:stCondLst>
                                            <p:cond delay="0"/>
                                          </p:stCondLst>
                                        </p:cTn>
                                        <p:tgtEl>
                                          <p:spTgt spid="55"/>
                                        </p:tgtEl>
                                        <p:attrNameLst>
                                          <p:attrName>style.visibility</p:attrName>
                                        </p:attrNameLst>
                                      </p:cBhvr>
                                      <p:to>
                                        <p:strVal val="visible"/>
                                      </p:to>
                                    </p:set>
                                    <p:anim calcmode="lin" valueType="num">
                                      <p:cBhvr>
                                        <p:cTn id="162" dur="250" fill="hold"/>
                                        <p:tgtEl>
                                          <p:spTgt spid="55"/>
                                        </p:tgtEl>
                                        <p:attrNameLst>
                                          <p:attrName>ppt_w</p:attrName>
                                        </p:attrNameLst>
                                      </p:cBhvr>
                                      <p:tavLst>
                                        <p:tav tm="0">
                                          <p:val>
                                            <p:fltVal val="0"/>
                                          </p:val>
                                        </p:tav>
                                        <p:tav tm="100000">
                                          <p:val>
                                            <p:strVal val="#ppt_w"/>
                                          </p:val>
                                        </p:tav>
                                      </p:tavLst>
                                    </p:anim>
                                    <p:anim calcmode="lin" valueType="num">
                                      <p:cBhvr>
                                        <p:cTn id="163" dur="250" fill="hold"/>
                                        <p:tgtEl>
                                          <p:spTgt spid="55"/>
                                        </p:tgtEl>
                                        <p:attrNameLst>
                                          <p:attrName>ppt_h</p:attrName>
                                        </p:attrNameLst>
                                      </p:cBhvr>
                                      <p:tavLst>
                                        <p:tav tm="0">
                                          <p:val>
                                            <p:fltVal val="0"/>
                                          </p:val>
                                        </p:tav>
                                        <p:tav tm="100000">
                                          <p:val>
                                            <p:strVal val="#ppt_h"/>
                                          </p:val>
                                        </p:tav>
                                      </p:tavLst>
                                    </p:anim>
                                    <p:animEffect transition="in" filter="fade">
                                      <p:cBhvr>
                                        <p:cTn id="164" dur="25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15" grpId="0" animBg="1"/>
      <p:bldP spid="15" grpId="1" animBg="1"/>
      <p:bldP spid="15" grpId="2" animBg="1"/>
      <p:bldP spid="49" grpId="0" animBg="1"/>
      <p:bldP spid="49" grpId="1" animBg="1"/>
      <p:bldP spid="49" grpId="2" animBg="1"/>
      <p:bldP spid="50" grpId="0" animBg="1"/>
      <p:bldP spid="50" grpId="1" animBg="1"/>
      <p:bldP spid="50" grpId="2" animBg="1"/>
      <p:bldP spid="51" grpId="0" animBg="1"/>
      <p:bldP spid="51" grpId="1" animBg="1"/>
      <p:bldP spid="51" grpId="2" animBg="1"/>
      <p:bldP spid="52" grpId="0"/>
      <p:bldP spid="53" grpId="0"/>
      <p:bldP spid="54" grpId="0"/>
      <p:bldP spid="55" grpId="0"/>
      <p:bldP spid="56" grpId="0"/>
      <p:bldP spid="56" grpId="1"/>
      <p:bldP spid="56" grpId="2"/>
      <p:bldP spid="57" grpId="0"/>
      <p:bldP spid="57" grpId="1"/>
      <p:bldP spid="57" grpId="2"/>
      <p:bldP spid="58" grpId="0"/>
      <p:bldP spid="58" grpId="1"/>
      <p:bldP spid="58" grpId="2"/>
      <p:bldP spid="59" grpId="0"/>
      <p:bldP spid="59" grpId="1"/>
      <p:bldP spid="59" grpId="2"/>
      <p:bldP spid="60" grpId="0" animBg="1"/>
      <p:bldP spid="61" grpId="0" animBg="1"/>
      <p:bldP spid="69"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椭圆 14"/>
          <p:cNvSpPr/>
          <p:nvPr/>
        </p:nvSpPr>
        <p:spPr>
          <a:xfrm>
            <a:off x="758063" y="4179028"/>
            <a:ext cx="838386" cy="838386"/>
          </a:xfrm>
          <a:prstGeom prst="ellipse">
            <a:avLst/>
          </a:prstGeom>
          <a:gradFill flip="none" rotWithShape="1">
            <a:gsLst>
              <a:gs pos="0">
                <a:schemeClr val="accent3"/>
              </a:gs>
              <a:gs pos="100000">
                <a:schemeClr val="accent3">
                  <a:lumMod val="50000"/>
                </a:schemeClr>
              </a:gs>
            </a:gsLst>
            <a:lin ang="13500000" scaled="1"/>
            <a:tileRect/>
          </a:gradFill>
          <a:ln w="25400">
            <a:gradFill flip="none" rotWithShape="1">
              <a:gsLst>
                <a:gs pos="0">
                  <a:schemeClr val="accent3"/>
                </a:gs>
                <a:gs pos="100000">
                  <a:schemeClr val="accent3">
                    <a:lumMod val="50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lt1"/>
              </a:solidFill>
            </a:endParaRPr>
          </a:p>
        </p:txBody>
      </p:sp>
      <p:sp>
        <p:nvSpPr>
          <p:cNvPr id="10" name="矩形 9"/>
          <p:cNvSpPr/>
          <p:nvPr/>
        </p:nvSpPr>
        <p:spPr>
          <a:xfrm>
            <a:off x="-180110" y="1903107"/>
            <a:ext cx="12552220" cy="2275921"/>
          </a:xfrm>
          <a:prstGeom prst="rect">
            <a:avLst/>
          </a:prstGeom>
          <a:solidFill>
            <a:schemeClr val="accent1">
              <a:lumMod val="75000"/>
            </a:schemeClr>
          </a:solidFill>
          <a:ln w="38100">
            <a:gradFill flip="none" rotWithShape="1">
              <a:gsLst>
                <a:gs pos="0">
                  <a:srgbClr val="CFCFCF"/>
                </a:gs>
                <a:gs pos="100000">
                  <a:schemeClr val="bg1"/>
                </a:gs>
              </a:gsLst>
              <a:lin ang="2700000" scaled="1"/>
              <a:tileRect/>
            </a:gradFill>
          </a:ln>
          <a:effectLst>
            <a:innerShdw blurRad="203200" dist="203200" dir="135000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8" name="椭圆 17"/>
          <p:cNvSpPr/>
          <p:nvPr/>
        </p:nvSpPr>
        <p:spPr>
          <a:xfrm>
            <a:off x="3518016" y="3779234"/>
            <a:ext cx="677952" cy="677952"/>
          </a:xfrm>
          <a:prstGeom prst="ellipse">
            <a:avLst/>
          </a:prstGeom>
          <a:gradFill flip="none" rotWithShape="1">
            <a:gsLst>
              <a:gs pos="0">
                <a:schemeClr val="accent1"/>
              </a:gs>
              <a:gs pos="100000">
                <a:schemeClr val="accent1">
                  <a:lumMod val="50000"/>
                </a:schemeClr>
              </a:gs>
            </a:gsLst>
            <a:lin ang="13500000" scaled="1"/>
            <a:tileRect/>
          </a:gradFill>
          <a:ln w="25400">
            <a:gradFill flip="none" rotWithShape="1">
              <a:gsLst>
                <a:gs pos="0">
                  <a:schemeClr val="accent1"/>
                </a:gs>
                <a:gs pos="100000">
                  <a:schemeClr val="accent1">
                    <a:lumMod val="50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lt1"/>
              </a:solidFill>
            </a:endParaRPr>
          </a:p>
        </p:txBody>
      </p:sp>
      <p:sp>
        <p:nvSpPr>
          <p:cNvPr id="4" name="椭圆 3"/>
          <p:cNvSpPr/>
          <p:nvPr/>
        </p:nvSpPr>
        <p:spPr>
          <a:xfrm>
            <a:off x="536752" y="1270292"/>
            <a:ext cx="3541550" cy="3541550"/>
          </a:xfrm>
          <a:prstGeom prst="ellipse">
            <a:avLst/>
          </a:prstGeom>
          <a:gradFill flip="none" rotWithShape="1">
            <a:gsLst>
              <a:gs pos="0">
                <a:schemeClr val="bg1"/>
              </a:gs>
              <a:gs pos="100000">
                <a:schemeClr val="bg1">
                  <a:lumMod val="75000"/>
                </a:schemeClr>
              </a:gs>
            </a:gsLst>
            <a:lin ang="13500000" scaled="1"/>
            <a:tileRect/>
          </a:gradFill>
          <a:ln w="38100">
            <a:gradFill flip="none" rotWithShape="1">
              <a:gsLst>
                <a:gs pos="0">
                  <a:schemeClr val="bg1">
                    <a:lumMod val="100000"/>
                  </a:schemeClr>
                </a:gs>
                <a:gs pos="100000">
                  <a:schemeClr val="bg1">
                    <a:lumMod val="85000"/>
                  </a:schemeClr>
                </a:gs>
              </a:gsLst>
              <a:lin ang="2700000" scaled="1"/>
              <a:tileRect/>
            </a:gradFill>
          </a:ln>
          <a:effectLst>
            <a:outerShdw blurRad="254000" dist="203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6" name="矩形 15"/>
          <p:cNvSpPr/>
          <p:nvPr/>
        </p:nvSpPr>
        <p:spPr>
          <a:xfrm>
            <a:off x="5524309" y="2214641"/>
            <a:ext cx="5519460" cy="1569660"/>
          </a:xfrm>
          <a:prstGeom prst="rect">
            <a:avLst/>
          </a:prstGeom>
          <a:noFill/>
        </p:spPr>
        <p:txBody>
          <a:bodyPr wrap="none" rtlCol="0">
            <a:spAutoFit/>
          </a:bodyPr>
          <a:lstStyle/>
          <a:p>
            <a:r>
              <a:rPr lang="en-US" altLang="zh-CN" sz="9600" dirty="0">
                <a:solidFill>
                  <a:schemeClr val="bg1"/>
                </a:solidFill>
                <a:latin typeface="Arial" panose="020B0604020202020204" pitchFamily="34" charset="0"/>
                <a:cs typeface="Arial" panose="020B0604020202020204" pitchFamily="34" charset="0"/>
              </a:rPr>
              <a:t>THANKS!</a:t>
            </a:r>
            <a:endParaRPr lang="zh-CN" altLang="en-US" sz="9600" dirty="0">
              <a:solidFill>
                <a:schemeClr val="bg1"/>
              </a:solidFill>
              <a:latin typeface="Arial" panose="020B0604020202020204" pitchFamily="34" charset="0"/>
              <a:cs typeface="Arial" panose="020B0604020202020204" pitchFamily="34" charset="0"/>
            </a:endParaRPr>
          </a:p>
        </p:txBody>
      </p:sp>
      <p:sp>
        <p:nvSpPr>
          <p:cNvPr id="13" name="Freeform 5"/>
          <p:cNvSpPr>
            <a:spLocks noEditPoints="1"/>
          </p:cNvSpPr>
          <p:nvPr/>
        </p:nvSpPr>
        <p:spPr bwMode="auto">
          <a:xfrm>
            <a:off x="1276970" y="1906512"/>
            <a:ext cx="2061115" cy="2269110"/>
          </a:xfrm>
          <a:custGeom>
            <a:avLst/>
            <a:gdLst>
              <a:gd name="T0" fmla="*/ 39171 w 40338"/>
              <a:gd name="T1" fmla="*/ 17975 h 44514"/>
              <a:gd name="T2" fmla="*/ 31480 w 40338"/>
              <a:gd name="T3" fmla="*/ 18114 h 44514"/>
              <a:gd name="T4" fmla="*/ 31970 w 40338"/>
              <a:gd name="T5" fmla="*/ 20308 h 44514"/>
              <a:gd name="T6" fmla="*/ 34786 w 40338"/>
              <a:gd name="T7" fmla="*/ 21008 h 44514"/>
              <a:gd name="T8" fmla="*/ 19218 w 40338"/>
              <a:gd name="T9" fmla="*/ 35978 h 44514"/>
              <a:gd name="T10" fmla="*/ 13120 w 40338"/>
              <a:gd name="T11" fmla="*/ 31755 h 44514"/>
              <a:gd name="T12" fmla="*/ 13763 w 40338"/>
              <a:gd name="T13" fmla="*/ 34765 h 44514"/>
              <a:gd name="T14" fmla="*/ 18610 w 40338"/>
              <a:gd name="T15" fmla="*/ 39010 h 44514"/>
              <a:gd name="T16" fmla="*/ 37211 w 40338"/>
              <a:gd name="T17" fmla="*/ 22237 h 44514"/>
              <a:gd name="T18" fmla="*/ 37608 w 40338"/>
              <a:gd name="T19" fmla="*/ 22034 h 44514"/>
              <a:gd name="T20" fmla="*/ 38028 w 40338"/>
              <a:gd name="T21" fmla="*/ 26003 h 44514"/>
              <a:gd name="T22" fmla="*/ 40331 w 40338"/>
              <a:gd name="T23" fmla="*/ 19129 h 44514"/>
              <a:gd name="T24" fmla="*/ 37232 w 40338"/>
              <a:gd name="T25" fmla="*/ 41570 h 44514"/>
              <a:gd name="T26" fmla="*/ 32125 w 40338"/>
              <a:gd name="T27" fmla="*/ 44514 h 44514"/>
              <a:gd name="T28" fmla="*/ 30742 w 40338"/>
              <a:gd name="T29" fmla="*/ 44514 h 44514"/>
              <a:gd name="T30" fmla="*/ 37232 w 40338"/>
              <a:gd name="T31" fmla="*/ 35868 h 44514"/>
              <a:gd name="T32" fmla="*/ 28582 w 40338"/>
              <a:gd name="T33" fmla="*/ 44514 h 44514"/>
              <a:gd name="T34" fmla="*/ 37232 w 40338"/>
              <a:gd name="T35" fmla="*/ 30938 h 44514"/>
              <a:gd name="T36" fmla="*/ 21497 w 40338"/>
              <a:gd name="T37" fmla="*/ 44514 h 44514"/>
              <a:gd name="T38" fmla="*/ 20114 w 40338"/>
              <a:gd name="T39" fmla="*/ 44514 h 44514"/>
              <a:gd name="T40" fmla="*/ 16571 w 40338"/>
              <a:gd name="T41" fmla="*/ 44514 h 44514"/>
              <a:gd name="T42" fmla="*/ 36918 w 40338"/>
              <a:gd name="T43" fmla="*/ 24168 h 44514"/>
              <a:gd name="T44" fmla="*/ 13028 w 40338"/>
              <a:gd name="T45" fmla="*/ 44514 h 44514"/>
              <a:gd name="T46" fmla="*/ 17828 w 40338"/>
              <a:gd name="T47" fmla="*/ 39800 h 44514"/>
              <a:gd name="T48" fmla="*/ 10869 w 40338"/>
              <a:gd name="T49" fmla="*/ 44514 h 44514"/>
              <a:gd name="T50" fmla="*/ 14231 w 40338"/>
              <a:gd name="T51" fmla="*/ 36226 h 44514"/>
              <a:gd name="T52" fmla="*/ 14926 w 40338"/>
              <a:gd name="T53" fmla="*/ 36915 h 44514"/>
              <a:gd name="T54" fmla="*/ 8036 w 40338"/>
              <a:gd name="T55" fmla="*/ 13168 h 44514"/>
              <a:gd name="T56" fmla="*/ 13521 w 40338"/>
              <a:gd name="T57" fmla="*/ 10752 h 44514"/>
              <a:gd name="T58" fmla="*/ 14682 w 40338"/>
              <a:gd name="T59" fmla="*/ 21323 h 44514"/>
              <a:gd name="T60" fmla="*/ 18235 w 40338"/>
              <a:gd name="T61" fmla="*/ 32196 h 44514"/>
              <a:gd name="T62" fmla="*/ 20591 w 40338"/>
              <a:gd name="T63" fmla="*/ 22982 h 44514"/>
              <a:gd name="T64" fmla="*/ 19247 w 40338"/>
              <a:gd name="T65" fmla="*/ 9016 h 44514"/>
              <a:gd name="T66" fmla="*/ 18603 w 40338"/>
              <a:gd name="T67" fmla="*/ 9655 h 44514"/>
              <a:gd name="T68" fmla="*/ 18303 w 40338"/>
              <a:gd name="T69" fmla="*/ 8503 h 44514"/>
              <a:gd name="T70" fmla="*/ 17469 w 40338"/>
              <a:gd name="T71" fmla="*/ 11845 h 44514"/>
              <a:gd name="T72" fmla="*/ 15413 w 40338"/>
              <a:gd name="T73" fmla="*/ 7505 h 44514"/>
              <a:gd name="T74" fmla="*/ 6227 w 40338"/>
              <a:gd name="T75" fmla="*/ 13074 h 44514"/>
              <a:gd name="T76" fmla="*/ 21214 w 40338"/>
              <a:gd name="T77" fmla="*/ 3144 h 44514"/>
              <a:gd name="T78" fmla="*/ 19135 w 40338"/>
              <a:gd name="T79" fmla="*/ 7307 h 44514"/>
              <a:gd name="T80" fmla="*/ 22634 w 40338"/>
              <a:gd name="T81" fmla="*/ 13300 h 44514"/>
              <a:gd name="T82" fmla="*/ 27720 w 40338"/>
              <a:gd name="T83" fmla="*/ 8718 h 44514"/>
              <a:gd name="T84" fmla="*/ 19976 w 40338"/>
              <a:gd name="T85" fmla="*/ 9832 h 44514"/>
              <a:gd name="T86" fmla="*/ 11809 w 40338"/>
              <a:gd name="T87" fmla="*/ 25425 h 44514"/>
              <a:gd name="T88" fmla="*/ 9318 w 40338"/>
              <a:gd name="T89" fmla="*/ 32741 h 44514"/>
              <a:gd name="T90" fmla="*/ 15426 w 40338"/>
              <a:gd name="T91" fmla="*/ 23037 h 44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338" h="44514">
                <a:moveTo>
                  <a:pt x="40331" y="19129"/>
                </a:moveTo>
                <a:cubicBezTo>
                  <a:pt x="40330" y="18820"/>
                  <a:pt x="40208" y="18527"/>
                  <a:pt x="39991" y="18312"/>
                </a:cubicBezTo>
                <a:cubicBezTo>
                  <a:pt x="39773" y="18097"/>
                  <a:pt x="39483" y="17975"/>
                  <a:pt x="39171" y="17975"/>
                </a:cubicBezTo>
                <a:lnTo>
                  <a:pt x="31962" y="17998"/>
                </a:lnTo>
                <a:cubicBezTo>
                  <a:pt x="31831" y="18003"/>
                  <a:pt x="31698" y="18031"/>
                  <a:pt x="31536" y="18097"/>
                </a:cubicBezTo>
                <a:cubicBezTo>
                  <a:pt x="31528" y="18097"/>
                  <a:pt x="31486" y="18114"/>
                  <a:pt x="31480" y="18114"/>
                </a:cubicBezTo>
                <a:cubicBezTo>
                  <a:pt x="31072" y="18307"/>
                  <a:pt x="30808" y="18715"/>
                  <a:pt x="30811" y="19156"/>
                </a:cubicBezTo>
                <a:cubicBezTo>
                  <a:pt x="30814" y="19635"/>
                  <a:pt x="31101" y="20054"/>
                  <a:pt x="31545" y="20225"/>
                </a:cubicBezTo>
                <a:cubicBezTo>
                  <a:pt x="31686" y="20281"/>
                  <a:pt x="31826" y="20308"/>
                  <a:pt x="31970" y="20308"/>
                </a:cubicBezTo>
                <a:lnTo>
                  <a:pt x="34491" y="20297"/>
                </a:lnTo>
                <a:cubicBezTo>
                  <a:pt x="34660" y="20297"/>
                  <a:pt x="34811" y="20402"/>
                  <a:pt x="34878" y="20556"/>
                </a:cubicBezTo>
                <a:cubicBezTo>
                  <a:pt x="34941" y="20711"/>
                  <a:pt x="34905" y="20887"/>
                  <a:pt x="34786" y="21008"/>
                </a:cubicBezTo>
                <a:lnTo>
                  <a:pt x="19805" y="35978"/>
                </a:lnTo>
                <a:cubicBezTo>
                  <a:pt x="19723" y="36055"/>
                  <a:pt x="19618" y="36099"/>
                  <a:pt x="19511" y="36099"/>
                </a:cubicBezTo>
                <a:cubicBezTo>
                  <a:pt x="19404" y="36099"/>
                  <a:pt x="19299" y="36061"/>
                  <a:pt x="19218" y="35978"/>
                </a:cubicBezTo>
                <a:lnTo>
                  <a:pt x="14953" y="31738"/>
                </a:lnTo>
                <a:cubicBezTo>
                  <a:pt x="14712" y="31501"/>
                  <a:pt x="14377" y="31363"/>
                  <a:pt x="14039" y="31363"/>
                </a:cubicBezTo>
                <a:cubicBezTo>
                  <a:pt x="13694" y="31363"/>
                  <a:pt x="13370" y="31501"/>
                  <a:pt x="13120" y="31755"/>
                </a:cubicBezTo>
                <a:lnTo>
                  <a:pt x="0" y="44514"/>
                </a:lnTo>
                <a:lnTo>
                  <a:pt x="3751" y="44514"/>
                </a:lnTo>
                <a:lnTo>
                  <a:pt x="13763" y="34765"/>
                </a:lnTo>
                <a:cubicBezTo>
                  <a:pt x="13843" y="34688"/>
                  <a:pt x="13946" y="34655"/>
                  <a:pt x="14049" y="34655"/>
                </a:cubicBezTo>
                <a:cubicBezTo>
                  <a:pt x="14155" y="34655"/>
                  <a:pt x="14261" y="34693"/>
                  <a:pt x="14341" y="34771"/>
                </a:cubicBezTo>
                <a:lnTo>
                  <a:pt x="18610" y="39010"/>
                </a:lnTo>
                <a:cubicBezTo>
                  <a:pt x="18850" y="39254"/>
                  <a:pt x="19183" y="39386"/>
                  <a:pt x="19523" y="39386"/>
                </a:cubicBezTo>
                <a:cubicBezTo>
                  <a:pt x="19869" y="39386"/>
                  <a:pt x="20193" y="39254"/>
                  <a:pt x="20437" y="39006"/>
                </a:cubicBezTo>
                <a:lnTo>
                  <a:pt x="37211" y="22237"/>
                </a:lnTo>
                <a:cubicBezTo>
                  <a:pt x="37224" y="22227"/>
                  <a:pt x="37234" y="22216"/>
                  <a:pt x="37247" y="22205"/>
                </a:cubicBezTo>
                <a:lnTo>
                  <a:pt x="37350" y="22128"/>
                </a:lnTo>
                <a:cubicBezTo>
                  <a:pt x="37426" y="22067"/>
                  <a:pt x="37517" y="22034"/>
                  <a:pt x="37608" y="22034"/>
                </a:cubicBezTo>
                <a:cubicBezTo>
                  <a:pt x="37671" y="22034"/>
                  <a:pt x="37732" y="22050"/>
                  <a:pt x="37789" y="22078"/>
                </a:cubicBezTo>
                <a:cubicBezTo>
                  <a:pt x="37932" y="22144"/>
                  <a:pt x="38023" y="22293"/>
                  <a:pt x="38024" y="22447"/>
                </a:cubicBezTo>
                <a:lnTo>
                  <a:pt x="38028" y="26003"/>
                </a:lnTo>
                <a:cubicBezTo>
                  <a:pt x="38030" y="26644"/>
                  <a:pt x="38548" y="27162"/>
                  <a:pt x="39184" y="27162"/>
                </a:cubicBezTo>
                <a:cubicBezTo>
                  <a:pt x="39819" y="27162"/>
                  <a:pt x="40338" y="26638"/>
                  <a:pt x="40338" y="26003"/>
                </a:cubicBezTo>
                <a:lnTo>
                  <a:pt x="40331" y="19129"/>
                </a:lnTo>
                <a:close/>
                <a:moveTo>
                  <a:pt x="35666" y="44514"/>
                </a:moveTo>
                <a:lnTo>
                  <a:pt x="37232" y="42948"/>
                </a:lnTo>
                <a:lnTo>
                  <a:pt x="37232" y="41570"/>
                </a:lnTo>
                <a:lnTo>
                  <a:pt x="34285" y="44514"/>
                </a:lnTo>
                <a:lnTo>
                  <a:pt x="35666" y="44514"/>
                </a:lnTo>
                <a:close/>
                <a:moveTo>
                  <a:pt x="32125" y="44514"/>
                </a:moveTo>
                <a:lnTo>
                  <a:pt x="37232" y="39408"/>
                </a:lnTo>
                <a:lnTo>
                  <a:pt x="37232" y="38024"/>
                </a:lnTo>
                <a:lnTo>
                  <a:pt x="30742" y="44514"/>
                </a:lnTo>
                <a:lnTo>
                  <a:pt x="32125" y="44514"/>
                </a:lnTo>
                <a:close/>
                <a:moveTo>
                  <a:pt x="28582" y="44514"/>
                </a:moveTo>
                <a:lnTo>
                  <a:pt x="37232" y="35868"/>
                </a:lnTo>
                <a:lnTo>
                  <a:pt x="37232" y="34484"/>
                </a:lnTo>
                <a:lnTo>
                  <a:pt x="27198" y="44514"/>
                </a:lnTo>
                <a:lnTo>
                  <a:pt x="28582" y="44514"/>
                </a:lnTo>
                <a:close/>
                <a:moveTo>
                  <a:pt x="25040" y="44514"/>
                </a:moveTo>
                <a:lnTo>
                  <a:pt x="37232" y="32323"/>
                </a:lnTo>
                <a:lnTo>
                  <a:pt x="37232" y="30938"/>
                </a:lnTo>
                <a:lnTo>
                  <a:pt x="23657" y="44514"/>
                </a:lnTo>
                <a:lnTo>
                  <a:pt x="25040" y="44514"/>
                </a:lnTo>
                <a:close/>
                <a:moveTo>
                  <a:pt x="21497" y="44514"/>
                </a:moveTo>
                <a:lnTo>
                  <a:pt x="37232" y="28777"/>
                </a:lnTo>
                <a:lnTo>
                  <a:pt x="37232" y="27399"/>
                </a:lnTo>
                <a:lnTo>
                  <a:pt x="20114" y="44514"/>
                </a:lnTo>
                <a:lnTo>
                  <a:pt x="21497" y="44514"/>
                </a:lnTo>
                <a:close/>
                <a:moveTo>
                  <a:pt x="36918" y="24168"/>
                </a:moveTo>
                <a:lnTo>
                  <a:pt x="16571" y="44514"/>
                </a:lnTo>
                <a:lnTo>
                  <a:pt x="17953" y="44514"/>
                </a:lnTo>
                <a:lnTo>
                  <a:pt x="36920" y="25546"/>
                </a:lnTo>
                <a:lnTo>
                  <a:pt x="36918" y="24168"/>
                </a:lnTo>
                <a:close/>
                <a:moveTo>
                  <a:pt x="17828" y="39800"/>
                </a:moveTo>
                <a:lnTo>
                  <a:pt x="17788" y="39756"/>
                </a:lnTo>
                <a:lnTo>
                  <a:pt x="13028" y="44514"/>
                </a:lnTo>
                <a:lnTo>
                  <a:pt x="14410" y="44514"/>
                </a:lnTo>
                <a:lnTo>
                  <a:pt x="18610" y="40312"/>
                </a:lnTo>
                <a:cubicBezTo>
                  <a:pt x="18320" y="40196"/>
                  <a:pt x="18052" y="40020"/>
                  <a:pt x="17828" y="39800"/>
                </a:cubicBezTo>
                <a:close/>
                <a:moveTo>
                  <a:pt x="16010" y="37991"/>
                </a:moveTo>
                <a:lnTo>
                  <a:pt x="9487" y="44514"/>
                </a:lnTo>
                <a:lnTo>
                  <a:pt x="10869" y="44514"/>
                </a:lnTo>
                <a:lnTo>
                  <a:pt x="16703" y="38680"/>
                </a:lnTo>
                <a:lnTo>
                  <a:pt x="16010" y="37991"/>
                </a:lnTo>
                <a:close/>
                <a:moveTo>
                  <a:pt x="14231" y="36226"/>
                </a:moveTo>
                <a:lnTo>
                  <a:pt x="5944" y="44514"/>
                </a:lnTo>
                <a:lnTo>
                  <a:pt x="7325" y="44514"/>
                </a:lnTo>
                <a:lnTo>
                  <a:pt x="14926" y="36915"/>
                </a:lnTo>
                <a:lnTo>
                  <a:pt x="14231" y="36226"/>
                </a:lnTo>
                <a:close/>
                <a:moveTo>
                  <a:pt x="8030" y="13173"/>
                </a:moveTo>
                <a:lnTo>
                  <a:pt x="8036" y="13168"/>
                </a:lnTo>
                <a:cubicBezTo>
                  <a:pt x="8110" y="13101"/>
                  <a:pt x="11369" y="10433"/>
                  <a:pt x="11571" y="10372"/>
                </a:cubicBezTo>
                <a:cubicBezTo>
                  <a:pt x="11701" y="10328"/>
                  <a:pt x="14479" y="10460"/>
                  <a:pt x="14479" y="10460"/>
                </a:cubicBezTo>
                <a:lnTo>
                  <a:pt x="13521" y="10752"/>
                </a:lnTo>
                <a:cubicBezTo>
                  <a:pt x="13076" y="12671"/>
                  <a:pt x="11920" y="16426"/>
                  <a:pt x="11743" y="18168"/>
                </a:cubicBezTo>
                <a:cubicBezTo>
                  <a:pt x="11724" y="18367"/>
                  <a:pt x="12212" y="18467"/>
                  <a:pt x="12198" y="18648"/>
                </a:cubicBezTo>
                <a:cubicBezTo>
                  <a:pt x="12166" y="19028"/>
                  <a:pt x="12765" y="20341"/>
                  <a:pt x="14682" y="21323"/>
                </a:cubicBezTo>
                <a:cubicBezTo>
                  <a:pt x="15165" y="21846"/>
                  <a:pt x="17773" y="24471"/>
                  <a:pt x="17803" y="24532"/>
                </a:cubicBezTo>
                <a:cubicBezTo>
                  <a:pt x="17811" y="24631"/>
                  <a:pt x="16963" y="30316"/>
                  <a:pt x="16963" y="30316"/>
                </a:cubicBezTo>
                <a:cubicBezTo>
                  <a:pt x="16825" y="31264"/>
                  <a:pt x="17349" y="32085"/>
                  <a:pt x="18235" y="32196"/>
                </a:cubicBezTo>
                <a:cubicBezTo>
                  <a:pt x="19122" y="32306"/>
                  <a:pt x="19862" y="31711"/>
                  <a:pt x="20000" y="30762"/>
                </a:cubicBezTo>
                <a:cubicBezTo>
                  <a:pt x="20000" y="30757"/>
                  <a:pt x="20825" y="24757"/>
                  <a:pt x="20882" y="24532"/>
                </a:cubicBezTo>
                <a:cubicBezTo>
                  <a:pt x="21132" y="23578"/>
                  <a:pt x="20741" y="23242"/>
                  <a:pt x="20591" y="22982"/>
                </a:cubicBezTo>
                <a:cubicBezTo>
                  <a:pt x="20400" y="22651"/>
                  <a:pt x="17540" y="19354"/>
                  <a:pt x="17426" y="19222"/>
                </a:cubicBezTo>
                <a:cubicBezTo>
                  <a:pt x="17971" y="14684"/>
                  <a:pt x="19784" y="11635"/>
                  <a:pt x="19745" y="10968"/>
                </a:cubicBezTo>
                <a:cubicBezTo>
                  <a:pt x="19660" y="9534"/>
                  <a:pt x="19247" y="9016"/>
                  <a:pt x="19247" y="9016"/>
                </a:cubicBezTo>
                <a:lnTo>
                  <a:pt x="19137" y="9275"/>
                </a:lnTo>
                <a:cubicBezTo>
                  <a:pt x="19164" y="11216"/>
                  <a:pt x="18523" y="12721"/>
                  <a:pt x="18523" y="12721"/>
                </a:cubicBezTo>
                <a:cubicBezTo>
                  <a:pt x="18523" y="12721"/>
                  <a:pt x="18696" y="10399"/>
                  <a:pt x="18603" y="9655"/>
                </a:cubicBezTo>
                <a:cubicBezTo>
                  <a:pt x="18719" y="9429"/>
                  <a:pt x="18838" y="9154"/>
                  <a:pt x="18838" y="9154"/>
                </a:cubicBezTo>
                <a:lnTo>
                  <a:pt x="18590" y="8608"/>
                </a:lnTo>
                <a:cubicBezTo>
                  <a:pt x="18590" y="8608"/>
                  <a:pt x="18423" y="8541"/>
                  <a:pt x="18303" y="8503"/>
                </a:cubicBezTo>
                <a:cubicBezTo>
                  <a:pt x="18087" y="8613"/>
                  <a:pt x="17796" y="8894"/>
                  <a:pt x="17796" y="8894"/>
                </a:cubicBezTo>
                <a:cubicBezTo>
                  <a:pt x="17796" y="8894"/>
                  <a:pt x="17888" y="9237"/>
                  <a:pt x="18055" y="9550"/>
                </a:cubicBezTo>
                <a:cubicBezTo>
                  <a:pt x="18015" y="9644"/>
                  <a:pt x="17832" y="10714"/>
                  <a:pt x="17469" y="11845"/>
                </a:cubicBezTo>
                <a:cubicBezTo>
                  <a:pt x="17542" y="8652"/>
                  <a:pt x="16919" y="7797"/>
                  <a:pt x="16668" y="7555"/>
                </a:cubicBezTo>
                <a:lnTo>
                  <a:pt x="16664" y="7555"/>
                </a:lnTo>
                <a:cubicBezTo>
                  <a:pt x="16335" y="7521"/>
                  <a:pt x="15425" y="7532"/>
                  <a:pt x="15413" y="7505"/>
                </a:cubicBezTo>
                <a:cubicBezTo>
                  <a:pt x="14504" y="7571"/>
                  <a:pt x="12853" y="7753"/>
                  <a:pt x="10781" y="7984"/>
                </a:cubicBezTo>
                <a:cubicBezTo>
                  <a:pt x="10661" y="8001"/>
                  <a:pt x="6340" y="11260"/>
                  <a:pt x="6325" y="11271"/>
                </a:cubicBezTo>
                <a:cubicBezTo>
                  <a:pt x="5802" y="11745"/>
                  <a:pt x="5758" y="12550"/>
                  <a:pt x="6227" y="13074"/>
                </a:cubicBezTo>
                <a:cubicBezTo>
                  <a:pt x="6700" y="13598"/>
                  <a:pt x="7505" y="13642"/>
                  <a:pt x="8030" y="13173"/>
                </a:cubicBezTo>
                <a:close/>
                <a:moveTo>
                  <a:pt x="19135" y="7307"/>
                </a:moveTo>
                <a:cubicBezTo>
                  <a:pt x="20728" y="7047"/>
                  <a:pt x="21130" y="4897"/>
                  <a:pt x="21214" y="3144"/>
                </a:cubicBezTo>
                <a:cubicBezTo>
                  <a:pt x="21301" y="1395"/>
                  <a:pt x="20024" y="144"/>
                  <a:pt x="18780" y="84"/>
                </a:cubicBezTo>
                <a:cubicBezTo>
                  <a:pt x="17075" y="0"/>
                  <a:pt x="15894" y="1368"/>
                  <a:pt x="15806" y="3116"/>
                </a:cubicBezTo>
                <a:cubicBezTo>
                  <a:pt x="15962" y="5977"/>
                  <a:pt x="17960" y="7488"/>
                  <a:pt x="19135" y="7307"/>
                </a:cubicBezTo>
                <a:close/>
                <a:moveTo>
                  <a:pt x="20117" y="11100"/>
                </a:moveTo>
                <a:cubicBezTo>
                  <a:pt x="20053" y="11635"/>
                  <a:pt x="19745" y="12390"/>
                  <a:pt x="19745" y="12390"/>
                </a:cubicBezTo>
                <a:lnTo>
                  <a:pt x="22634" y="13300"/>
                </a:lnTo>
                <a:cubicBezTo>
                  <a:pt x="23015" y="13427"/>
                  <a:pt x="23422" y="13355"/>
                  <a:pt x="23746" y="13124"/>
                </a:cubicBezTo>
                <a:lnTo>
                  <a:pt x="27435" y="10466"/>
                </a:lnTo>
                <a:cubicBezTo>
                  <a:pt x="27998" y="10063"/>
                  <a:pt x="28124" y="9275"/>
                  <a:pt x="27720" y="8718"/>
                </a:cubicBezTo>
                <a:cubicBezTo>
                  <a:pt x="27314" y="8150"/>
                  <a:pt x="26530" y="8024"/>
                  <a:pt x="25969" y="8431"/>
                </a:cubicBezTo>
                <a:lnTo>
                  <a:pt x="22790" y="10720"/>
                </a:lnTo>
                <a:lnTo>
                  <a:pt x="19976" y="9832"/>
                </a:lnTo>
                <a:cubicBezTo>
                  <a:pt x="19976" y="9832"/>
                  <a:pt x="20176" y="10576"/>
                  <a:pt x="20117" y="11100"/>
                </a:cubicBezTo>
                <a:close/>
                <a:moveTo>
                  <a:pt x="12778" y="20650"/>
                </a:moveTo>
                <a:lnTo>
                  <a:pt x="11809" y="25425"/>
                </a:lnTo>
                <a:lnTo>
                  <a:pt x="7045" y="30685"/>
                </a:lnTo>
                <a:cubicBezTo>
                  <a:pt x="6476" y="31314"/>
                  <a:pt x="6525" y="32279"/>
                  <a:pt x="7153" y="32852"/>
                </a:cubicBezTo>
                <a:cubicBezTo>
                  <a:pt x="7780" y="33420"/>
                  <a:pt x="8750" y="33370"/>
                  <a:pt x="9318" y="32741"/>
                </a:cubicBezTo>
                <a:lnTo>
                  <a:pt x="14365" y="27173"/>
                </a:lnTo>
                <a:cubicBezTo>
                  <a:pt x="14552" y="26968"/>
                  <a:pt x="14676" y="26715"/>
                  <a:pt x="14732" y="26445"/>
                </a:cubicBezTo>
                <a:lnTo>
                  <a:pt x="15426" y="23037"/>
                </a:lnTo>
                <a:cubicBezTo>
                  <a:pt x="15117" y="22679"/>
                  <a:pt x="14780" y="22298"/>
                  <a:pt x="14461" y="21951"/>
                </a:cubicBezTo>
                <a:cubicBezTo>
                  <a:pt x="13819" y="21604"/>
                  <a:pt x="13226" y="21108"/>
                  <a:pt x="12778" y="20650"/>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9" name="椭圆 18"/>
          <p:cNvSpPr/>
          <p:nvPr/>
        </p:nvSpPr>
        <p:spPr>
          <a:xfrm>
            <a:off x="-730128" y="2214641"/>
            <a:ext cx="1120554" cy="1120554"/>
          </a:xfrm>
          <a:prstGeom prst="ellipse">
            <a:avLst/>
          </a:prstGeom>
          <a:gradFill flip="none" rotWithShape="1">
            <a:gsLst>
              <a:gs pos="0">
                <a:schemeClr val="bg1"/>
              </a:gs>
              <a:gs pos="100000">
                <a:schemeClr val="bg1">
                  <a:lumMod val="8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lt1"/>
              </a:solidFill>
            </a:endParaRPr>
          </a:p>
        </p:txBody>
      </p:sp>
      <p:sp>
        <p:nvSpPr>
          <p:cNvPr id="20" name="椭圆 19"/>
          <p:cNvSpPr/>
          <p:nvPr/>
        </p:nvSpPr>
        <p:spPr>
          <a:xfrm>
            <a:off x="2496203" y="4898492"/>
            <a:ext cx="822601" cy="822601"/>
          </a:xfrm>
          <a:prstGeom prst="ellipse">
            <a:avLst/>
          </a:prstGeom>
          <a:gradFill flip="none" rotWithShape="1">
            <a:gsLst>
              <a:gs pos="0">
                <a:schemeClr val="bg1"/>
              </a:gs>
              <a:gs pos="100000">
                <a:schemeClr val="bg1">
                  <a:lumMod val="8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lt1"/>
              </a:solidFill>
            </a:endParaRPr>
          </a:p>
        </p:txBody>
      </p:sp>
      <p:sp>
        <p:nvSpPr>
          <p:cNvPr id="21" name="椭圆 20"/>
          <p:cNvSpPr/>
          <p:nvPr/>
        </p:nvSpPr>
        <p:spPr>
          <a:xfrm>
            <a:off x="786474" y="1088400"/>
            <a:ext cx="829826" cy="829826"/>
          </a:xfrm>
          <a:prstGeom prst="ellipse">
            <a:avLst/>
          </a:prstGeom>
          <a:gradFill flip="none" rotWithShape="1">
            <a:gsLst>
              <a:gs pos="0">
                <a:schemeClr val="accent2"/>
              </a:gs>
              <a:gs pos="100000">
                <a:schemeClr val="accent2">
                  <a:lumMod val="50000"/>
                </a:schemeClr>
              </a:gs>
            </a:gsLst>
            <a:lin ang="13500000" scaled="1"/>
            <a:tileRect/>
          </a:gradFill>
          <a:ln w="25400">
            <a:gradFill flip="none" rotWithShape="1">
              <a:gsLst>
                <a:gs pos="0">
                  <a:schemeClr val="accent2"/>
                </a:gs>
                <a:gs pos="100000">
                  <a:schemeClr val="accent2">
                    <a:lumMod val="50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lt1"/>
              </a:solidFill>
            </a:endParaRPr>
          </a:p>
        </p:txBody>
      </p:sp>
      <p:sp>
        <p:nvSpPr>
          <p:cNvPr id="22" name="椭圆 21"/>
          <p:cNvSpPr/>
          <p:nvPr/>
        </p:nvSpPr>
        <p:spPr>
          <a:xfrm>
            <a:off x="3538140" y="1514139"/>
            <a:ext cx="729411" cy="729411"/>
          </a:xfrm>
          <a:prstGeom prst="ellipse">
            <a:avLst/>
          </a:prstGeom>
          <a:gradFill flip="none" rotWithShape="1">
            <a:gsLst>
              <a:gs pos="0">
                <a:schemeClr val="accent4"/>
              </a:gs>
              <a:gs pos="100000">
                <a:schemeClr val="accent4">
                  <a:lumMod val="50000"/>
                </a:schemeClr>
              </a:gs>
            </a:gsLst>
            <a:lin ang="13500000" scaled="1"/>
            <a:tileRect/>
          </a:gradFill>
          <a:ln w="25400">
            <a:gradFill flip="none" rotWithShape="1">
              <a:gsLst>
                <a:gs pos="0">
                  <a:schemeClr val="accent4"/>
                </a:gs>
                <a:gs pos="100000">
                  <a:schemeClr val="accent4">
                    <a:lumMod val="50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lt1"/>
              </a:solidFill>
            </a:endParaRPr>
          </a:p>
        </p:txBody>
      </p:sp>
    </p:spTree>
    <p:extLst>
      <p:ext uri="{BB962C8B-B14F-4D97-AF65-F5344CB8AC3E}">
        <p14:creationId xmlns:p14="http://schemas.microsoft.com/office/powerpoint/2010/main" val="320674944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50" fill="hold"/>
                                        <p:tgtEl>
                                          <p:spTgt spid="4"/>
                                        </p:tgtEl>
                                        <p:attrNameLst>
                                          <p:attrName>ppt_w</p:attrName>
                                        </p:attrNameLst>
                                      </p:cBhvr>
                                      <p:tavLst>
                                        <p:tav tm="0">
                                          <p:val>
                                            <p:fltVal val="0"/>
                                          </p:val>
                                        </p:tav>
                                        <p:tav tm="100000">
                                          <p:val>
                                            <p:strVal val="#ppt_w"/>
                                          </p:val>
                                        </p:tav>
                                      </p:tavLst>
                                    </p:anim>
                                    <p:anim calcmode="lin" valueType="num">
                                      <p:cBhvr>
                                        <p:cTn id="8" dur="250" fill="hold"/>
                                        <p:tgtEl>
                                          <p:spTgt spid="4"/>
                                        </p:tgtEl>
                                        <p:attrNameLst>
                                          <p:attrName>ppt_h</p:attrName>
                                        </p:attrNameLst>
                                      </p:cBhvr>
                                      <p:tavLst>
                                        <p:tav tm="0">
                                          <p:val>
                                            <p:fltVal val="0"/>
                                          </p:val>
                                        </p:tav>
                                        <p:tav tm="100000">
                                          <p:val>
                                            <p:strVal val="#ppt_h"/>
                                          </p:val>
                                        </p:tav>
                                      </p:tavLst>
                                    </p:anim>
                                    <p:animEffect transition="in" filter="fade">
                                      <p:cBhvr>
                                        <p:cTn id="9" dur="250"/>
                                        <p:tgtEl>
                                          <p:spTgt spid="4"/>
                                        </p:tgtEl>
                                      </p:cBhvr>
                                    </p:animEffect>
                                  </p:childTnLst>
                                </p:cTn>
                              </p:par>
                              <p:par>
                                <p:cTn id="10" presetID="6" presetClass="emph" presetSubtype="0" decel="100000" fill="hold" grpId="1" nodeType="withEffect">
                                  <p:stCondLst>
                                    <p:cond delay="200"/>
                                  </p:stCondLst>
                                  <p:childTnLst>
                                    <p:animScale>
                                      <p:cBhvr>
                                        <p:cTn id="11" dur="250" fill="hold"/>
                                        <p:tgtEl>
                                          <p:spTgt spid="4"/>
                                        </p:tgtEl>
                                      </p:cBhvr>
                                      <p:by x="120000" y="120000"/>
                                    </p:animScale>
                                  </p:childTnLst>
                                </p:cTn>
                              </p:par>
                              <p:par>
                                <p:cTn id="12" presetID="6" presetClass="emph" presetSubtype="0" decel="100000" fill="hold" grpId="2" nodeType="withEffect">
                                  <p:stCondLst>
                                    <p:cond delay="400"/>
                                  </p:stCondLst>
                                  <p:childTnLst>
                                    <p:animScale>
                                      <p:cBhvr>
                                        <p:cTn id="13" dur="250" fill="hold"/>
                                        <p:tgtEl>
                                          <p:spTgt spid="4"/>
                                        </p:tgtEl>
                                      </p:cBhvr>
                                      <p:by x="83000" y="83000"/>
                                    </p:animScale>
                                  </p:childTnLst>
                                </p:cTn>
                              </p:par>
                              <p:par>
                                <p:cTn id="14" presetID="53" presetClass="entr" presetSubtype="16" fill="hold" grpId="0" nodeType="withEffect">
                                  <p:stCondLst>
                                    <p:cond delay="400"/>
                                  </p:stCondLst>
                                  <p:childTnLst>
                                    <p:set>
                                      <p:cBhvr>
                                        <p:cTn id="15" dur="1" fill="hold">
                                          <p:stCondLst>
                                            <p:cond delay="0"/>
                                          </p:stCondLst>
                                        </p:cTn>
                                        <p:tgtEl>
                                          <p:spTgt spid="13"/>
                                        </p:tgtEl>
                                        <p:attrNameLst>
                                          <p:attrName>style.visibility</p:attrName>
                                        </p:attrNameLst>
                                      </p:cBhvr>
                                      <p:to>
                                        <p:strVal val="visible"/>
                                      </p:to>
                                    </p:set>
                                    <p:anim calcmode="lin" valueType="num">
                                      <p:cBhvr>
                                        <p:cTn id="16" dur="250" fill="hold"/>
                                        <p:tgtEl>
                                          <p:spTgt spid="13"/>
                                        </p:tgtEl>
                                        <p:attrNameLst>
                                          <p:attrName>ppt_w</p:attrName>
                                        </p:attrNameLst>
                                      </p:cBhvr>
                                      <p:tavLst>
                                        <p:tav tm="0">
                                          <p:val>
                                            <p:fltVal val="0"/>
                                          </p:val>
                                        </p:tav>
                                        <p:tav tm="100000">
                                          <p:val>
                                            <p:strVal val="#ppt_w"/>
                                          </p:val>
                                        </p:tav>
                                      </p:tavLst>
                                    </p:anim>
                                    <p:anim calcmode="lin" valueType="num">
                                      <p:cBhvr>
                                        <p:cTn id="17" dur="250" fill="hold"/>
                                        <p:tgtEl>
                                          <p:spTgt spid="13"/>
                                        </p:tgtEl>
                                        <p:attrNameLst>
                                          <p:attrName>ppt_h</p:attrName>
                                        </p:attrNameLst>
                                      </p:cBhvr>
                                      <p:tavLst>
                                        <p:tav tm="0">
                                          <p:val>
                                            <p:fltVal val="0"/>
                                          </p:val>
                                        </p:tav>
                                        <p:tav tm="100000">
                                          <p:val>
                                            <p:strVal val="#ppt_h"/>
                                          </p:val>
                                        </p:tav>
                                      </p:tavLst>
                                    </p:anim>
                                    <p:animEffect transition="in" filter="fade">
                                      <p:cBhvr>
                                        <p:cTn id="18" dur="250"/>
                                        <p:tgtEl>
                                          <p:spTgt spid="13"/>
                                        </p:tgtEl>
                                      </p:cBhvr>
                                    </p:animEffect>
                                  </p:childTnLst>
                                </p:cTn>
                              </p:par>
                              <p:par>
                                <p:cTn id="19" presetID="6" presetClass="emph" presetSubtype="0" decel="100000" fill="hold" grpId="1" nodeType="withEffect">
                                  <p:stCondLst>
                                    <p:cond delay="600"/>
                                  </p:stCondLst>
                                  <p:childTnLst>
                                    <p:animScale>
                                      <p:cBhvr>
                                        <p:cTn id="20" dur="250" fill="hold"/>
                                        <p:tgtEl>
                                          <p:spTgt spid="13"/>
                                        </p:tgtEl>
                                      </p:cBhvr>
                                      <p:by x="120000" y="120000"/>
                                    </p:animScale>
                                  </p:childTnLst>
                                </p:cTn>
                              </p:par>
                              <p:par>
                                <p:cTn id="21" presetID="6" presetClass="emph" presetSubtype="0" decel="100000" fill="hold" grpId="2" nodeType="withEffect">
                                  <p:stCondLst>
                                    <p:cond delay="800"/>
                                  </p:stCondLst>
                                  <p:childTnLst>
                                    <p:animScale>
                                      <p:cBhvr>
                                        <p:cTn id="22" dur="250" fill="hold"/>
                                        <p:tgtEl>
                                          <p:spTgt spid="13"/>
                                        </p:tgtEl>
                                      </p:cBhvr>
                                      <p:by x="83000" y="83000"/>
                                    </p:animScale>
                                  </p:childTnLst>
                                </p:cTn>
                              </p:par>
                            </p:childTnLst>
                          </p:cTn>
                        </p:par>
                        <p:par>
                          <p:cTn id="23" fill="hold">
                            <p:stCondLst>
                              <p:cond delay="1050"/>
                            </p:stCondLst>
                            <p:childTnLst>
                              <p:par>
                                <p:cTn id="24" presetID="2" presetClass="entr" presetSubtype="6"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additive="base">
                                        <p:cTn id="26" dur="500" fill="hold"/>
                                        <p:tgtEl>
                                          <p:spTgt spid="19"/>
                                        </p:tgtEl>
                                        <p:attrNameLst>
                                          <p:attrName>ppt_x</p:attrName>
                                        </p:attrNameLst>
                                      </p:cBhvr>
                                      <p:tavLst>
                                        <p:tav tm="0">
                                          <p:val>
                                            <p:strVal val="1+#ppt_w/2"/>
                                          </p:val>
                                        </p:tav>
                                        <p:tav tm="100000">
                                          <p:val>
                                            <p:strVal val="#ppt_x"/>
                                          </p:val>
                                        </p:tav>
                                      </p:tavLst>
                                    </p:anim>
                                    <p:anim calcmode="lin" valueType="num">
                                      <p:cBhvr additive="base">
                                        <p:cTn id="27" dur="500" fill="hold"/>
                                        <p:tgtEl>
                                          <p:spTgt spid="19"/>
                                        </p:tgtEl>
                                        <p:attrNameLst>
                                          <p:attrName>ppt_y</p:attrName>
                                        </p:attrNameLst>
                                      </p:cBhvr>
                                      <p:tavLst>
                                        <p:tav tm="0">
                                          <p:val>
                                            <p:strVal val="1+#ppt_h/2"/>
                                          </p:val>
                                        </p:tav>
                                        <p:tav tm="100000">
                                          <p:val>
                                            <p:strVal val="#ppt_y"/>
                                          </p:val>
                                        </p:tav>
                                      </p:tavLst>
                                    </p:anim>
                                  </p:childTnLst>
                                </p:cTn>
                              </p:par>
                              <p:par>
                                <p:cTn id="28" presetID="2" presetClass="entr" presetSubtype="3" fill="hold" grpId="0" nodeType="withEffect">
                                  <p:stCondLst>
                                    <p:cond delay="100"/>
                                  </p:stCondLst>
                                  <p:childTnLst>
                                    <p:set>
                                      <p:cBhvr>
                                        <p:cTn id="29" dur="1" fill="hold">
                                          <p:stCondLst>
                                            <p:cond delay="0"/>
                                          </p:stCondLst>
                                        </p:cTn>
                                        <p:tgtEl>
                                          <p:spTgt spid="18"/>
                                        </p:tgtEl>
                                        <p:attrNameLst>
                                          <p:attrName>style.visibility</p:attrName>
                                        </p:attrNameLst>
                                      </p:cBhvr>
                                      <p:to>
                                        <p:strVal val="visible"/>
                                      </p:to>
                                    </p:set>
                                    <p:anim calcmode="lin" valueType="num">
                                      <p:cBhvr additive="base">
                                        <p:cTn id="30" dur="500" fill="hold"/>
                                        <p:tgtEl>
                                          <p:spTgt spid="18"/>
                                        </p:tgtEl>
                                        <p:attrNameLst>
                                          <p:attrName>ppt_x</p:attrName>
                                        </p:attrNameLst>
                                      </p:cBhvr>
                                      <p:tavLst>
                                        <p:tav tm="0">
                                          <p:val>
                                            <p:strVal val="1+#ppt_w/2"/>
                                          </p:val>
                                        </p:tav>
                                        <p:tav tm="100000">
                                          <p:val>
                                            <p:strVal val="#ppt_x"/>
                                          </p:val>
                                        </p:tav>
                                      </p:tavLst>
                                    </p:anim>
                                    <p:anim calcmode="lin" valueType="num">
                                      <p:cBhvr additive="base">
                                        <p:cTn id="31" dur="500" fill="hold"/>
                                        <p:tgtEl>
                                          <p:spTgt spid="18"/>
                                        </p:tgtEl>
                                        <p:attrNameLst>
                                          <p:attrName>ppt_y</p:attrName>
                                        </p:attrNameLst>
                                      </p:cBhvr>
                                      <p:tavLst>
                                        <p:tav tm="0">
                                          <p:val>
                                            <p:strVal val="0-#ppt_h/2"/>
                                          </p:val>
                                        </p:tav>
                                        <p:tav tm="100000">
                                          <p:val>
                                            <p:strVal val="#ppt_y"/>
                                          </p:val>
                                        </p:tav>
                                      </p:tavLst>
                                    </p:anim>
                                  </p:childTnLst>
                                </p:cTn>
                              </p:par>
                              <p:par>
                                <p:cTn id="32" presetID="2" presetClass="entr" presetSubtype="6" fill="hold" grpId="0" nodeType="withEffect">
                                  <p:stCondLst>
                                    <p:cond delay="200"/>
                                  </p:stCondLst>
                                  <p:childTnLst>
                                    <p:set>
                                      <p:cBhvr>
                                        <p:cTn id="33" dur="1" fill="hold">
                                          <p:stCondLst>
                                            <p:cond delay="0"/>
                                          </p:stCondLst>
                                        </p:cTn>
                                        <p:tgtEl>
                                          <p:spTgt spid="21"/>
                                        </p:tgtEl>
                                        <p:attrNameLst>
                                          <p:attrName>style.visibility</p:attrName>
                                        </p:attrNameLst>
                                      </p:cBhvr>
                                      <p:to>
                                        <p:strVal val="visible"/>
                                      </p:to>
                                    </p:set>
                                    <p:anim calcmode="lin" valueType="num">
                                      <p:cBhvr additive="base">
                                        <p:cTn id="34" dur="500" fill="hold"/>
                                        <p:tgtEl>
                                          <p:spTgt spid="21"/>
                                        </p:tgtEl>
                                        <p:attrNameLst>
                                          <p:attrName>ppt_x</p:attrName>
                                        </p:attrNameLst>
                                      </p:cBhvr>
                                      <p:tavLst>
                                        <p:tav tm="0">
                                          <p:val>
                                            <p:strVal val="1+#ppt_w/2"/>
                                          </p:val>
                                        </p:tav>
                                        <p:tav tm="100000">
                                          <p:val>
                                            <p:strVal val="#ppt_x"/>
                                          </p:val>
                                        </p:tav>
                                      </p:tavLst>
                                    </p:anim>
                                    <p:anim calcmode="lin" valueType="num">
                                      <p:cBhvr additive="base">
                                        <p:cTn id="35" dur="500" fill="hold"/>
                                        <p:tgtEl>
                                          <p:spTgt spid="21"/>
                                        </p:tgtEl>
                                        <p:attrNameLst>
                                          <p:attrName>ppt_y</p:attrName>
                                        </p:attrNameLst>
                                      </p:cBhvr>
                                      <p:tavLst>
                                        <p:tav tm="0">
                                          <p:val>
                                            <p:strVal val="1+#ppt_h/2"/>
                                          </p:val>
                                        </p:tav>
                                        <p:tav tm="100000">
                                          <p:val>
                                            <p:strVal val="#ppt_y"/>
                                          </p:val>
                                        </p:tav>
                                      </p:tavLst>
                                    </p:anim>
                                  </p:childTnLst>
                                </p:cTn>
                              </p:par>
                              <p:par>
                                <p:cTn id="36" presetID="2" presetClass="entr" presetSubtype="3" fill="hold" grpId="0" nodeType="withEffect">
                                  <p:stCondLst>
                                    <p:cond delay="300"/>
                                  </p:stCondLst>
                                  <p:childTnLst>
                                    <p:set>
                                      <p:cBhvr>
                                        <p:cTn id="37" dur="1" fill="hold">
                                          <p:stCondLst>
                                            <p:cond delay="0"/>
                                          </p:stCondLst>
                                        </p:cTn>
                                        <p:tgtEl>
                                          <p:spTgt spid="15"/>
                                        </p:tgtEl>
                                        <p:attrNameLst>
                                          <p:attrName>style.visibility</p:attrName>
                                        </p:attrNameLst>
                                      </p:cBhvr>
                                      <p:to>
                                        <p:strVal val="visible"/>
                                      </p:to>
                                    </p:set>
                                    <p:anim calcmode="lin" valueType="num">
                                      <p:cBhvr additive="base">
                                        <p:cTn id="38" dur="500" fill="hold"/>
                                        <p:tgtEl>
                                          <p:spTgt spid="15"/>
                                        </p:tgtEl>
                                        <p:attrNameLst>
                                          <p:attrName>ppt_x</p:attrName>
                                        </p:attrNameLst>
                                      </p:cBhvr>
                                      <p:tavLst>
                                        <p:tav tm="0">
                                          <p:val>
                                            <p:strVal val="1+#ppt_w/2"/>
                                          </p:val>
                                        </p:tav>
                                        <p:tav tm="100000">
                                          <p:val>
                                            <p:strVal val="#ppt_x"/>
                                          </p:val>
                                        </p:tav>
                                      </p:tavLst>
                                    </p:anim>
                                    <p:anim calcmode="lin" valueType="num">
                                      <p:cBhvr additive="base">
                                        <p:cTn id="39" dur="500" fill="hold"/>
                                        <p:tgtEl>
                                          <p:spTgt spid="15"/>
                                        </p:tgtEl>
                                        <p:attrNameLst>
                                          <p:attrName>ppt_y</p:attrName>
                                        </p:attrNameLst>
                                      </p:cBhvr>
                                      <p:tavLst>
                                        <p:tav tm="0">
                                          <p:val>
                                            <p:strVal val="0-#ppt_h/2"/>
                                          </p:val>
                                        </p:tav>
                                        <p:tav tm="100000">
                                          <p:val>
                                            <p:strVal val="#ppt_y"/>
                                          </p:val>
                                        </p:tav>
                                      </p:tavLst>
                                    </p:anim>
                                  </p:childTnLst>
                                </p:cTn>
                              </p:par>
                              <p:par>
                                <p:cTn id="40" presetID="2" presetClass="entr" presetSubtype="6" fill="hold" grpId="0" nodeType="withEffect">
                                  <p:stCondLst>
                                    <p:cond delay="400"/>
                                  </p:stCondLst>
                                  <p:childTnLst>
                                    <p:set>
                                      <p:cBhvr>
                                        <p:cTn id="41" dur="1" fill="hold">
                                          <p:stCondLst>
                                            <p:cond delay="0"/>
                                          </p:stCondLst>
                                        </p:cTn>
                                        <p:tgtEl>
                                          <p:spTgt spid="20"/>
                                        </p:tgtEl>
                                        <p:attrNameLst>
                                          <p:attrName>style.visibility</p:attrName>
                                        </p:attrNameLst>
                                      </p:cBhvr>
                                      <p:to>
                                        <p:strVal val="visible"/>
                                      </p:to>
                                    </p:set>
                                    <p:anim calcmode="lin" valueType="num">
                                      <p:cBhvr additive="base">
                                        <p:cTn id="42" dur="400" fill="hold"/>
                                        <p:tgtEl>
                                          <p:spTgt spid="20"/>
                                        </p:tgtEl>
                                        <p:attrNameLst>
                                          <p:attrName>ppt_x</p:attrName>
                                        </p:attrNameLst>
                                      </p:cBhvr>
                                      <p:tavLst>
                                        <p:tav tm="0">
                                          <p:val>
                                            <p:strVal val="1+#ppt_w/2"/>
                                          </p:val>
                                        </p:tav>
                                        <p:tav tm="100000">
                                          <p:val>
                                            <p:strVal val="#ppt_x"/>
                                          </p:val>
                                        </p:tav>
                                      </p:tavLst>
                                    </p:anim>
                                    <p:anim calcmode="lin" valueType="num">
                                      <p:cBhvr additive="base">
                                        <p:cTn id="43" dur="400" fill="hold"/>
                                        <p:tgtEl>
                                          <p:spTgt spid="20"/>
                                        </p:tgtEl>
                                        <p:attrNameLst>
                                          <p:attrName>ppt_y</p:attrName>
                                        </p:attrNameLst>
                                      </p:cBhvr>
                                      <p:tavLst>
                                        <p:tav tm="0">
                                          <p:val>
                                            <p:strVal val="1+#ppt_h/2"/>
                                          </p:val>
                                        </p:tav>
                                        <p:tav tm="100000">
                                          <p:val>
                                            <p:strVal val="#ppt_y"/>
                                          </p:val>
                                        </p:tav>
                                      </p:tavLst>
                                    </p:anim>
                                  </p:childTnLst>
                                </p:cTn>
                              </p:par>
                              <p:par>
                                <p:cTn id="44" presetID="2" presetClass="entr" presetSubtype="3" fill="hold" grpId="0" nodeType="withEffect">
                                  <p:stCondLst>
                                    <p:cond delay="500"/>
                                  </p:stCondLst>
                                  <p:childTnLst>
                                    <p:set>
                                      <p:cBhvr>
                                        <p:cTn id="45" dur="1" fill="hold">
                                          <p:stCondLst>
                                            <p:cond delay="0"/>
                                          </p:stCondLst>
                                        </p:cTn>
                                        <p:tgtEl>
                                          <p:spTgt spid="22"/>
                                        </p:tgtEl>
                                        <p:attrNameLst>
                                          <p:attrName>style.visibility</p:attrName>
                                        </p:attrNameLst>
                                      </p:cBhvr>
                                      <p:to>
                                        <p:strVal val="visible"/>
                                      </p:to>
                                    </p:set>
                                    <p:anim calcmode="lin" valueType="num">
                                      <p:cBhvr additive="base">
                                        <p:cTn id="46" dur="500" fill="hold"/>
                                        <p:tgtEl>
                                          <p:spTgt spid="22"/>
                                        </p:tgtEl>
                                        <p:attrNameLst>
                                          <p:attrName>ppt_x</p:attrName>
                                        </p:attrNameLst>
                                      </p:cBhvr>
                                      <p:tavLst>
                                        <p:tav tm="0">
                                          <p:val>
                                            <p:strVal val="1+#ppt_w/2"/>
                                          </p:val>
                                        </p:tav>
                                        <p:tav tm="100000">
                                          <p:val>
                                            <p:strVal val="#ppt_x"/>
                                          </p:val>
                                        </p:tav>
                                      </p:tavLst>
                                    </p:anim>
                                    <p:anim calcmode="lin" valueType="num">
                                      <p:cBhvr additive="base">
                                        <p:cTn id="47" dur="500" fill="hold"/>
                                        <p:tgtEl>
                                          <p:spTgt spid="22"/>
                                        </p:tgtEl>
                                        <p:attrNameLst>
                                          <p:attrName>ppt_y</p:attrName>
                                        </p:attrNameLst>
                                      </p:cBhvr>
                                      <p:tavLst>
                                        <p:tav tm="0">
                                          <p:val>
                                            <p:strVal val="0-#ppt_h/2"/>
                                          </p:val>
                                        </p:tav>
                                        <p:tav tm="100000">
                                          <p:val>
                                            <p:strVal val="#ppt_y"/>
                                          </p:val>
                                        </p:tav>
                                      </p:tavLst>
                                    </p:anim>
                                  </p:childTnLst>
                                </p:cTn>
                              </p:par>
                            </p:childTnLst>
                          </p:cTn>
                        </p:par>
                        <p:par>
                          <p:cTn id="48" fill="hold">
                            <p:stCondLst>
                              <p:cond delay="2050"/>
                            </p:stCondLst>
                            <p:childTnLst>
                              <p:par>
                                <p:cTn id="49" presetID="53" presetClass="entr" presetSubtype="16" fill="hold" grpId="0" nodeType="afterEffect">
                                  <p:stCondLst>
                                    <p:cond delay="0"/>
                                  </p:stCondLst>
                                  <p:childTnLst>
                                    <p:set>
                                      <p:cBhvr>
                                        <p:cTn id="50" dur="1" fill="hold">
                                          <p:stCondLst>
                                            <p:cond delay="0"/>
                                          </p:stCondLst>
                                        </p:cTn>
                                        <p:tgtEl>
                                          <p:spTgt spid="10"/>
                                        </p:tgtEl>
                                        <p:attrNameLst>
                                          <p:attrName>style.visibility</p:attrName>
                                        </p:attrNameLst>
                                      </p:cBhvr>
                                      <p:to>
                                        <p:strVal val="visible"/>
                                      </p:to>
                                    </p:set>
                                    <p:anim calcmode="lin" valueType="num">
                                      <p:cBhvr>
                                        <p:cTn id="51" dur="500" fill="hold"/>
                                        <p:tgtEl>
                                          <p:spTgt spid="10"/>
                                        </p:tgtEl>
                                        <p:attrNameLst>
                                          <p:attrName>ppt_w</p:attrName>
                                        </p:attrNameLst>
                                      </p:cBhvr>
                                      <p:tavLst>
                                        <p:tav tm="0">
                                          <p:val>
                                            <p:fltVal val="0"/>
                                          </p:val>
                                        </p:tav>
                                        <p:tav tm="100000">
                                          <p:val>
                                            <p:strVal val="#ppt_w"/>
                                          </p:val>
                                        </p:tav>
                                      </p:tavLst>
                                    </p:anim>
                                    <p:anim calcmode="lin" valueType="num">
                                      <p:cBhvr>
                                        <p:cTn id="52" dur="500" fill="hold"/>
                                        <p:tgtEl>
                                          <p:spTgt spid="10"/>
                                        </p:tgtEl>
                                        <p:attrNameLst>
                                          <p:attrName>ppt_h</p:attrName>
                                        </p:attrNameLst>
                                      </p:cBhvr>
                                      <p:tavLst>
                                        <p:tav tm="0">
                                          <p:val>
                                            <p:fltVal val="0"/>
                                          </p:val>
                                        </p:tav>
                                        <p:tav tm="100000">
                                          <p:val>
                                            <p:strVal val="#ppt_h"/>
                                          </p:val>
                                        </p:tav>
                                      </p:tavLst>
                                    </p:anim>
                                    <p:animEffect transition="in" filter="fade">
                                      <p:cBhvr>
                                        <p:cTn id="53" dur="500"/>
                                        <p:tgtEl>
                                          <p:spTgt spid="10"/>
                                        </p:tgtEl>
                                      </p:cBhvr>
                                    </p:animEffect>
                                  </p:childTnLst>
                                </p:cTn>
                              </p:par>
                              <p:par>
                                <p:cTn id="54" presetID="35" presetClass="path" presetSubtype="0" accel="50000" decel="50000" fill="hold" grpId="1" nodeType="withEffect">
                                  <p:stCondLst>
                                    <p:cond delay="0"/>
                                  </p:stCondLst>
                                  <p:childTnLst>
                                    <p:animMotion origin="layout" path="M 0 2.96296E-6 L -0.30833 2.96296E-6 " pathEditMode="relative" rAng="0" ptsTypes="AA">
                                      <p:cBhvr>
                                        <p:cTn id="55" dur="1000" spd="-100000" fill="hold"/>
                                        <p:tgtEl>
                                          <p:spTgt spid="10"/>
                                        </p:tgtEl>
                                        <p:attrNameLst>
                                          <p:attrName>ppt_x</p:attrName>
                                          <p:attrName>ppt_y</p:attrName>
                                        </p:attrNameLst>
                                      </p:cBhvr>
                                      <p:rCtr x="-15417" y="0"/>
                                    </p:animMotion>
                                  </p:childTnLst>
                                </p:cTn>
                              </p:par>
                            </p:childTnLst>
                          </p:cTn>
                        </p:par>
                        <p:par>
                          <p:cTn id="56" fill="hold">
                            <p:stCondLst>
                              <p:cond delay="3050"/>
                            </p:stCondLst>
                            <p:childTnLst>
                              <p:par>
                                <p:cTn id="57" presetID="53" presetClass="entr" presetSubtype="16" fill="hold" grpId="0" nodeType="after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p:cTn id="59" dur="250" fill="hold"/>
                                        <p:tgtEl>
                                          <p:spTgt spid="16"/>
                                        </p:tgtEl>
                                        <p:attrNameLst>
                                          <p:attrName>ppt_w</p:attrName>
                                        </p:attrNameLst>
                                      </p:cBhvr>
                                      <p:tavLst>
                                        <p:tav tm="0">
                                          <p:val>
                                            <p:fltVal val="0"/>
                                          </p:val>
                                        </p:tav>
                                        <p:tav tm="100000">
                                          <p:val>
                                            <p:strVal val="#ppt_w"/>
                                          </p:val>
                                        </p:tav>
                                      </p:tavLst>
                                    </p:anim>
                                    <p:anim calcmode="lin" valueType="num">
                                      <p:cBhvr>
                                        <p:cTn id="60" dur="250" fill="hold"/>
                                        <p:tgtEl>
                                          <p:spTgt spid="16"/>
                                        </p:tgtEl>
                                        <p:attrNameLst>
                                          <p:attrName>ppt_h</p:attrName>
                                        </p:attrNameLst>
                                      </p:cBhvr>
                                      <p:tavLst>
                                        <p:tav tm="0">
                                          <p:val>
                                            <p:fltVal val="0"/>
                                          </p:val>
                                        </p:tav>
                                        <p:tav tm="100000">
                                          <p:val>
                                            <p:strVal val="#ppt_h"/>
                                          </p:val>
                                        </p:tav>
                                      </p:tavLst>
                                    </p:anim>
                                    <p:animEffect transition="in" filter="fade">
                                      <p:cBhvr>
                                        <p:cTn id="61" dur="250"/>
                                        <p:tgtEl>
                                          <p:spTgt spid="16"/>
                                        </p:tgtEl>
                                      </p:cBhvr>
                                    </p:animEffect>
                                  </p:childTnLst>
                                </p:cTn>
                              </p:par>
                              <p:par>
                                <p:cTn id="62" presetID="6" presetClass="emph" presetSubtype="0" decel="100000" fill="hold" grpId="1" nodeType="withEffect">
                                  <p:stCondLst>
                                    <p:cond delay="200"/>
                                  </p:stCondLst>
                                  <p:childTnLst>
                                    <p:animScale>
                                      <p:cBhvr>
                                        <p:cTn id="63" dur="250" fill="hold"/>
                                        <p:tgtEl>
                                          <p:spTgt spid="16"/>
                                        </p:tgtEl>
                                      </p:cBhvr>
                                      <p:by x="120000" y="120000"/>
                                    </p:animScale>
                                  </p:childTnLst>
                                </p:cTn>
                              </p:par>
                              <p:par>
                                <p:cTn id="64" presetID="6" presetClass="emph" presetSubtype="0" decel="100000" fill="hold" grpId="2" nodeType="withEffect">
                                  <p:stCondLst>
                                    <p:cond delay="400"/>
                                  </p:stCondLst>
                                  <p:childTnLst>
                                    <p:animScale>
                                      <p:cBhvr>
                                        <p:cTn id="65" dur="250" fill="hold"/>
                                        <p:tgtEl>
                                          <p:spTgt spid="16"/>
                                        </p:tgtEl>
                                      </p:cBhvr>
                                      <p:by x="83000" y="83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0" grpId="0" animBg="1"/>
      <p:bldP spid="10" grpId="1" animBg="1"/>
      <p:bldP spid="18" grpId="0" animBg="1"/>
      <p:bldP spid="4" grpId="0" animBg="1"/>
      <p:bldP spid="4" grpId="1" animBg="1"/>
      <p:bldP spid="4" grpId="2" animBg="1"/>
      <p:bldP spid="16" grpId="0"/>
      <p:bldP spid="16" grpId="1"/>
      <p:bldP spid="16" grpId="2"/>
      <p:bldP spid="13" grpId="0" animBg="1"/>
      <p:bldP spid="13" grpId="1" animBg="1"/>
      <p:bldP spid="13" grpId="2" animBg="1"/>
      <p:bldP spid="19" grpId="0" animBg="1"/>
      <p:bldP spid="20" grpId="0" animBg="1"/>
      <p:bldP spid="21" grpId="0" animBg="1"/>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 y="3214257"/>
            <a:ext cx="12192000" cy="21621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1425238" y="3572038"/>
            <a:ext cx="9341527" cy="830997"/>
          </a:xfrm>
          <a:prstGeom prst="rect">
            <a:avLst/>
          </a:prstGeom>
          <a:noFill/>
        </p:spPr>
        <p:txBody>
          <a:bodyPr wrap="square" rtlCol="0">
            <a:spAutoFit/>
          </a:bodyPr>
          <a:lstStyle/>
          <a:p>
            <a:pPr algn="ctr"/>
            <a:r>
              <a:rPr lang="zh-CN" altLang="en-US" sz="48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Overview of the annual work</a:t>
            </a:r>
          </a:p>
        </p:txBody>
      </p:sp>
      <p:sp>
        <p:nvSpPr>
          <p:cNvPr id="6" name="椭圆 5"/>
          <p:cNvSpPr/>
          <p:nvPr/>
        </p:nvSpPr>
        <p:spPr>
          <a:xfrm>
            <a:off x="6760185" y="2179564"/>
            <a:ext cx="677952" cy="677952"/>
          </a:xfrm>
          <a:prstGeom prst="ellipse">
            <a:avLst/>
          </a:prstGeom>
          <a:gradFill flip="none" rotWithShape="1">
            <a:gsLst>
              <a:gs pos="0">
                <a:schemeClr val="accent1"/>
              </a:gs>
              <a:gs pos="100000">
                <a:schemeClr val="accent1">
                  <a:lumMod val="50000"/>
                </a:schemeClr>
              </a:gs>
            </a:gsLst>
            <a:lin ang="13500000" scaled="1"/>
            <a:tileRect/>
          </a:gradFill>
          <a:ln w="25400">
            <a:gradFill flip="none" rotWithShape="1">
              <a:gsLst>
                <a:gs pos="0">
                  <a:schemeClr val="accent1"/>
                </a:gs>
                <a:gs pos="100000">
                  <a:schemeClr val="accent1">
                    <a:lumMod val="50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7" name="椭圆 6"/>
          <p:cNvSpPr/>
          <p:nvPr/>
        </p:nvSpPr>
        <p:spPr>
          <a:xfrm>
            <a:off x="3718299" y="672641"/>
            <a:ext cx="829826" cy="829826"/>
          </a:xfrm>
          <a:prstGeom prst="ellipse">
            <a:avLst/>
          </a:prstGeom>
          <a:gradFill flip="none" rotWithShape="1">
            <a:gsLst>
              <a:gs pos="0">
                <a:schemeClr val="accent2"/>
              </a:gs>
              <a:gs pos="100000">
                <a:schemeClr val="accent2">
                  <a:lumMod val="50000"/>
                </a:schemeClr>
              </a:gs>
            </a:gsLst>
            <a:lin ang="13500000" scaled="1"/>
            <a:tileRect/>
          </a:gradFill>
          <a:ln w="25400">
            <a:gradFill flip="none" rotWithShape="1">
              <a:gsLst>
                <a:gs pos="0">
                  <a:schemeClr val="accent2"/>
                </a:gs>
                <a:gs pos="100000">
                  <a:schemeClr val="accent2">
                    <a:lumMod val="50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8" name="椭圆 7"/>
          <p:cNvSpPr/>
          <p:nvPr/>
        </p:nvSpPr>
        <p:spPr>
          <a:xfrm>
            <a:off x="5262738" y="1883120"/>
            <a:ext cx="770088" cy="770088"/>
          </a:xfrm>
          <a:prstGeom prst="ellipse">
            <a:avLst/>
          </a:prstGeom>
          <a:gradFill flip="none" rotWithShape="1">
            <a:gsLst>
              <a:gs pos="0">
                <a:schemeClr val="accent3"/>
              </a:gs>
              <a:gs pos="100000">
                <a:schemeClr val="accent3">
                  <a:lumMod val="50000"/>
                </a:schemeClr>
              </a:gs>
            </a:gsLst>
            <a:lin ang="13500000" scaled="1"/>
            <a:tileRect/>
          </a:gradFill>
          <a:ln w="25400">
            <a:gradFill flip="none" rotWithShape="1">
              <a:gsLst>
                <a:gs pos="0">
                  <a:schemeClr val="accent3"/>
                </a:gs>
                <a:gs pos="100000">
                  <a:schemeClr val="accent3">
                    <a:lumMod val="50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9" name="椭圆 8"/>
          <p:cNvSpPr/>
          <p:nvPr/>
        </p:nvSpPr>
        <p:spPr>
          <a:xfrm>
            <a:off x="7744290" y="76679"/>
            <a:ext cx="729411" cy="729411"/>
          </a:xfrm>
          <a:prstGeom prst="ellipse">
            <a:avLst/>
          </a:prstGeom>
          <a:gradFill flip="none" rotWithShape="1">
            <a:gsLst>
              <a:gs pos="0">
                <a:schemeClr val="accent4"/>
              </a:gs>
              <a:gs pos="100000">
                <a:schemeClr val="accent4">
                  <a:lumMod val="50000"/>
                </a:schemeClr>
              </a:gs>
            </a:gsLst>
            <a:lin ang="13500000" scaled="1"/>
            <a:tileRect/>
          </a:gradFill>
          <a:ln w="25400">
            <a:gradFill flip="none" rotWithShape="1">
              <a:gsLst>
                <a:gs pos="0">
                  <a:schemeClr val="accent4"/>
                </a:gs>
                <a:gs pos="100000">
                  <a:schemeClr val="accent4">
                    <a:lumMod val="50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2" name="椭圆 11"/>
          <p:cNvSpPr/>
          <p:nvPr/>
        </p:nvSpPr>
        <p:spPr>
          <a:xfrm>
            <a:off x="3888368" y="-718520"/>
            <a:ext cx="1120554" cy="1120554"/>
          </a:xfrm>
          <a:prstGeom prst="ellipse">
            <a:avLst/>
          </a:prstGeom>
          <a:gradFill flip="none" rotWithShape="1">
            <a:gsLst>
              <a:gs pos="0">
                <a:schemeClr val="bg1"/>
              </a:gs>
              <a:gs pos="100000">
                <a:schemeClr val="bg1">
                  <a:lumMod val="8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14" name="椭圆 13"/>
          <p:cNvSpPr/>
          <p:nvPr/>
        </p:nvSpPr>
        <p:spPr>
          <a:xfrm>
            <a:off x="7239036" y="1087554"/>
            <a:ext cx="822601" cy="822601"/>
          </a:xfrm>
          <a:prstGeom prst="ellipse">
            <a:avLst/>
          </a:prstGeom>
          <a:gradFill flip="none" rotWithShape="1">
            <a:gsLst>
              <a:gs pos="0">
                <a:schemeClr val="bg1"/>
              </a:gs>
              <a:gs pos="100000">
                <a:schemeClr val="bg1">
                  <a:lumMod val="8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203200" dist="76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4" name="椭圆 3"/>
          <p:cNvSpPr/>
          <p:nvPr/>
        </p:nvSpPr>
        <p:spPr>
          <a:xfrm>
            <a:off x="4869845" y="-339290"/>
            <a:ext cx="2568292" cy="2568292"/>
          </a:xfrm>
          <a:prstGeom prst="ellipse">
            <a:avLst/>
          </a:prstGeom>
          <a:gradFill flip="none" rotWithShape="1">
            <a:gsLst>
              <a:gs pos="0">
                <a:schemeClr val="bg1"/>
              </a:gs>
              <a:gs pos="100000">
                <a:schemeClr val="bg1">
                  <a:lumMod val="75000"/>
                </a:schemeClr>
              </a:gs>
            </a:gsLst>
            <a:lin ang="13500000" scaled="1"/>
            <a:tileRect/>
          </a:gradFill>
          <a:ln w="38100">
            <a:gradFill flip="none" rotWithShape="1">
              <a:gsLst>
                <a:gs pos="0">
                  <a:schemeClr val="bg1">
                    <a:lumMod val="100000"/>
                  </a:schemeClr>
                </a:gs>
                <a:gs pos="100000">
                  <a:schemeClr val="bg1">
                    <a:lumMod val="85000"/>
                  </a:schemeClr>
                </a:gs>
              </a:gsLst>
              <a:lin ang="2700000" scaled="1"/>
              <a:tileRect/>
            </a:gradFill>
          </a:ln>
          <a:effectLst>
            <a:outerShdw blurRad="254000" dist="203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21" name="文本框 20"/>
          <p:cNvSpPr txBox="1"/>
          <p:nvPr/>
        </p:nvSpPr>
        <p:spPr>
          <a:xfrm>
            <a:off x="5723124" y="-233637"/>
            <a:ext cx="1067921" cy="2185214"/>
          </a:xfrm>
          <a:prstGeom prst="rect">
            <a:avLst/>
          </a:prstGeom>
          <a:noFill/>
        </p:spPr>
        <p:txBody>
          <a:bodyPr wrap="none" rtlCol="0">
            <a:spAutoFit/>
          </a:bodyPr>
          <a:lstStyle/>
          <a:p>
            <a:r>
              <a:rPr lang="en-US" altLang="zh-CN" sz="13600" dirty="0">
                <a:solidFill>
                  <a:schemeClr val="accent1">
                    <a:lumMod val="75000"/>
                  </a:schemeClr>
                </a:solidFill>
                <a:latin typeface="AgencyFB" panose="02000806040000020003" pitchFamily="2" charset="0"/>
              </a:rPr>
              <a:t>1</a:t>
            </a:r>
            <a:endParaRPr lang="zh-CN" altLang="en-US" sz="13600" dirty="0">
              <a:solidFill>
                <a:schemeClr val="accent1">
                  <a:lumMod val="75000"/>
                </a:schemeClr>
              </a:solidFill>
              <a:latin typeface="AgencyFB" panose="02000806040000020003" pitchFamily="2" charset="0"/>
            </a:endParaRPr>
          </a:p>
        </p:txBody>
      </p:sp>
      <p:sp>
        <p:nvSpPr>
          <p:cNvPr id="23" name="文本框 22"/>
          <p:cNvSpPr txBox="1"/>
          <p:nvPr/>
        </p:nvSpPr>
        <p:spPr>
          <a:xfrm>
            <a:off x="5286500" y="1629489"/>
            <a:ext cx="1734982" cy="461665"/>
          </a:xfrm>
          <a:prstGeom prst="rect">
            <a:avLst/>
          </a:prstGeom>
          <a:noFill/>
        </p:spPr>
        <p:txBody>
          <a:bodyPr wrap="square" rtlCol="0">
            <a:spAutoFit/>
          </a:bodyPr>
          <a:lstStyle/>
          <a:p>
            <a:pPr algn="ctr"/>
            <a:r>
              <a:rPr lang="en-US" altLang="zh-CN" sz="2400" b="1" dirty="0">
                <a:solidFill>
                  <a:schemeClr val="accent1">
                    <a:lumMod val="75000"/>
                  </a:schemeClr>
                </a:solidFill>
                <a:latin typeface="微软雅黑" panose="020B0503020204020204" pitchFamily="34" charset="-122"/>
                <a:ea typeface="微软雅黑" panose="020B0503020204020204" pitchFamily="34" charset="-122"/>
                <a:cs typeface="Aharoni" panose="02010803020104030203" pitchFamily="2" charset="-79"/>
              </a:rPr>
              <a:t>PART 01</a:t>
            </a:r>
            <a:endParaRPr lang="zh-CN" altLang="en-US" sz="2400" b="1" dirty="0">
              <a:solidFill>
                <a:schemeClr val="accent1">
                  <a:lumMod val="75000"/>
                </a:schemeClr>
              </a:solidFill>
              <a:latin typeface="微软雅黑" panose="020B0503020204020204" pitchFamily="34" charset="-122"/>
              <a:ea typeface="微软雅黑" panose="020B0503020204020204" pitchFamily="34" charset="-122"/>
              <a:cs typeface="Aharoni" panose="02010803020104030203" pitchFamily="2" charset="-79"/>
            </a:endParaRPr>
          </a:p>
        </p:txBody>
      </p:sp>
    </p:spTree>
    <p:extLst>
      <p:ext uri="{BB962C8B-B14F-4D97-AF65-F5344CB8AC3E}">
        <p14:creationId xmlns:p14="http://schemas.microsoft.com/office/powerpoint/2010/main" val="5189595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50" fill="hold"/>
                                        <p:tgtEl>
                                          <p:spTgt spid="4"/>
                                        </p:tgtEl>
                                        <p:attrNameLst>
                                          <p:attrName>ppt_w</p:attrName>
                                        </p:attrNameLst>
                                      </p:cBhvr>
                                      <p:tavLst>
                                        <p:tav tm="0">
                                          <p:val>
                                            <p:fltVal val="0"/>
                                          </p:val>
                                        </p:tav>
                                        <p:tav tm="100000">
                                          <p:val>
                                            <p:strVal val="#ppt_w"/>
                                          </p:val>
                                        </p:tav>
                                      </p:tavLst>
                                    </p:anim>
                                    <p:anim calcmode="lin" valueType="num">
                                      <p:cBhvr>
                                        <p:cTn id="8" dur="250" fill="hold"/>
                                        <p:tgtEl>
                                          <p:spTgt spid="4"/>
                                        </p:tgtEl>
                                        <p:attrNameLst>
                                          <p:attrName>ppt_h</p:attrName>
                                        </p:attrNameLst>
                                      </p:cBhvr>
                                      <p:tavLst>
                                        <p:tav tm="0">
                                          <p:val>
                                            <p:fltVal val="0"/>
                                          </p:val>
                                        </p:tav>
                                        <p:tav tm="100000">
                                          <p:val>
                                            <p:strVal val="#ppt_h"/>
                                          </p:val>
                                        </p:tav>
                                      </p:tavLst>
                                    </p:anim>
                                    <p:animEffect transition="in" filter="fade">
                                      <p:cBhvr>
                                        <p:cTn id="9" dur="250"/>
                                        <p:tgtEl>
                                          <p:spTgt spid="4"/>
                                        </p:tgtEl>
                                      </p:cBhvr>
                                    </p:animEffect>
                                  </p:childTnLst>
                                </p:cTn>
                              </p:par>
                              <p:par>
                                <p:cTn id="10" presetID="6" presetClass="emph" presetSubtype="0" decel="100000" fill="hold" grpId="1" nodeType="withEffect">
                                  <p:stCondLst>
                                    <p:cond delay="200"/>
                                  </p:stCondLst>
                                  <p:childTnLst>
                                    <p:animScale>
                                      <p:cBhvr>
                                        <p:cTn id="11" dur="250" fill="hold"/>
                                        <p:tgtEl>
                                          <p:spTgt spid="4"/>
                                        </p:tgtEl>
                                      </p:cBhvr>
                                      <p:by x="120000" y="120000"/>
                                    </p:animScale>
                                  </p:childTnLst>
                                </p:cTn>
                              </p:par>
                              <p:par>
                                <p:cTn id="12" presetID="6" presetClass="emph" presetSubtype="0" decel="100000" fill="hold" grpId="2" nodeType="withEffect">
                                  <p:stCondLst>
                                    <p:cond delay="400"/>
                                  </p:stCondLst>
                                  <p:childTnLst>
                                    <p:animScale>
                                      <p:cBhvr>
                                        <p:cTn id="13" dur="250" fill="hold"/>
                                        <p:tgtEl>
                                          <p:spTgt spid="4"/>
                                        </p:tgtEl>
                                      </p:cBhvr>
                                      <p:by x="83000" y="83000"/>
                                    </p:animScale>
                                  </p:childTnLst>
                                </p:cTn>
                              </p:par>
                              <p:par>
                                <p:cTn id="14" presetID="53" presetClass="entr" presetSubtype="16" fill="hold" grpId="0" nodeType="withEffect">
                                  <p:stCondLst>
                                    <p:cond delay="400"/>
                                  </p:stCondLst>
                                  <p:childTnLst>
                                    <p:set>
                                      <p:cBhvr>
                                        <p:cTn id="15" dur="1" fill="hold">
                                          <p:stCondLst>
                                            <p:cond delay="0"/>
                                          </p:stCondLst>
                                        </p:cTn>
                                        <p:tgtEl>
                                          <p:spTgt spid="21"/>
                                        </p:tgtEl>
                                        <p:attrNameLst>
                                          <p:attrName>style.visibility</p:attrName>
                                        </p:attrNameLst>
                                      </p:cBhvr>
                                      <p:to>
                                        <p:strVal val="visible"/>
                                      </p:to>
                                    </p:set>
                                    <p:anim calcmode="lin" valueType="num">
                                      <p:cBhvr>
                                        <p:cTn id="16" dur="250" fill="hold"/>
                                        <p:tgtEl>
                                          <p:spTgt spid="21"/>
                                        </p:tgtEl>
                                        <p:attrNameLst>
                                          <p:attrName>ppt_w</p:attrName>
                                        </p:attrNameLst>
                                      </p:cBhvr>
                                      <p:tavLst>
                                        <p:tav tm="0">
                                          <p:val>
                                            <p:fltVal val="0"/>
                                          </p:val>
                                        </p:tav>
                                        <p:tav tm="100000">
                                          <p:val>
                                            <p:strVal val="#ppt_w"/>
                                          </p:val>
                                        </p:tav>
                                      </p:tavLst>
                                    </p:anim>
                                    <p:anim calcmode="lin" valueType="num">
                                      <p:cBhvr>
                                        <p:cTn id="17" dur="250" fill="hold"/>
                                        <p:tgtEl>
                                          <p:spTgt spid="21"/>
                                        </p:tgtEl>
                                        <p:attrNameLst>
                                          <p:attrName>ppt_h</p:attrName>
                                        </p:attrNameLst>
                                      </p:cBhvr>
                                      <p:tavLst>
                                        <p:tav tm="0">
                                          <p:val>
                                            <p:fltVal val="0"/>
                                          </p:val>
                                        </p:tav>
                                        <p:tav tm="100000">
                                          <p:val>
                                            <p:strVal val="#ppt_h"/>
                                          </p:val>
                                        </p:tav>
                                      </p:tavLst>
                                    </p:anim>
                                    <p:animEffect transition="in" filter="fade">
                                      <p:cBhvr>
                                        <p:cTn id="18" dur="250"/>
                                        <p:tgtEl>
                                          <p:spTgt spid="21"/>
                                        </p:tgtEl>
                                      </p:cBhvr>
                                    </p:animEffect>
                                  </p:childTnLst>
                                </p:cTn>
                              </p:par>
                              <p:par>
                                <p:cTn id="19" presetID="6" presetClass="emph" presetSubtype="0" decel="100000" fill="hold" grpId="1" nodeType="withEffect">
                                  <p:stCondLst>
                                    <p:cond delay="600"/>
                                  </p:stCondLst>
                                  <p:childTnLst>
                                    <p:animScale>
                                      <p:cBhvr>
                                        <p:cTn id="20" dur="250" fill="hold"/>
                                        <p:tgtEl>
                                          <p:spTgt spid="21"/>
                                        </p:tgtEl>
                                      </p:cBhvr>
                                      <p:by x="120000" y="120000"/>
                                    </p:animScale>
                                  </p:childTnLst>
                                </p:cTn>
                              </p:par>
                              <p:par>
                                <p:cTn id="21" presetID="6" presetClass="emph" presetSubtype="0" decel="100000" fill="hold" grpId="2" nodeType="withEffect">
                                  <p:stCondLst>
                                    <p:cond delay="800"/>
                                  </p:stCondLst>
                                  <p:childTnLst>
                                    <p:animScale>
                                      <p:cBhvr>
                                        <p:cTn id="22" dur="250" fill="hold"/>
                                        <p:tgtEl>
                                          <p:spTgt spid="21"/>
                                        </p:tgtEl>
                                      </p:cBhvr>
                                      <p:by x="83000" y="83000"/>
                                    </p:animScale>
                                  </p:childTnLst>
                                </p:cTn>
                              </p:par>
                              <p:par>
                                <p:cTn id="23" presetID="53" presetClass="entr" presetSubtype="16" fill="hold" grpId="0" nodeType="withEffect">
                                  <p:stCondLst>
                                    <p:cond delay="600"/>
                                  </p:stCondLst>
                                  <p:childTnLst>
                                    <p:set>
                                      <p:cBhvr>
                                        <p:cTn id="24" dur="1" fill="hold">
                                          <p:stCondLst>
                                            <p:cond delay="0"/>
                                          </p:stCondLst>
                                        </p:cTn>
                                        <p:tgtEl>
                                          <p:spTgt spid="23"/>
                                        </p:tgtEl>
                                        <p:attrNameLst>
                                          <p:attrName>style.visibility</p:attrName>
                                        </p:attrNameLst>
                                      </p:cBhvr>
                                      <p:to>
                                        <p:strVal val="visible"/>
                                      </p:to>
                                    </p:set>
                                    <p:anim calcmode="lin" valueType="num">
                                      <p:cBhvr>
                                        <p:cTn id="25" dur="250" fill="hold"/>
                                        <p:tgtEl>
                                          <p:spTgt spid="23"/>
                                        </p:tgtEl>
                                        <p:attrNameLst>
                                          <p:attrName>ppt_w</p:attrName>
                                        </p:attrNameLst>
                                      </p:cBhvr>
                                      <p:tavLst>
                                        <p:tav tm="0">
                                          <p:val>
                                            <p:fltVal val="0"/>
                                          </p:val>
                                        </p:tav>
                                        <p:tav tm="100000">
                                          <p:val>
                                            <p:strVal val="#ppt_w"/>
                                          </p:val>
                                        </p:tav>
                                      </p:tavLst>
                                    </p:anim>
                                    <p:anim calcmode="lin" valueType="num">
                                      <p:cBhvr>
                                        <p:cTn id="26" dur="250" fill="hold"/>
                                        <p:tgtEl>
                                          <p:spTgt spid="23"/>
                                        </p:tgtEl>
                                        <p:attrNameLst>
                                          <p:attrName>ppt_h</p:attrName>
                                        </p:attrNameLst>
                                      </p:cBhvr>
                                      <p:tavLst>
                                        <p:tav tm="0">
                                          <p:val>
                                            <p:fltVal val="0"/>
                                          </p:val>
                                        </p:tav>
                                        <p:tav tm="100000">
                                          <p:val>
                                            <p:strVal val="#ppt_h"/>
                                          </p:val>
                                        </p:tav>
                                      </p:tavLst>
                                    </p:anim>
                                    <p:animEffect transition="in" filter="fade">
                                      <p:cBhvr>
                                        <p:cTn id="27" dur="250"/>
                                        <p:tgtEl>
                                          <p:spTgt spid="23"/>
                                        </p:tgtEl>
                                      </p:cBhvr>
                                    </p:animEffect>
                                  </p:childTnLst>
                                </p:cTn>
                              </p:par>
                              <p:par>
                                <p:cTn id="28" presetID="6" presetClass="emph" presetSubtype="0" decel="100000" fill="hold" grpId="1" nodeType="withEffect">
                                  <p:stCondLst>
                                    <p:cond delay="800"/>
                                  </p:stCondLst>
                                  <p:childTnLst>
                                    <p:animScale>
                                      <p:cBhvr>
                                        <p:cTn id="29" dur="250" fill="hold"/>
                                        <p:tgtEl>
                                          <p:spTgt spid="23"/>
                                        </p:tgtEl>
                                      </p:cBhvr>
                                      <p:by x="120000" y="120000"/>
                                    </p:animScale>
                                  </p:childTnLst>
                                </p:cTn>
                              </p:par>
                              <p:par>
                                <p:cTn id="30" presetID="6" presetClass="emph" presetSubtype="0" decel="100000" fill="hold" grpId="2" nodeType="withEffect">
                                  <p:stCondLst>
                                    <p:cond delay="1000"/>
                                  </p:stCondLst>
                                  <p:childTnLst>
                                    <p:animScale>
                                      <p:cBhvr>
                                        <p:cTn id="31" dur="250" fill="hold"/>
                                        <p:tgtEl>
                                          <p:spTgt spid="23"/>
                                        </p:tgtEl>
                                      </p:cBhvr>
                                      <p:by x="83000" y="83000"/>
                                    </p:animScale>
                                  </p:childTnLst>
                                </p:cTn>
                              </p:par>
                            </p:childTnLst>
                          </p:cTn>
                        </p:par>
                        <p:par>
                          <p:cTn id="32" fill="hold">
                            <p:stCondLst>
                              <p:cond delay="1250"/>
                            </p:stCondLst>
                            <p:childTnLst>
                              <p:par>
                                <p:cTn id="33" presetID="53" presetClass="entr" presetSubtype="16"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500" fill="hold"/>
                                        <p:tgtEl>
                                          <p:spTgt spid="12"/>
                                        </p:tgtEl>
                                        <p:attrNameLst>
                                          <p:attrName>ppt_w</p:attrName>
                                        </p:attrNameLst>
                                      </p:cBhvr>
                                      <p:tavLst>
                                        <p:tav tm="0">
                                          <p:val>
                                            <p:fltVal val="0"/>
                                          </p:val>
                                        </p:tav>
                                        <p:tav tm="100000">
                                          <p:val>
                                            <p:strVal val="#ppt_w"/>
                                          </p:val>
                                        </p:tav>
                                      </p:tavLst>
                                    </p:anim>
                                    <p:anim calcmode="lin" valueType="num">
                                      <p:cBhvr>
                                        <p:cTn id="36" dur="500" fill="hold"/>
                                        <p:tgtEl>
                                          <p:spTgt spid="12"/>
                                        </p:tgtEl>
                                        <p:attrNameLst>
                                          <p:attrName>ppt_h</p:attrName>
                                        </p:attrNameLst>
                                      </p:cBhvr>
                                      <p:tavLst>
                                        <p:tav tm="0">
                                          <p:val>
                                            <p:fltVal val="0"/>
                                          </p:val>
                                        </p:tav>
                                        <p:tav tm="100000">
                                          <p:val>
                                            <p:strVal val="#ppt_h"/>
                                          </p:val>
                                        </p:tav>
                                      </p:tavLst>
                                    </p:anim>
                                    <p:animEffect transition="in" filter="fade">
                                      <p:cBhvr>
                                        <p:cTn id="37" dur="500"/>
                                        <p:tgtEl>
                                          <p:spTgt spid="12"/>
                                        </p:tgtEl>
                                      </p:cBhvr>
                                    </p:animEffect>
                                  </p:childTnLst>
                                </p:cTn>
                              </p:par>
                              <p:par>
                                <p:cTn id="38" presetID="53" presetClass="entr" presetSubtype="16" fill="hold" grpId="0" nodeType="withEffect">
                                  <p:stCondLst>
                                    <p:cond delay="400"/>
                                  </p:stCondLst>
                                  <p:childTnLst>
                                    <p:set>
                                      <p:cBhvr>
                                        <p:cTn id="39" dur="1" fill="hold">
                                          <p:stCondLst>
                                            <p:cond delay="0"/>
                                          </p:stCondLst>
                                        </p:cTn>
                                        <p:tgtEl>
                                          <p:spTgt spid="7"/>
                                        </p:tgtEl>
                                        <p:attrNameLst>
                                          <p:attrName>style.visibility</p:attrName>
                                        </p:attrNameLst>
                                      </p:cBhvr>
                                      <p:to>
                                        <p:strVal val="visible"/>
                                      </p:to>
                                    </p:set>
                                    <p:anim calcmode="lin" valueType="num">
                                      <p:cBhvr>
                                        <p:cTn id="40" dur="500" fill="hold"/>
                                        <p:tgtEl>
                                          <p:spTgt spid="7"/>
                                        </p:tgtEl>
                                        <p:attrNameLst>
                                          <p:attrName>ppt_w</p:attrName>
                                        </p:attrNameLst>
                                      </p:cBhvr>
                                      <p:tavLst>
                                        <p:tav tm="0">
                                          <p:val>
                                            <p:fltVal val="0"/>
                                          </p:val>
                                        </p:tav>
                                        <p:tav tm="100000">
                                          <p:val>
                                            <p:strVal val="#ppt_w"/>
                                          </p:val>
                                        </p:tav>
                                      </p:tavLst>
                                    </p:anim>
                                    <p:anim calcmode="lin" valueType="num">
                                      <p:cBhvr>
                                        <p:cTn id="41" dur="500" fill="hold"/>
                                        <p:tgtEl>
                                          <p:spTgt spid="7"/>
                                        </p:tgtEl>
                                        <p:attrNameLst>
                                          <p:attrName>ppt_h</p:attrName>
                                        </p:attrNameLst>
                                      </p:cBhvr>
                                      <p:tavLst>
                                        <p:tav tm="0">
                                          <p:val>
                                            <p:fltVal val="0"/>
                                          </p:val>
                                        </p:tav>
                                        <p:tav tm="100000">
                                          <p:val>
                                            <p:strVal val="#ppt_h"/>
                                          </p:val>
                                        </p:tav>
                                      </p:tavLst>
                                    </p:anim>
                                    <p:animEffect transition="in" filter="fade">
                                      <p:cBhvr>
                                        <p:cTn id="42" dur="500"/>
                                        <p:tgtEl>
                                          <p:spTgt spid="7"/>
                                        </p:tgtEl>
                                      </p:cBhvr>
                                    </p:animEffect>
                                  </p:childTnLst>
                                </p:cTn>
                              </p:par>
                              <p:par>
                                <p:cTn id="43" presetID="53" presetClass="entr" presetSubtype="16" fill="hold" grpId="0" nodeType="withEffect">
                                  <p:stCondLst>
                                    <p:cond delay="200"/>
                                  </p:stCondLst>
                                  <p:childTnLst>
                                    <p:set>
                                      <p:cBhvr>
                                        <p:cTn id="44" dur="1" fill="hold">
                                          <p:stCondLst>
                                            <p:cond delay="0"/>
                                          </p:stCondLst>
                                        </p:cTn>
                                        <p:tgtEl>
                                          <p:spTgt spid="8"/>
                                        </p:tgtEl>
                                        <p:attrNameLst>
                                          <p:attrName>style.visibility</p:attrName>
                                        </p:attrNameLst>
                                      </p:cBhvr>
                                      <p:to>
                                        <p:strVal val="visible"/>
                                      </p:to>
                                    </p:set>
                                    <p:anim calcmode="lin" valueType="num">
                                      <p:cBhvr>
                                        <p:cTn id="45" dur="500" fill="hold"/>
                                        <p:tgtEl>
                                          <p:spTgt spid="8"/>
                                        </p:tgtEl>
                                        <p:attrNameLst>
                                          <p:attrName>ppt_w</p:attrName>
                                        </p:attrNameLst>
                                      </p:cBhvr>
                                      <p:tavLst>
                                        <p:tav tm="0">
                                          <p:val>
                                            <p:fltVal val="0"/>
                                          </p:val>
                                        </p:tav>
                                        <p:tav tm="100000">
                                          <p:val>
                                            <p:strVal val="#ppt_w"/>
                                          </p:val>
                                        </p:tav>
                                      </p:tavLst>
                                    </p:anim>
                                    <p:anim calcmode="lin" valueType="num">
                                      <p:cBhvr>
                                        <p:cTn id="46" dur="500" fill="hold"/>
                                        <p:tgtEl>
                                          <p:spTgt spid="8"/>
                                        </p:tgtEl>
                                        <p:attrNameLst>
                                          <p:attrName>ppt_h</p:attrName>
                                        </p:attrNameLst>
                                      </p:cBhvr>
                                      <p:tavLst>
                                        <p:tav tm="0">
                                          <p:val>
                                            <p:fltVal val="0"/>
                                          </p:val>
                                        </p:tav>
                                        <p:tav tm="100000">
                                          <p:val>
                                            <p:strVal val="#ppt_h"/>
                                          </p:val>
                                        </p:tav>
                                      </p:tavLst>
                                    </p:anim>
                                    <p:animEffect transition="in" filter="fade">
                                      <p:cBhvr>
                                        <p:cTn id="47" dur="500"/>
                                        <p:tgtEl>
                                          <p:spTgt spid="8"/>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6"/>
                                        </p:tgtEl>
                                        <p:attrNameLst>
                                          <p:attrName>style.visibility</p:attrName>
                                        </p:attrNameLst>
                                      </p:cBhvr>
                                      <p:to>
                                        <p:strVal val="visible"/>
                                      </p:to>
                                    </p:set>
                                    <p:anim calcmode="lin" valueType="num">
                                      <p:cBhvr>
                                        <p:cTn id="50" dur="500" fill="hold"/>
                                        <p:tgtEl>
                                          <p:spTgt spid="6"/>
                                        </p:tgtEl>
                                        <p:attrNameLst>
                                          <p:attrName>ppt_w</p:attrName>
                                        </p:attrNameLst>
                                      </p:cBhvr>
                                      <p:tavLst>
                                        <p:tav tm="0">
                                          <p:val>
                                            <p:fltVal val="0"/>
                                          </p:val>
                                        </p:tav>
                                        <p:tav tm="100000">
                                          <p:val>
                                            <p:strVal val="#ppt_w"/>
                                          </p:val>
                                        </p:tav>
                                      </p:tavLst>
                                    </p:anim>
                                    <p:anim calcmode="lin" valueType="num">
                                      <p:cBhvr>
                                        <p:cTn id="51" dur="500" fill="hold"/>
                                        <p:tgtEl>
                                          <p:spTgt spid="6"/>
                                        </p:tgtEl>
                                        <p:attrNameLst>
                                          <p:attrName>ppt_h</p:attrName>
                                        </p:attrNameLst>
                                      </p:cBhvr>
                                      <p:tavLst>
                                        <p:tav tm="0">
                                          <p:val>
                                            <p:fltVal val="0"/>
                                          </p:val>
                                        </p:tav>
                                        <p:tav tm="100000">
                                          <p:val>
                                            <p:strVal val="#ppt_h"/>
                                          </p:val>
                                        </p:tav>
                                      </p:tavLst>
                                    </p:anim>
                                    <p:animEffect transition="in" filter="fade">
                                      <p:cBhvr>
                                        <p:cTn id="52" dur="500"/>
                                        <p:tgtEl>
                                          <p:spTgt spid="6"/>
                                        </p:tgtEl>
                                      </p:cBhvr>
                                    </p:animEffect>
                                  </p:childTnLst>
                                </p:cTn>
                              </p:par>
                              <p:par>
                                <p:cTn id="53" presetID="53" presetClass="entr" presetSubtype="16" fill="hold" grpId="0" nodeType="withEffect">
                                  <p:stCondLst>
                                    <p:cond delay="400"/>
                                  </p:stCondLst>
                                  <p:childTnLst>
                                    <p:set>
                                      <p:cBhvr>
                                        <p:cTn id="54" dur="1" fill="hold">
                                          <p:stCondLst>
                                            <p:cond delay="0"/>
                                          </p:stCondLst>
                                        </p:cTn>
                                        <p:tgtEl>
                                          <p:spTgt spid="14"/>
                                        </p:tgtEl>
                                        <p:attrNameLst>
                                          <p:attrName>style.visibility</p:attrName>
                                        </p:attrNameLst>
                                      </p:cBhvr>
                                      <p:to>
                                        <p:strVal val="visible"/>
                                      </p:to>
                                    </p:set>
                                    <p:anim calcmode="lin" valueType="num">
                                      <p:cBhvr>
                                        <p:cTn id="55" dur="500" fill="hold"/>
                                        <p:tgtEl>
                                          <p:spTgt spid="14"/>
                                        </p:tgtEl>
                                        <p:attrNameLst>
                                          <p:attrName>ppt_w</p:attrName>
                                        </p:attrNameLst>
                                      </p:cBhvr>
                                      <p:tavLst>
                                        <p:tav tm="0">
                                          <p:val>
                                            <p:fltVal val="0"/>
                                          </p:val>
                                        </p:tav>
                                        <p:tav tm="100000">
                                          <p:val>
                                            <p:strVal val="#ppt_w"/>
                                          </p:val>
                                        </p:tav>
                                      </p:tavLst>
                                    </p:anim>
                                    <p:anim calcmode="lin" valueType="num">
                                      <p:cBhvr>
                                        <p:cTn id="56" dur="500" fill="hold"/>
                                        <p:tgtEl>
                                          <p:spTgt spid="14"/>
                                        </p:tgtEl>
                                        <p:attrNameLst>
                                          <p:attrName>ppt_h</p:attrName>
                                        </p:attrNameLst>
                                      </p:cBhvr>
                                      <p:tavLst>
                                        <p:tav tm="0">
                                          <p:val>
                                            <p:fltVal val="0"/>
                                          </p:val>
                                        </p:tav>
                                        <p:tav tm="100000">
                                          <p:val>
                                            <p:strVal val="#ppt_h"/>
                                          </p:val>
                                        </p:tav>
                                      </p:tavLst>
                                    </p:anim>
                                    <p:animEffect transition="in" filter="fade">
                                      <p:cBhvr>
                                        <p:cTn id="57" dur="500"/>
                                        <p:tgtEl>
                                          <p:spTgt spid="14"/>
                                        </p:tgtEl>
                                      </p:cBhvr>
                                    </p:animEffect>
                                  </p:childTnLst>
                                </p:cTn>
                              </p:par>
                              <p:par>
                                <p:cTn id="58" presetID="53" presetClass="entr" presetSubtype="16" fill="hold" grpId="0" nodeType="withEffect">
                                  <p:stCondLst>
                                    <p:cond delay="200"/>
                                  </p:stCondLst>
                                  <p:childTnLst>
                                    <p:set>
                                      <p:cBhvr>
                                        <p:cTn id="59" dur="1" fill="hold">
                                          <p:stCondLst>
                                            <p:cond delay="0"/>
                                          </p:stCondLst>
                                        </p:cTn>
                                        <p:tgtEl>
                                          <p:spTgt spid="9"/>
                                        </p:tgtEl>
                                        <p:attrNameLst>
                                          <p:attrName>style.visibility</p:attrName>
                                        </p:attrNameLst>
                                      </p:cBhvr>
                                      <p:to>
                                        <p:strVal val="visible"/>
                                      </p:to>
                                    </p:set>
                                    <p:anim calcmode="lin" valueType="num">
                                      <p:cBhvr>
                                        <p:cTn id="60" dur="500" fill="hold"/>
                                        <p:tgtEl>
                                          <p:spTgt spid="9"/>
                                        </p:tgtEl>
                                        <p:attrNameLst>
                                          <p:attrName>ppt_w</p:attrName>
                                        </p:attrNameLst>
                                      </p:cBhvr>
                                      <p:tavLst>
                                        <p:tav tm="0">
                                          <p:val>
                                            <p:fltVal val="0"/>
                                          </p:val>
                                        </p:tav>
                                        <p:tav tm="100000">
                                          <p:val>
                                            <p:strVal val="#ppt_w"/>
                                          </p:val>
                                        </p:tav>
                                      </p:tavLst>
                                    </p:anim>
                                    <p:anim calcmode="lin" valueType="num">
                                      <p:cBhvr>
                                        <p:cTn id="61" dur="500" fill="hold"/>
                                        <p:tgtEl>
                                          <p:spTgt spid="9"/>
                                        </p:tgtEl>
                                        <p:attrNameLst>
                                          <p:attrName>ppt_h</p:attrName>
                                        </p:attrNameLst>
                                      </p:cBhvr>
                                      <p:tavLst>
                                        <p:tav tm="0">
                                          <p:val>
                                            <p:fltVal val="0"/>
                                          </p:val>
                                        </p:tav>
                                        <p:tav tm="100000">
                                          <p:val>
                                            <p:strVal val="#ppt_h"/>
                                          </p:val>
                                        </p:tav>
                                      </p:tavLst>
                                    </p:anim>
                                    <p:animEffect transition="in" filter="fade">
                                      <p:cBhvr>
                                        <p:cTn id="62" dur="500"/>
                                        <p:tgtEl>
                                          <p:spTgt spid="9"/>
                                        </p:tgtEl>
                                      </p:cBhvr>
                                    </p:animEffect>
                                  </p:childTnLst>
                                </p:cTn>
                              </p:par>
                            </p:childTnLst>
                          </p:cTn>
                        </p:par>
                        <p:par>
                          <p:cTn id="63" fill="hold">
                            <p:stCondLst>
                              <p:cond delay="2150"/>
                            </p:stCondLst>
                            <p:childTnLst>
                              <p:par>
                                <p:cTn id="64" presetID="53" presetClass="entr" presetSubtype="16" fill="hold" grpId="0" nodeType="afterEffect">
                                  <p:stCondLst>
                                    <p:cond delay="0"/>
                                  </p:stCondLst>
                                  <p:childTnLst>
                                    <p:set>
                                      <p:cBhvr>
                                        <p:cTn id="65" dur="1" fill="hold">
                                          <p:stCondLst>
                                            <p:cond delay="0"/>
                                          </p:stCondLst>
                                        </p:cTn>
                                        <p:tgtEl>
                                          <p:spTgt spid="2"/>
                                        </p:tgtEl>
                                        <p:attrNameLst>
                                          <p:attrName>style.visibility</p:attrName>
                                        </p:attrNameLst>
                                      </p:cBhvr>
                                      <p:to>
                                        <p:strVal val="visible"/>
                                      </p:to>
                                    </p:set>
                                    <p:anim calcmode="lin" valueType="num">
                                      <p:cBhvr>
                                        <p:cTn id="66" dur="500" fill="hold"/>
                                        <p:tgtEl>
                                          <p:spTgt spid="2"/>
                                        </p:tgtEl>
                                        <p:attrNameLst>
                                          <p:attrName>ppt_w</p:attrName>
                                        </p:attrNameLst>
                                      </p:cBhvr>
                                      <p:tavLst>
                                        <p:tav tm="0">
                                          <p:val>
                                            <p:fltVal val="0"/>
                                          </p:val>
                                        </p:tav>
                                        <p:tav tm="100000">
                                          <p:val>
                                            <p:strVal val="#ppt_w"/>
                                          </p:val>
                                        </p:tav>
                                      </p:tavLst>
                                    </p:anim>
                                    <p:anim calcmode="lin" valueType="num">
                                      <p:cBhvr>
                                        <p:cTn id="67" dur="500" fill="hold"/>
                                        <p:tgtEl>
                                          <p:spTgt spid="2"/>
                                        </p:tgtEl>
                                        <p:attrNameLst>
                                          <p:attrName>ppt_h</p:attrName>
                                        </p:attrNameLst>
                                      </p:cBhvr>
                                      <p:tavLst>
                                        <p:tav tm="0">
                                          <p:val>
                                            <p:fltVal val="0"/>
                                          </p:val>
                                        </p:tav>
                                        <p:tav tm="100000">
                                          <p:val>
                                            <p:strVal val="#ppt_h"/>
                                          </p:val>
                                        </p:tav>
                                      </p:tavLst>
                                    </p:anim>
                                    <p:animEffect transition="in" filter="fade">
                                      <p:cBhvr>
                                        <p:cTn id="68" dur="500"/>
                                        <p:tgtEl>
                                          <p:spTgt spid="2"/>
                                        </p:tgtEl>
                                      </p:cBhvr>
                                    </p:animEffect>
                                  </p:childTnLst>
                                </p:cTn>
                              </p:par>
                            </p:childTnLst>
                          </p:cTn>
                        </p:par>
                        <p:par>
                          <p:cTn id="69" fill="hold">
                            <p:stCondLst>
                              <p:cond delay="2650"/>
                            </p:stCondLst>
                            <p:childTnLst>
                              <p:par>
                                <p:cTn id="70" presetID="53" presetClass="entr" presetSubtype="16" fill="hold" grpId="0" nodeType="afterEffect">
                                  <p:stCondLst>
                                    <p:cond delay="0"/>
                                  </p:stCondLst>
                                  <p:childTnLst>
                                    <p:set>
                                      <p:cBhvr>
                                        <p:cTn id="71" dur="1" fill="hold">
                                          <p:stCondLst>
                                            <p:cond delay="0"/>
                                          </p:stCondLst>
                                        </p:cTn>
                                        <p:tgtEl>
                                          <p:spTgt spid="22"/>
                                        </p:tgtEl>
                                        <p:attrNameLst>
                                          <p:attrName>style.visibility</p:attrName>
                                        </p:attrNameLst>
                                      </p:cBhvr>
                                      <p:to>
                                        <p:strVal val="visible"/>
                                      </p:to>
                                    </p:set>
                                    <p:anim calcmode="lin" valueType="num">
                                      <p:cBhvr>
                                        <p:cTn id="72" dur="250" fill="hold"/>
                                        <p:tgtEl>
                                          <p:spTgt spid="22"/>
                                        </p:tgtEl>
                                        <p:attrNameLst>
                                          <p:attrName>ppt_w</p:attrName>
                                        </p:attrNameLst>
                                      </p:cBhvr>
                                      <p:tavLst>
                                        <p:tav tm="0">
                                          <p:val>
                                            <p:fltVal val="0"/>
                                          </p:val>
                                        </p:tav>
                                        <p:tav tm="100000">
                                          <p:val>
                                            <p:strVal val="#ppt_w"/>
                                          </p:val>
                                        </p:tav>
                                      </p:tavLst>
                                    </p:anim>
                                    <p:anim calcmode="lin" valueType="num">
                                      <p:cBhvr>
                                        <p:cTn id="73" dur="250" fill="hold"/>
                                        <p:tgtEl>
                                          <p:spTgt spid="22"/>
                                        </p:tgtEl>
                                        <p:attrNameLst>
                                          <p:attrName>ppt_h</p:attrName>
                                        </p:attrNameLst>
                                      </p:cBhvr>
                                      <p:tavLst>
                                        <p:tav tm="0">
                                          <p:val>
                                            <p:fltVal val="0"/>
                                          </p:val>
                                        </p:tav>
                                        <p:tav tm="100000">
                                          <p:val>
                                            <p:strVal val="#ppt_h"/>
                                          </p:val>
                                        </p:tav>
                                      </p:tavLst>
                                    </p:anim>
                                    <p:animEffect transition="in" filter="fade">
                                      <p:cBhvr>
                                        <p:cTn id="74" dur="250"/>
                                        <p:tgtEl>
                                          <p:spTgt spid="22"/>
                                        </p:tgtEl>
                                      </p:cBhvr>
                                    </p:animEffect>
                                  </p:childTnLst>
                                </p:cTn>
                              </p:par>
                              <p:par>
                                <p:cTn id="75" presetID="6" presetClass="emph" presetSubtype="0" decel="100000" fill="hold" grpId="1" nodeType="withEffect">
                                  <p:stCondLst>
                                    <p:cond delay="200"/>
                                  </p:stCondLst>
                                  <p:childTnLst>
                                    <p:animScale>
                                      <p:cBhvr>
                                        <p:cTn id="76" dur="250" fill="hold"/>
                                        <p:tgtEl>
                                          <p:spTgt spid="22"/>
                                        </p:tgtEl>
                                      </p:cBhvr>
                                      <p:by x="120000" y="120000"/>
                                    </p:animScale>
                                  </p:childTnLst>
                                </p:cTn>
                              </p:par>
                              <p:par>
                                <p:cTn id="77" presetID="6" presetClass="emph" presetSubtype="0" decel="100000" fill="hold" grpId="2" nodeType="withEffect">
                                  <p:stCondLst>
                                    <p:cond delay="400"/>
                                  </p:stCondLst>
                                  <p:childTnLst>
                                    <p:animScale>
                                      <p:cBhvr>
                                        <p:cTn id="78" dur="250" fill="hold"/>
                                        <p:tgtEl>
                                          <p:spTgt spid="22"/>
                                        </p:tgtEl>
                                      </p:cBhvr>
                                      <p:by x="83000" y="83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2" grpId="0"/>
      <p:bldP spid="22" grpId="1"/>
      <p:bldP spid="22" grpId="2"/>
      <p:bldP spid="6" grpId="0" animBg="1"/>
      <p:bldP spid="7" grpId="0" animBg="1"/>
      <p:bldP spid="8" grpId="0" animBg="1"/>
      <p:bldP spid="9" grpId="0" animBg="1"/>
      <p:bldP spid="12" grpId="0" animBg="1"/>
      <p:bldP spid="14" grpId="0" animBg="1"/>
      <p:bldP spid="4" grpId="0" animBg="1"/>
      <p:bldP spid="4" grpId="1" animBg="1"/>
      <p:bldP spid="4" grpId="2" animBg="1"/>
      <p:bldP spid="21" grpId="0"/>
      <p:bldP spid="21" grpId="1"/>
      <p:bldP spid="21" grpId="2"/>
      <p:bldP spid="23" grpId="0"/>
      <p:bldP spid="23" grpId="1"/>
      <p:bldP spid="23" grpId="2"/>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r>
              <a:rPr lang="en-US" dirty="0"/>
              <a:t>Fully Editable Icon Sets: A</a:t>
            </a:r>
          </a:p>
        </p:txBody>
      </p:sp>
      <p:sp>
        <p:nvSpPr>
          <p:cNvPr id="54" name="Diamond 5">
            <a:extLst>
              <a:ext uri="{FF2B5EF4-FFF2-40B4-BE49-F238E27FC236}">
                <a16:creationId xmlns:a16="http://schemas.microsoft.com/office/drawing/2014/main" id="{AEDEE15B-09BE-4416-8D55-46095E20C00D}"/>
              </a:ext>
            </a:extLst>
          </p:cNvPr>
          <p:cNvSpPr/>
          <p:nvPr/>
        </p:nvSpPr>
        <p:spPr>
          <a:xfrm>
            <a:off x="6112070" y="1492152"/>
            <a:ext cx="523149" cy="524695"/>
          </a:xfrm>
          <a:custGeom>
            <a:avLst/>
            <a:gdLst/>
            <a:ahLst/>
            <a:cxnLst/>
            <a:rect l="l" t="t" r="r" b="b"/>
            <a:pathLst>
              <a:path w="3240001" h="3249575">
                <a:moveTo>
                  <a:pt x="1275349" y="2002569"/>
                </a:moveTo>
                <a:lnTo>
                  <a:pt x="1625117" y="2233002"/>
                </a:lnTo>
                <a:lnTo>
                  <a:pt x="1968772" y="2006596"/>
                </a:lnTo>
                <a:lnTo>
                  <a:pt x="3240001" y="3249575"/>
                </a:lnTo>
                <a:lnTo>
                  <a:pt x="0" y="3249575"/>
                </a:lnTo>
                <a:close/>
                <a:moveTo>
                  <a:pt x="1067116" y="1473605"/>
                </a:moveTo>
                <a:lnTo>
                  <a:pt x="1067116" y="1581605"/>
                </a:lnTo>
                <a:lnTo>
                  <a:pt x="2183116" y="1581605"/>
                </a:lnTo>
                <a:lnTo>
                  <a:pt x="2183116" y="1473605"/>
                </a:lnTo>
                <a:close/>
                <a:moveTo>
                  <a:pt x="1067116" y="1267205"/>
                </a:moveTo>
                <a:lnTo>
                  <a:pt x="1067116" y="1375205"/>
                </a:lnTo>
                <a:lnTo>
                  <a:pt x="2183116" y="1375205"/>
                </a:lnTo>
                <a:lnTo>
                  <a:pt x="2183116" y="1267205"/>
                </a:lnTo>
                <a:close/>
                <a:moveTo>
                  <a:pt x="3240001" y="1172196"/>
                </a:moveTo>
                <a:lnTo>
                  <a:pt x="3240001" y="3142550"/>
                </a:lnTo>
                <a:lnTo>
                  <a:pt x="2026252" y="1968728"/>
                </a:lnTo>
                <a:lnTo>
                  <a:pt x="3049854" y="1294362"/>
                </a:lnTo>
                <a:close/>
                <a:moveTo>
                  <a:pt x="0" y="1172196"/>
                </a:moveTo>
                <a:lnTo>
                  <a:pt x="602850" y="1559516"/>
                </a:lnTo>
                <a:lnTo>
                  <a:pt x="1217896" y="1964719"/>
                </a:lnTo>
                <a:lnTo>
                  <a:pt x="0" y="3142550"/>
                </a:lnTo>
                <a:close/>
                <a:moveTo>
                  <a:pt x="1067116" y="1060805"/>
                </a:moveTo>
                <a:lnTo>
                  <a:pt x="1067116" y="1168805"/>
                </a:lnTo>
                <a:lnTo>
                  <a:pt x="2183116" y="1168805"/>
                </a:lnTo>
                <a:lnTo>
                  <a:pt x="2183116" y="1060805"/>
                </a:lnTo>
                <a:close/>
                <a:moveTo>
                  <a:pt x="869032" y="816137"/>
                </a:moveTo>
                <a:lnTo>
                  <a:pt x="2381200" y="816137"/>
                </a:lnTo>
                <a:lnTo>
                  <a:pt x="2381200" y="1623491"/>
                </a:lnTo>
                <a:lnTo>
                  <a:pt x="1668045" y="2093329"/>
                </a:lnTo>
                <a:lnTo>
                  <a:pt x="1625116" y="2121611"/>
                </a:lnTo>
                <a:lnTo>
                  <a:pt x="869032" y="1623491"/>
                </a:lnTo>
                <a:close/>
                <a:moveTo>
                  <a:pt x="1625116" y="0"/>
                </a:moveTo>
                <a:lnTo>
                  <a:pt x="3235286" y="1060806"/>
                </a:lnTo>
                <a:lnTo>
                  <a:pt x="2489212" y="1552331"/>
                </a:lnTo>
                <a:lnTo>
                  <a:pt x="2489212" y="708008"/>
                </a:lnTo>
                <a:lnTo>
                  <a:pt x="761020" y="708008"/>
                </a:lnTo>
                <a:lnTo>
                  <a:pt x="761020" y="1552331"/>
                </a:lnTo>
                <a:lnTo>
                  <a:pt x="14946" y="106080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5" name="Isosceles Triangle 51">
            <a:extLst>
              <a:ext uri="{FF2B5EF4-FFF2-40B4-BE49-F238E27FC236}">
                <a16:creationId xmlns:a16="http://schemas.microsoft.com/office/drawing/2014/main" id="{2296D13E-298C-4F01-A77D-43547A7AEFA9}"/>
              </a:ext>
            </a:extLst>
          </p:cNvPr>
          <p:cNvSpPr/>
          <p:nvPr/>
        </p:nvSpPr>
        <p:spPr>
          <a:xfrm>
            <a:off x="5273316" y="1562686"/>
            <a:ext cx="523147" cy="383626"/>
          </a:xfrm>
          <a:custGeom>
            <a:avLst/>
            <a:gdLst/>
            <a:ahLst/>
            <a:cxnLst/>
            <a:rect l="l" t="t" r="r" b="b"/>
            <a:pathLst>
              <a:path w="3240001" h="2375905">
                <a:moveTo>
                  <a:pt x="1974640" y="1379575"/>
                </a:moveTo>
                <a:lnTo>
                  <a:pt x="3240001" y="2375905"/>
                </a:lnTo>
                <a:lnTo>
                  <a:pt x="1" y="2375905"/>
                </a:lnTo>
                <a:lnTo>
                  <a:pt x="1269863" y="1399042"/>
                </a:lnTo>
                <a:lnTo>
                  <a:pt x="1610574" y="1745545"/>
                </a:lnTo>
                <a:close/>
                <a:moveTo>
                  <a:pt x="3240001" y="126952"/>
                </a:moveTo>
                <a:lnTo>
                  <a:pt x="3240001" y="2258912"/>
                </a:lnTo>
                <a:lnTo>
                  <a:pt x="2032457" y="1334195"/>
                </a:lnTo>
                <a:close/>
                <a:moveTo>
                  <a:pt x="0" y="117525"/>
                </a:moveTo>
                <a:lnTo>
                  <a:pt x="1207545" y="1324768"/>
                </a:lnTo>
                <a:lnTo>
                  <a:pt x="0" y="2249485"/>
                </a:lnTo>
                <a:close/>
                <a:moveTo>
                  <a:pt x="0" y="0"/>
                </a:moveTo>
                <a:lnTo>
                  <a:pt x="3240000" y="0"/>
                </a:lnTo>
                <a:lnTo>
                  <a:pt x="1610572" y="162051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6" name="Isosceles Triangle 57">
            <a:extLst>
              <a:ext uri="{FF2B5EF4-FFF2-40B4-BE49-F238E27FC236}">
                <a16:creationId xmlns:a16="http://schemas.microsoft.com/office/drawing/2014/main" id="{4E76B488-B2CD-463B-861A-27D4912FE160}"/>
              </a:ext>
            </a:extLst>
          </p:cNvPr>
          <p:cNvSpPr/>
          <p:nvPr/>
        </p:nvSpPr>
        <p:spPr>
          <a:xfrm>
            <a:off x="6114156" y="4520206"/>
            <a:ext cx="313133" cy="707899"/>
          </a:xfrm>
          <a:custGeom>
            <a:avLst/>
            <a:gdLst>
              <a:gd name="connsiteX0" fmla="*/ 1148449 w 1346449"/>
              <a:gd name="connsiteY0" fmla="*/ 2457725 h 3249725"/>
              <a:gd name="connsiteX1" fmla="*/ 198001 w 1346449"/>
              <a:gd name="connsiteY1" fmla="*/ 2457725 h 3249725"/>
              <a:gd name="connsiteX2" fmla="*/ 1 w 1346449"/>
              <a:gd name="connsiteY2" fmla="*/ 3249725 h 3249725"/>
              <a:gd name="connsiteX3" fmla="*/ 1346449 w 1346449"/>
              <a:gd name="connsiteY3" fmla="*/ 3249725 h 3249725"/>
              <a:gd name="connsiteX4" fmla="*/ 1148449 w 1346449"/>
              <a:gd name="connsiteY4" fmla="*/ 2457725 h 3249725"/>
              <a:gd name="connsiteX5" fmla="*/ 755186 w 1346449"/>
              <a:gd name="connsiteY5" fmla="*/ 82950 h 3249725"/>
              <a:gd name="connsiteX6" fmla="*/ 734449 w 1346449"/>
              <a:gd name="connsiteY6" fmla="*/ 1314594 h 3249725"/>
              <a:gd name="connsiteX7" fmla="*/ 853246 w 1346449"/>
              <a:gd name="connsiteY7" fmla="*/ 1483214 h 3249725"/>
              <a:gd name="connsiteX8" fmla="*/ 673226 w 1346449"/>
              <a:gd name="connsiteY8" fmla="*/ 1663234 h 3249725"/>
              <a:gd name="connsiteX9" fmla="*/ 493206 w 1346449"/>
              <a:gd name="connsiteY9" fmla="*/ 1483214 h 3249725"/>
              <a:gd name="connsiteX10" fmla="*/ 612000 w 1346449"/>
              <a:gd name="connsiteY10" fmla="*/ 1314595 h 3249725"/>
              <a:gd name="connsiteX11" fmla="*/ 612000 w 1346449"/>
              <a:gd name="connsiteY11" fmla="*/ 0 h 3249725"/>
              <a:gd name="connsiteX12" fmla="*/ 2939 w 1346449"/>
              <a:gd name="connsiteY12" fmla="*/ 1574694 h 3249725"/>
              <a:gd name="connsiteX13" fmla="*/ 0 w 1346449"/>
              <a:gd name="connsiteY13" fmla="*/ 1574694 h 3249725"/>
              <a:gd name="connsiteX14" fmla="*/ 2009 w 1346449"/>
              <a:gd name="connsiteY14" fmla="*/ 1577097 h 3249725"/>
              <a:gd name="connsiteX15" fmla="*/ 0 w 1346449"/>
              <a:gd name="connsiteY15" fmla="*/ 1582292 h 3249725"/>
              <a:gd name="connsiteX16" fmla="*/ 6353 w 1346449"/>
              <a:gd name="connsiteY16" fmla="*/ 1582292 h 3249725"/>
              <a:gd name="connsiteX17" fmla="*/ 273414 w 1346449"/>
              <a:gd name="connsiteY17" fmla="*/ 2376121 h 3249725"/>
              <a:gd name="connsiteX18" fmla="*/ 1091887 w 1346449"/>
              <a:gd name="connsiteY18" fmla="*/ 2366694 h 3249725"/>
              <a:gd name="connsiteX19" fmla="*/ 1340768 w 1346449"/>
              <a:gd name="connsiteY19" fmla="*/ 1582292 h 3249725"/>
              <a:gd name="connsiteX20" fmla="*/ 1346449 w 1346449"/>
              <a:gd name="connsiteY20" fmla="*/ 1582292 h 3249725"/>
              <a:gd name="connsiteX21" fmla="*/ 1344512 w 1346449"/>
              <a:gd name="connsiteY21" fmla="*/ 1577284 h 3249725"/>
              <a:gd name="connsiteX22" fmla="*/ 1346448 w 1346449"/>
              <a:gd name="connsiteY22" fmla="*/ 1574694 h 3249725"/>
              <a:gd name="connsiteX23" fmla="*/ 1343510 w 1346449"/>
              <a:gd name="connsiteY23" fmla="*/ 1574694 h 3249725"/>
              <a:gd name="connsiteX24" fmla="*/ 755186 w 1346449"/>
              <a:gd name="connsiteY24" fmla="*/ 82950 h 3249725"/>
              <a:gd name="connsiteX0" fmla="*/ 1148449 w 1346449"/>
              <a:gd name="connsiteY0" fmla="*/ 2374775 h 3166775"/>
              <a:gd name="connsiteX1" fmla="*/ 198001 w 1346449"/>
              <a:gd name="connsiteY1" fmla="*/ 2374775 h 3166775"/>
              <a:gd name="connsiteX2" fmla="*/ 1 w 1346449"/>
              <a:gd name="connsiteY2" fmla="*/ 3166775 h 3166775"/>
              <a:gd name="connsiteX3" fmla="*/ 1346449 w 1346449"/>
              <a:gd name="connsiteY3" fmla="*/ 3166775 h 3166775"/>
              <a:gd name="connsiteX4" fmla="*/ 1148449 w 1346449"/>
              <a:gd name="connsiteY4" fmla="*/ 2374775 h 3166775"/>
              <a:gd name="connsiteX5" fmla="*/ 755186 w 1346449"/>
              <a:gd name="connsiteY5" fmla="*/ 0 h 3166775"/>
              <a:gd name="connsiteX6" fmla="*/ 734449 w 1346449"/>
              <a:gd name="connsiteY6" fmla="*/ 1231644 h 3166775"/>
              <a:gd name="connsiteX7" fmla="*/ 853246 w 1346449"/>
              <a:gd name="connsiteY7" fmla="*/ 1400264 h 3166775"/>
              <a:gd name="connsiteX8" fmla="*/ 673226 w 1346449"/>
              <a:gd name="connsiteY8" fmla="*/ 1580284 h 3166775"/>
              <a:gd name="connsiteX9" fmla="*/ 493206 w 1346449"/>
              <a:gd name="connsiteY9" fmla="*/ 1400264 h 3166775"/>
              <a:gd name="connsiteX10" fmla="*/ 612000 w 1346449"/>
              <a:gd name="connsiteY10" fmla="*/ 1231645 h 3166775"/>
              <a:gd name="connsiteX11" fmla="*/ 591263 w 1346449"/>
              <a:gd name="connsiteY11" fmla="*/ 10368 h 3166775"/>
              <a:gd name="connsiteX12" fmla="*/ 2939 w 1346449"/>
              <a:gd name="connsiteY12" fmla="*/ 1491744 h 3166775"/>
              <a:gd name="connsiteX13" fmla="*/ 0 w 1346449"/>
              <a:gd name="connsiteY13" fmla="*/ 1491744 h 3166775"/>
              <a:gd name="connsiteX14" fmla="*/ 2009 w 1346449"/>
              <a:gd name="connsiteY14" fmla="*/ 1494147 h 3166775"/>
              <a:gd name="connsiteX15" fmla="*/ 0 w 1346449"/>
              <a:gd name="connsiteY15" fmla="*/ 1499342 h 3166775"/>
              <a:gd name="connsiteX16" fmla="*/ 6353 w 1346449"/>
              <a:gd name="connsiteY16" fmla="*/ 1499342 h 3166775"/>
              <a:gd name="connsiteX17" fmla="*/ 273414 w 1346449"/>
              <a:gd name="connsiteY17" fmla="*/ 2293171 h 3166775"/>
              <a:gd name="connsiteX18" fmla="*/ 1091887 w 1346449"/>
              <a:gd name="connsiteY18" fmla="*/ 2283744 h 3166775"/>
              <a:gd name="connsiteX19" fmla="*/ 1340768 w 1346449"/>
              <a:gd name="connsiteY19" fmla="*/ 1499342 h 3166775"/>
              <a:gd name="connsiteX20" fmla="*/ 1346449 w 1346449"/>
              <a:gd name="connsiteY20" fmla="*/ 1499342 h 3166775"/>
              <a:gd name="connsiteX21" fmla="*/ 1344512 w 1346449"/>
              <a:gd name="connsiteY21" fmla="*/ 1494334 h 3166775"/>
              <a:gd name="connsiteX22" fmla="*/ 1346448 w 1346449"/>
              <a:gd name="connsiteY22" fmla="*/ 1491744 h 3166775"/>
              <a:gd name="connsiteX23" fmla="*/ 1343510 w 1346449"/>
              <a:gd name="connsiteY23" fmla="*/ 1491744 h 3166775"/>
              <a:gd name="connsiteX24" fmla="*/ 755186 w 1346449"/>
              <a:gd name="connsiteY24" fmla="*/ 0 h 3166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346449" h="3166775">
                <a:moveTo>
                  <a:pt x="1148449" y="2374775"/>
                </a:moveTo>
                <a:lnTo>
                  <a:pt x="198001" y="2374775"/>
                </a:lnTo>
                <a:lnTo>
                  <a:pt x="1" y="3166775"/>
                </a:lnTo>
                <a:lnTo>
                  <a:pt x="1346449" y="3166775"/>
                </a:lnTo>
                <a:lnTo>
                  <a:pt x="1148449" y="2374775"/>
                </a:lnTo>
                <a:close/>
                <a:moveTo>
                  <a:pt x="755186" y="0"/>
                </a:moveTo>
                <a:cubicBezTo>
                  <a:pt x="755186" y="438198"/>
                  <a:pt x="734449" y="793446"/>
                  <a:pt x="734449" y="1231644"/>
                </a:cubicBezTo>
                <a:cubicBezTo>
                  <a:pt x="803843" y="1256124"/>
                  <a:pt x="853246" y="1322425"/>
                  <a:pt x="853246" y="1400264"/>
                </a:cubicBezTo>
                <a:cubicBezTo>
                  <a:pt x="853246" y="1499686"/>
                  <a:pt x="772648" y="1580284"/>
                  <a:pt x="673226" y="1580284"/>
                </a:cubicBezTo>
                <a:cubicBezTo>
                  <a:pt x="573804" y="1580284"/>
                  <a:pt x="493206" y="1499686"/>
                  <a:pt x="493206" y="1400264"/>
                </a:cubicBezTo>
                <a:cubicBezTo>
                  <a:pt x="493206" y="1322426"/>
                  <a:pt x="542608" y="1256126"/>
                  <a:pt x="612000" y="1231645"/>
                </a:cubicBezTo>
                <a:lnTo>
                  <a:pt x="591263" y="10368"/>
                </a:lnTo>
                <a:lnTo>
                  <a:pt x="2939" y="1491744"/>
                </a:lnTo>
                <a:lnTo>
                  <a:pt x="0" y="1491744"/>
                </a:lnTo>
                <a:lnTo>
                  <a:pt x="2009" y="1494147"/>
                </a:lnTo>
                <a:lnTo>
                  <a:pt x="0" y="1499342"/>
                </a:lnTo>
                <a:lnTo>
                  <a:pt x="6353" y="1499342"/>
                </a:lnTo>
                <a:cubicBezTo>
                  <a:pt x="274151" y="1797289"/>
                  <a:pt x="320153" y="2031319"/>
                  <a:pt x="273414" y="2293171"/>
                </a:cubicBezTo>
                <a:lnTo>
                  <a:pt x="1091887" y="2283744"/>
                </a:lnTo>
                <a:cubicBezTo>
                  <a:pt x="1035756" y="1984266"/>
                  <a:pt x="1081794" y="1833397"/>
                  <a:pt x="1340768" y="1499342"/>
                </a:cubicBezTo>
                <a:lnTo>
                  <a:pt x="1346449" y="1499342"/>
                </a:lnTo>
                <a:lnTo>
                  <a:pt x="1344512" y="1494334"/>
                </a:lnTo>
                <a:cubicBezTo>
                  <a:pt x="1345124" y="1493447"/>
                  <a:pt x="1345785" y="1492596"/>
                  <a:pt x="1346448" y="1491744"/>
                </a:cubicBezTo>
                <a:lnTo>
                  <a:pt x="1343510" y="1491744"/>
                </a:lnTo>
                <a:cubicBezTo>
                  <a:pt x="1140490" y="966846"/>
                  <a:pt x="958206" y="524898"/>
                  <a:pt x="75518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dirty="0"/>
          </a:p>
        </p:txBody>
      </p:sp>
      <p:sp>
        <p:nvSpPr>
          <p:cNvPr id="57" name="Rectangle 7">
            <a:extLst>
              <a:ext uri="{FF2B5EF4-FFF2-40B4-BE49-F238E27FC236}">
                <a16:creationId xmlns:a16="http://schemas.microsoft.com/office/drawing/2014/main" id="{84693C49-05C6-4CD0-A900-4B843CF3016D}"/>
              </a:ext>
            </a:extLst>
          </p:cNvPr>
          <p:cNvSpPr/>
          <p:nvPr/>
        </p:nvSpPr>
        <p:spPr>
          <a:xfrm rot="18900000">
            <a:off x="9585735" y="3654558"/>
            <a:ext cx="225664" cy="502732"/>
          </a:xfrm>
          <a:custGeom>
            <a:avLst/>
            <a:gdLst/>
            <a:ahLst/>
            <a:cxnLst/>
            <a:rect l="l" t="t" r="r" b="b"/>
            <a:pathLst>
              <a:path w="154109" h="343323">
                <a:moveTo>
                  <a:pt x="102909" y="313772"/>
                </a:moveTo>
                <a:lnTo>
                  <a:pt x="102909" y="328547"/>
                </a:lnTo>
                <a:cubicBezTo>
                  <a:pt x="102909" y="336708"/>
                  <a:pt x="96294" y="343322"/>
                  <a:pt x="88133" y="343323"/>
                </a:cubicBezTo>
                <a:lnTo>
                  <a:pt x="65975" y="343322"/>
                </a:lnTo>
                <a:cubicBezTo>
                  <a:pt x="57814" y="343322"/>
                  <a:pt x="51199" y="336708"/>
                  <a:pt x="51199" y="328547"/>
                </a:cubicBezTo>
                <a:cubicBezTo>
                  <a:pt x="51199" y="323622"/>
                  <a:pt x="51200" y="318696"/>
                  <a:pt x="51200" y="313771"/>
                </a:cubicBezTo>
                <a:close/>
                <a:moveTo>
                  <a:pt x="123327" y="15459"/>
                </a:moveTo>
                <a:cubicBezTo>
                  <a:pt x="141678" y="29245"/>
                  <a:pt x="152926" y="50497"/>
                  <a:pt x="154008" y="73425"/>
                </a:cubicBezTo>
                <a:cubicBezTo>
                  <a:pt x="155089" y="96353"/>
                  <a:pt x="145890" y="118568"/>
                  <a:pt x="128916" y="134021"/>
                </a:cubicBezTo>
                <a:lnTo>
                  <a:pt x="119294" y="123450"/>
                </a:lnTo>
                <a:cubicBezTo>
                  <a:pt x="133118" y="110865"/>
                  <a:pt x="140611" y="92772"/>
                  <a:pt x="139730" y="74098"/>
                </a:cubicBezTo>
                <a:cubicBezTo>
                  <a:pt x="138850" y="55424"/>
                  <a:pt x="129689" y="38115"/>
                  <a:pt x="114743" y="26887"/>
                </a:cubicBezTo>
                <a:close/>
                <a:moveTo>
                  <a:pt x="136698" y="17411"/>
                </a:moveTo>
                <a:cubicBezTo>
                  <a:pt x="103758" y="-15529"/>
                  <a:pt x="50351" y="-15529"/>
                  <a:pt x="17412" y="17411"/>
                </a:cubicBezTo>
                <a:cubicBezTo>
                  <a:pt x="-15528" y="50351"/>
                  <a:pt x="-15528" y="103757"/>
                  <a:pt x="17412" y="136697"/>
                </a:cubicBezTo>
                <a:cubicBezTo>
                  <a:pt x="50351" y="169637"/>
                  <a:pt x="103758" y="169637"/>
                  <a:pt x="136698" y="136697"/>
                </a:cubicBezTo>
                <a:cubicBezTo>
                  <a:pt x="169637" y="103757"/>
                  <a:pt x="169637" y="50351"/>
                  <a:pt x="136698" y="17411"/>
                </a:cubicBezTo>
                <a:close/>
                <a:moveTo>
                  <a:pt x="154109" y="0"/>
                </a:moveTo>
                <a:cubicBezTo>
                  <a:pt x="196665" y="42556"/>
                  <a:pt x="196665" y="111552"/>
                  <a:pt x="154109" y="154108"/>
                </a:cubicBezTo>
                <a:cubicBezTo>
                  <a:pt x="139576" y="168641"/>
                  <a:pt x="121959" y="178211"/>
                  <a:pt x="102912" y="180994"/>
                </a:cubicBezTo>
                <a:lnTo>
                  <a:pt x="102912" y="308310"/>
                </a:lnTo>
                <a:lnTo>
                  <a:pt x="51197" y="308310"/>
                </a:lnTo>
                <a:lnTo>
                  <a:pt x="51197" y="180994"/>
                </a:lnTo>
                <a:cubicBezTo>
                  <a:pt x="32150" y="178211"/>
                  <a:pt x="14534" y="168641"/>
                  <a:pt x="0" y="154108"/>
                </a:cubicBezTo>
                <a:cubicBezTo>
                  <a:pt x="-42555" y="111552"/>
                  <a:pt x="-42555" y="42556"/>
                  <a:pt x="0" y="0"/>
                </a:cubicBezTo>
                <a:cubicBezTo>
                  <a:pt x="42556" y="-42556"/>
                  <a:pt x="111553" y="-42556"/>
                  <a:pt x="154109"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8" name="Parallelogram 15">
            <a:extLst>
              <a:ext uri="{FF2B5EF4-FFF2-40B4-BE49-F238E27FC236}">
                <a16:creationId xmlns:a16="http://schemas.microsoft.com/office/drawing/2014/main" id="{7A9FBE9D-EE5A-4F1B-8EDD-3D011F43183E}"/>
              </a:ext>
            </a:extLst>
          </p:cNvPr>
          <p:cNvSpPr/>
          <p:nvPr/>
        </p:nvSpPr>
        <p:spPr>
          <a:xfrm flipH="1">
            <a:off x="5267026" y="4641909"/>
            <a:ext cx="464493" cy="464493"/>
          </a:xfrm>
          <a:custGeom>
            <a:avLst/>
            <a:gdLst/>
            <a:ahLst/>
            <a:cxnLst/>
            <a:rect l="l" t="t" r="r" b="b"/>
            <a:pathLst>
              <a:path w="3242753" h="3227814">
                <a:moveTo>
                  <a:pt x="1621376" y="1043635"/>
                </a:moveTo>
                <a:cubicBezTo>
                  <a:pt x="1557188" y="1043635"/>
                  <a:pt x="1505154" y="1095669"/>
                  <a:pt x="1505154" y="1159857"/>
                </a:cubicBezTo>
                <a:lnTo>
                  <a:pt x="1505154" y="1625483"/>
                </a:lnTo>
                <a:lnTo>
                  <a:pt x="1033577" y="1625483"/>
                </a:lnTo>
                <a:cubicBezTo>
                  <a:pt x="969389" y="1625483"/>
                  <a:pt x="917355" y="1677517"/>
                  <a:pt x="917355" y="1741705"/>
                </a:cubicBezTo>
                <a:cubicBezTo>
                  <a:pt x="917355" y="1805893"/>
                  <a:pt x="969389" y="1857927"/>
                  <a:pt x="1033577" y="1857927"/>
                </a:cubicBezTo>
                <a:lnTo>
                  <a:pt x="1614688" y="1857927"/>
                </a:lnTo>
                <a:lnTo>
                  <a:pt x="1619859" y="1856884"/>
                </a:lnTo>
                <a:cubicBezTo>
                  <a:pt x="1620361" y="1857187"/>
                  <a:pt x="1620868" y="1857190"/>
                  <a:pt x="1621376" y="1857190"/>
                </a:cubicBezTo>
                <a:cubicBezTo>
                  <a:pt x="1685564" y="1857190"/>
                  <a:pt x="1737598" y="1805156"/>
                  <a:pt x="1737598" y="1740968"/>
                </a:cubicBezTo>
                <a:lnTo>
                  <a:pt x="1737598" y="1159857"/>
                </a:lnTo>
                <a:cubicBezTo>
                  <a:pt x="1737598" y="1095669"/>
                  <a:pt x="1685564" y="1043635"/>
                  <a:pt x="1621376" y="1043635"/>
                </a:cubicBezTo>
                <a:close/>
                <a:moveTo>
                  <a:pt x="1621376" y="628818"/>
                </a:moveTo>
                <a:cubicBezTo>
                  <a:pt x="2206882" y="628818"/>
                  <a:pt x="2681529" y="1103464"/>
                  <a:pt x="2681529" y="1688970"/>
                </a:cubicBezTo>
                <a:cubicBezTo>
                  <a:pt x="2681529" y="2274476"/>
                  <a:pt x="2206882" y="2749122"/>
                  <a:pt x="1621376" y="2749122"/>
                </a:cubicBezTo>
                <a:cubicBezTo>
                  <a:pt x="1035870" y="2749122"/>
                  <a:pt x="561223" y="2274476"/>
                  <a:pt x="561223" y="1688970"/>
                </a:cubicBezTo>
                <a:cubicBezTo>
                  <a:pt x="561223" y="1103464"/>
                  <a:pt x="1035870" y="628818"/>
                  <a:pt x="1621376" y="628818"/>
                </a:cubicBezTo>
                <a:close/>
                <a:moveTo>
                  <a:pt x="1621376" y="424596"/>
                </a:moveTo>
                <a:cubicBezTo>
                  <a:pt x="923081" y="424596"/>
                  <a:pt x="357001" y="990676"/>
                  <a:pt x="357001" y="1688970"/>
                </a:cubicBezTo>
                <a:cubicBezTo>
                  <a:pt x="357001" y="2128645"/>
                  <a:pt x="581423" y="2515905"/>
                  <a:pt x="922189" y="2742109"/>
                </a:cubicBezTo>
                <a:lnTo>
                  <a:pt x="652992" y="3227814"/>
                </a:lnTo>
                <a:lnTo>
                  <a:pt x="911997" y="3227814"/>
                </a:lnTo>
                <a:lnTo>
                  <a:pt x="1121304" y="2850168"/>
                </a:lnTo>
                <a:cubicBezTo>
                  <a:pt x="1274563" y="2916691"/>
                  <a:pt x="1443689" y="2953344"/>
                  <a:pt x="1621376" y="2953344"/>
                </a:cubicBezTo>
                <a:cubicBezTo>
                  <a:pt x="1799063" y="2953344"/>
                  <a:pt x="1968189" y="2916691"/>
                  <a:pt x="2121449" y="2850168"/>
                </a:cubicBezTo>
                <a:lnTo>
                  <a:pt x="2330755" y="3227814"/>
                </a:lnTo>
                <a:lnTo>
                  <a:pt x="2589760" y="3227814"/>
                </a:lnTo>
                <a:lnTo>
                  <a:pt x="2320563" y="2742109"/>
                </a:lnTo>
                <a:cubicBezTo>
                  <a:pt x="2661329" y="2515905"/>
                  <a:pt x="2885751" y="2128645"/>
                  <a:pt x="2885751" y="1688970"/>
                </a:cubicBezTo>
                <a:cubicBezTo>
                  <a:pt x="2885751" y="990676"/>
                  <a:pt x="2319671" y="424596"/>
                  <a:pt x="1621376" y="424596"/>
                </a:cubicBezTo>
                <a:close/>
                <a:moveTo>
                  <a:pt x="2599800" y="123238"/>
                </a:moveTo>
                <a:cubicBezTo>
                  <a:pt x="2434609" y="120698"/>
                  <a:pt x="2268460" y="180476"/>
                  <a:pt x="2139563" y="303161"/>
                </a:cubicBezTo>
                <a:lnTo>
                  <a:pt x="3057258" y="1232053"/>
                </a:lnTo>
                <a:cubicBezTo>
                  <a:pt x="3305736" y="977255"/>
                  <a:pt x="3304415" y="570405"/>
                  <a:pt x="3054287" y="317226"/>
                </a:cubicBezTo>
                <a:cubicBezTo>
                  <a:pt x="2929224" y="190636"/>
                  <a:pt x="2764991" y="125778"/>
                  <a:pt x="2599800" y="123238"/>
                </a:cubicBezTo>
                <a:close/>
                <a:moveTo>
                  <a:pt x="642953" y="123238"/>
                </a:moveTo>
                <a:cubicBezTo>
                  <a:pt x="477762" y="125778"/>
                  <a:pt x="313529" y="190636"/>
                  <a:pt x="188466" y="317226"/>
                </a:cubicBezTo>
                <a:cubicBezTo>
                  <a:pt x="-61662" y="570405"/>
                  <a:pt x="-62983" y="977255"/>
                  <a:pt x="185495" y="1232053"/>
                </a:cubicBezTo>
                <a:lnTo>
                  <a:pt x="1103190" y="303161"/>
                </a:lnTo>
                <a:cubicBezTo>
                  <a:pt x="974294" y="180476"/>
                  <a:pt x="808144" y="120698"/>
                  <a:pt x="642953" y="123238"/>
                </a:cubicBezTo>
                <a:close/>
                <a:moveTo>
                  <a:pt x="1722692" y="0"/>
                </a:moveTo>
                <a:lnTo>
                  <a:pt x="1520061" y="0"/>
                </a:lnTo>
                <a:cubicBezTo>
                  <a:pt x="1440152" y="0"/>
                  <a:pt x="1375373" y="64779"/>
                  <a:pt x="1375373" y="144688"/>
                </a:cubicBezTo>
                <a:lnTo>
                  <a:pt x="1375373" y="289376"/>
                </a:lnTo>
                <a:lnTo>
                  <a:pt x="1867380" y="289376"/>
                </a:lnTo>
                <a:lnTo>
                  <a:pt x="1867380" y="144688"/>
                </a:lnTo>
                <a:cubicBezTo>
                  <a:pt x="1867380" y="64779"/>
                  <a:pt x="1802601" y="0"/>
                  <a:pt x="172269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9" name="Freeform 19">
            <a:extLst>
              <a:ext uri="{FF2B5EF4-FFF2-40B4-BE49-F238E27FC236}">
                <a16:creationId xmlns:a16="http://schemas.microsoft.com/office/drawing/2014/main" id="{DD59881D-26FD-493B-8AE1-06C59DF34840}"/>
              </a:ext>
            </a:extLst>
          </p:cNvPr>
          <p:cNvSpPr/>
          <p:nvPr/>
        </p:nvSpPr>
        <p:spPr>
          <a:xfrm>
            <a:off x="7745410" y="3642506"/>
            <a:ext cx="460778" cy="453389"/>
          </a:xfrm>
          <a:custGeom>
            <a:avLst/>
            <a:gdLst/>
            <a:ahLst/>
            <a:cxnLst/>
            <a:rect l="l" t="t" r="r" b="b"/>
            <a:pathLst>
              <a:path w="3214097" h="3162551">
                <a:moveTo>
                  <a:pt x="1014592" y="2306036"/>
                </a:moveTo>
                <a:cubicBezTo>
                  <a:pt x="854868" y="2306036"/>
                  <a:pt x="725386" y="2435518"/>
                  <a:pt x="725386" y="2595242"/>
                </a:cubicBezTo>
                <a:cubicBezTo>
                  <a:pt x="725386" y="2754966"/>
                  <a:pt x="854868" y="2884448"/>
                  <a:pt x="1014592" y="2884448"/>
                </a:cubicBezTo>
                <a:cubicBezTo>
                  <a:pt x="1174316" y="2884448"/>
                  <a:pt x="1303798" y="2754966"/>
                  <a:pt x="1303798" y="2595242"/>
                </a:cubicBezTo>
                <a:cubicBezTo>
                  <a:pt x="1303798" y="2435518"/>
                  <a:pt x="1174316" y="2306036"/>
                  <a:pt x="1014592" y="2306036"/>
                </a:cubicBezTo>
                <a:close/>
                <a:moveTo>
                  <a:pt x="481275" y="1691816"/>
                </a:moveTo>
                <a:cubicBezTo>
                  <a:pt x="321551" y="1691816"/>
                  <a:pt x="192069" y="1821298"/>
                  <a:pt x="192069" y="1981022"/>
                </a:cubicBezTo>
                <a:cubicBezTo>
                  <a:pt x="192069" y="2140746"/>
                  <a:pt x="321551" y="2270228"/>
                  <a:pt x="481275" y="2270228"/>
                </a:cubicBezTo>
                <a:cubicBezTo>
                  <a:pt x="640999" y="2270228"/>
                  <a:pt x="770481" y="2140746"/>
                  <a:pt x="770481" y="1981022"/>
                </a:cubicBezTo>
                <a:cubicBezTo>
                  <a:pt x="770481" y="1821298"/>
                  <a:pt x="640999" y="1691816"/>
                  <a:pt x="481275" y="1691816"/>
                </a:cubicBezTo>
                <a:close/>
                <a:moveTo>
                  <a:pt x="2764751" y="1113404"/>
                </a:moveTo>
                <a:cubicBezTo>
                  <a:pt x="2605027" y="1113404"/>
                  <a:pt x="2475545" y="1242886"/>
                  <a:pt x="2475545" y="1402610"/>
                </a:cubicBezTo>
                <a:cubicBezTo>
                  <a:pt x="2475545" y="1562334"/>
                  <a:pt x="2605027" y="1691816"/>
                  <a:pt x="2764751" y="1691816"/>
                </a:cubicBezTo>
                <a:cubicBezTo>
                  <a:pt x="2924475" y="1691816"/>
                  <a:pt x="3053957" y="1562334"/>
                  <a:pt x="3053957" y="1402610"/>
                </a:cubicBezTo>
                <a:cubicBezTo>
                  <a:pt x="3053957" y="1242886"/>
                  <a:pt x="2924475" y="1113404"/>
                  <a:pt x="2764751" y="1113404"/>
                </a:cubicBezTo>
                <a:close/>
                <a:moveTo>
                  <a:pt x="532503" y="881964"/>
                </a:moveTo>
                <a:cubicBezTo>
                  <a:pt x="372779" y="881964"/>
                  <a:pt x="243297" y="1011446"/>
                  <a:pt x="243297" y="1171170"/>
                </a:cubicBezTo>
                <a:cubicBezTo>
                  <a:pt x="243297" y="1330894"/>
                  <a:pt x="372779" y="1460376"/>
                  <a:pt x="532503" y="1460376"/>
                </a:cubicBezTo>
                <a:cubicBezTo>
                  <a:pt x="692227" y="1460376"/>
                  <a:pt x="821709" y="1330894"/>
                  <a:pt x="821709" y="1171170"/>
                </a:cubicBezTo>
                <a:cubicBezTo>
                  <a:pt x="821709" y="1011446"/>
                  <a:pt x="692227" y="881964"/>
                  <a:pt x="532503" y="881964"/>
                </a:cubicBezTo>
                <a:close/>
                <a:moveTo>
                  <a:pt x="1162143" y="321316"/>
                </a:moveTo>
                <a:cubicBezTo>
                  <a:pt x="1002419" y="321316"/>
                  <a:pt x="872937" y="450798"/>
                  <a:pt x="872937" y="610522"/>
                </a:cubicBezTo>
                <a:cubicBezTo>
                  <a:pt x="872937" y="770246"/>
                  <a:pt x="1002419" y="899728"/>
                  <a:pt x="1162143" y="899728"/>
                </a:cubicBezTo>
                <a:cubicBezTo>
                  <a:pt x="1321867" y="899728"/>
                  <a:pt x="1451349" y="770246"/>
                  <a:pt x="1451349" y="610522"/>
                </a:cubicBezTo>
                <a:cubicBezTo>
                  <a:pt x="1451349" y="450798"/>
                  <a:pt x="1321867" y="321316"/>
                  <a:pt x="1162143" y="321316"/>
                </a:cubicBezTo>
                <a:close/>
                <a:moveTo>
                  <a:pt x="1963447" y="177300"/>
                </a:moveTo>
                <a:cubicBezTo>
                  <a:pt x="1803723" y="177300"/>
                  <a:pt x="1674241" y="306782"/>
                  <a:pt x="1674241" y="466506"/>
                </a:cubicBezTo>
                <a:cubicBezTo>
                  <a:pt x="1674241" y="626230"/>
                  <a:pt x="1803723" y="755712"/>
                  <a:pt x="1963447" y="755712"/>
                </a:cubicBezTo>
                <a:cubicBezTo>
                  <a:pt x="2123171" y="755712"/>
                  <a:pt x="2252653" y="626230"/>
                  <a:pt x="2252653" y="466506"/>
                </a:cubicBezTo>
                <a:cubicBezTo>
                  <a:pt x="2252653" y="306782"/>
                  <a:pt x="2123171" y="177300"/>
                  <a:pt x="1963447" y="177300"/>
                </a:cubicBezTo>
                <a:close/>
                <a:moveTo>
                  <a:pt x="1752672" y="312"/>
                </a:moveTo>
                <a:cubicBezTo>
                  <a:pt x="1817888" y="-690"/>
                  <a:pt x="1885249" y="703"/>
                  <a:pt x="1954799" y="4657"/>
                </a:cubicBezTo>
                <a:cubicBezTo>
                  <a:pt x="2504015" y="53541"/>
                  <a:pt x="2975590" y="412975"/>
                  <a:pt x="3145244" y="944937"/>
                </a:cubicBezTo>
                <a:cubicBezTo>
                  <a:pt x="3412664" y="2126757"/>
                  <a:pt x="2837568" y="2017487"/>
                  <a:pt x="2506889" y="1867964"/>
                </a:cubicBezTo>
                <a:cubicBezTo>
                  <a:pt x="1580987" y="1673869"/>
                  <a:pt x="2725425" y="3197869"/>
                  <a:pt x="1014520" y="3161925"/>
                </a:cubicBezTo>
                <a:cubicBezTo>
                  <a:pt x="-14898" y="3061283"/>
                  <a:pt x="-138545" y="1873713"/>
                  <a:pt x="108747" y="1100212"/>
                </a:cubicBezTo>
                <a:cubicBezTo>
                  <a:pt x="278579" y="569148"/>
                  <a:pt x="774429" y="15339"/>
                  <a:pt x="1752672" y="312"/>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0" name="Rectangle 30">
            <a:extLst>
              <a:ext uri="{FF2B5EF4-FFF2-40B4-BE49-F238E27FC236}">
                <a16:creationId xmlns:a16="http://schemas.microsoft.com/office/drawing/2014/main" id="{3BFEE74E-183A-4C32-9BDF-AC2573B061E0}"/>
              </a:ext>
            </a:extLst>
          </p:cNvPr>
          <p:cNvSpPr/>
          <p:nvPr/>
        </p:nvSpPr>
        <p:spPr>
          <a:xfrm>
            <a:off x="11063701" y="3600566"/>
            <a:ext cx="464493" cy="463135"/>
          </a:xfrm>
          <a:custGeom>
            <a:avLst/>
            <a:gdLst/>
            <a:ahLst/>
            <a:cxnLst/>
            <a:rect l="l" t="t" r="r" b="b"/>
            <a:pathLst>
              <a:path w="3240000" h="3230531">
                <a:moveTo>
                  <a:pt x="720000" y="2697973"/>
                </a:moveTo>
                <a:cubicBezTo>
                  <a:pt x="680235" y="2697973"/>
                  <a:pt x="648000" y="2730208"/>
                  <a:pt x="648000" y="2769973"/>
                </a:cubicBezTo>
                <a:cubicBezTo>
                  <a:pt x="648000" y="2809738"/>
                  <a:pt x="680235" y="2841973"/>
                  <a:pt x="720000" y="2841973"/>
                </a:cubicBezTo>
                <a:lnTo>
                  <a:pt x="2520000" y="2841973"/>
                </a:lnTo>
                <a:cubicBezTo>
                  <a:pt x="2559765" y="2841973"/>
                  <a:pt x="2592000" y="2809738"/>
                  <a:pt x="2592000" y="2769973"/>
                </a:cubicBezTo>
                <a:cubicBezTo>
                  <a:pt x="2592000" y="2730208"/>
                  <a:pt x="2559765" y="2697973"/>
                  <a:pt x="2520000" y="2697973"/>
                </a:cubicBezTo>
                <a:close/>
                <a:moveTo>
                  <a:pt x="720000" y="2366733"/>
                </a:moveTo>
                <a:cubicBezTo>
                  <a:pt x="680235" y="2366733"/>
                  <a:pt x="648000" y="2398968"/>
                  <a:pt x="648000" y="2438733"/>
                </a:cubicBezTo>
                <a:cubicBezTo>
                  <a:pt x="648000" y="2478498"/>
                  <a:pt x="680235" y="2510733"/>
                  <a:pt x="720000" y="2510733"/>
                </a:cubicBezTo>
                <a:lnTo>
                  <a:pt x="2520000" y="2510733"/>
                </a:lnTo>
                <a:cubicBezTo>
                  <a:pt x="2559765" y="2510733"/>
                  <a:pt x="2592000" y="2478498"/>
                  <a:pt x="2592000" y="2438733"/>
                </a:cubicBezTo>
                <a:cubicBezTo>
                  <a:pt x="2592000" y="2398968"/>
                  <a:pt x="2559765" y="2366733"/>
                  <a:pt x="2520000" y="2366733"/>
                </a:cubicBezTo>
                <a:close/>
                <a:moveTo>
                  <a:pt x="720000" y="2035493"/>
                </a:moveTo>
                <a:cubicBezTo>
                  <a:pt x="680235" y="2035493"/>
                  <a:pt x="648000" y="2067728"/>
                  <a:pt x="648000" y="2107493"/>
                </a:cubicBezTo>
                <a:cubicBezTo>
                  <a:pt x="648000" y="2147258"/>
                  <a:pt x="680235" y="2179493"/>
                  <a:pt x="720000" y="2179493"/>
                </a:cubicBezTo>
                <a:lnTo>
                  <a:pt x="2520000" y="2179493"/>
                </a:lnTo>
                <a:cubicBezTo>
                  <a:pt x="2559765" y="2179493"/>
                  <a:pt x="2592000" y="2147258"/>
                  <a:pt x="2592000" y="2107493"/>
                </a:cubicBezTo>
                <a:cubicBezTo>
                  <a:pt x="2592000" y="2067728"/>
                  <a:pt x="2559765" y="2035493"/>
                  <a:pt x="2520000" y="2035493"/>
                </a:cubicBezTo>
                <a:close/>
                <a:moveTo>
                  <a:pt x="720000" y="1704253"/>
                </a:moveTo>
                <a:cubicBezTo>
                  <a:pt x="680235" y="1704253"/>
                  <a:pt x="648000" y="1736488"/>
                  <a:pt x="648000" y="1776253"/>
                </a:cubicBezTo>
                <a:cubicBezTo>
                  <a:pt x="648000" y="1816018"/>
                  <a:pt x="680235" y="1848253"/>
                  <a:pt x="720000" y="1848253"/>
                </a:cubicBezTo>
                <a:lnTo>
                  <a:pt x="2520000" y="1848253"/>
                </a:lnTo>
                <a:cubicBezTo>
                  <a:pt x="2559765" y="1848253"/>
                  <a:pt x="2592000" y="1816018"/>
                  <a:pt x="2592000" y="1776253"/>
                </a:cubicBezTo>
                <a:cubicBezTo>
                  <a:pt x="2592000" y="1736488"/>
                  <a:pt x="2559765" y="1704253"/>
                  <a:pt x="2520000" y="1704253"/>
                </a:cubicBezTo>
                <a:close/>
                <a:moveTo>
                  <a:pt x="720000" y="1373013"/>
                </a:moveTo>
                <a:cubicBezTo>
                  <a:pt x="680235" y="1373013"/>
                  <a:pt x="648000" y="1405248"/>
                  <a:pt x="648000" y="1445013"/>
                </a:cubicBezTo>
                <a:cubicBezTo>
                  <a:pt x="648000" y="1484778"/>
                  <a:pt x="680235" y="1517013"/>
                  <a:pt x="720000" y="1517013"/>
                </a:cubicBezTo>
                <a:lnTo>
                  <a:pt x="2520000" y="1517013"/>
                </a:lnTo>
                <a:cubicBezTo>
                  <a:pt x="2559765" y="1517013"/>
                  <a:pt x="2592000" y="1484778"/>
                  <a:pt x="2592000" y="1445013"/>
                </a:cubicBezTo>
                <a:cubicBezTo>
                  <a:pt x="2592000" y="1405248"/>
                  <a:pt x="2559765" y="1373013"/>
                  <a:pt x="2520000" y="1373013"/>
                </a:cubicBezTo>
                <a:close/>
                <a:moveTo>
                  <a:pt x="720000" y="1041773"/>
                </a:moveTo>
                <a:cubicBezTo>
                  <a:pt x="680235" y="1041773"/>
                  <a:pt x="648000" y="1074008"/>
                  <a:pt x="648000" y="1113773"/>
                </a:cubicBezTo>
                <a:cubicBezTo>
                  <a:pt x="648000" y="1153538"/>
                  <a:pt x="680235" y="1185773"/>
                  <a:pt x="720000" y="1185773"/>
                </a:cubicBezTo>
                <a:lnTo>
                  <a:pt x="2520000" y="1185773"/>
                </a:lnTo>
                <a:cubicBezTo>
                  <a:pt x="2559765" y="1185773"/>
                  <a:pt x="2592000" y="1153538"/>
                  <a:pt x="2592000" y="1113773"/>
                </a:cubicBezTo>
                <a:cubicBezTo>
                  <a:pt x="2592000" y="1074008"/>
                  <a:pt x="2559765" y="1041773"/>
                  <a:pt x="2520000" y="1041773"/>
                </a:cubicBezTo>
                <a:close/>
                <a:moveTo>
                  <a:pt x="0" y="305988"/>
                </a:moveTo>
                <a:lnTo>
                  <a:pt x="181957" y="305988"/>
                </a:lnTo>
                <a:lnTo>
                  <a:pt x="181957" y="470032"/>
                </a:lnTo>
                <a:cubicBezTo>
                  <a:pt x="181957" y="599267"/>
                  <a:pt x="286722" y="704032"/>
                  <a:pt x="415957" y="704032"/>
                </a:cubicBezTo>
                <a:cubicBezTo>
                  <a:pt x="545192" y="704032"/>
                  <a:pt x="649957" y="599267"/>
                  <a:pt x="649957" y="470032"/>
                </a:cubicBezTo>
                <a:lnTo>
                  <a:pt x="649957" y="305988"/>
                </a:lnTo>
                <a:lnTo>
                  <a:pt x="802357" y="305988"/>
                </a:lnTo>
                <a:lnTo>
                  <a:pt x="802357" y="470031"/>
                </a:lnTo>
                <a:cubicBezTo>
                  <a:pt x="802357" y="599266"/>
                  <a:pt x="907122" y="704031"/>
                  <a:pt x="1036357" y="704031"/>
                </a:cubicBezTo>
                <a:cubicBezTo>
                  <a:pt x="1165592" y="704031"/>
                  <a:pt x="1270357" y="599266"/>
                  <a:pt x="1270357" y="470031"/>
                </a:cubicBezTo>
                <a:lnTo>
                  <a:pt x="1270357" y="305988"/>
                </a:lnTo>
                <a:lnTo>
                  <a:pt x="1422757" y="305988"/>
                </a:lnTo>
                <a:lnTo>
                  <a:pt x="1422757" y="470030"/>
                </a:lnTo>
                <a:cubicBezTo>
                  <a:pt x="1422757" y="599265"/>
                  <a:pt x="1527522" y="704030"/>
                  <a:pt x="1656757" y="704030"/>
                </a:cubicBezTo>
                <a:cubicBezTo>
                  <a:pt x="1785992" y="704030"/>
                  <a:pt x="1890757" y="599265"/>
                  <a:pt x="1890757" y="470030"/>
                </a:cubicBezTo>
                <a:lnTo>
                  <a:pt x="1890757" y="305988"/>
                </a:lnTo>
                <a:lnTo>
                  <a:pt x="2043157" y="305988"/>
                </a:lnTo>
                <a:lnTo>
                  <a:pt x="2043157" y="470029"/>
                </a:lnTo>
                <a:cubicBezTo>
                  <a:pt x="2043157" y="599264"/>
                  <a:pt x="2147922" y="704029"/>
                  <a:pt x="2277157" y="704029"/>
                </a:cubicBezTo>
                <a:cubicBezTo>
                  <a:pt x="2406392" y="704029"/>
                  <a:pt x="2511157" y="599264"/>
                  <a:pt x="2511157" y="470029"/>
                </a:cubicBezTo>
                <a:lnTo>
                  <a:pt x="2511157" y="305988"/>
                </a:lnTo>
                <a:lnTo>
                  <a:pt x="2663557" y="305988"/>
                </a:lnTo>
                <a:lnTo>
                  <a:pt x="2663557" y="470028"/>
                </a:lnTo>
                <a:cubicBezTo>
                  <a:pt x="2663557" y="599263"/>
                  <a:pt x="2768322" y="704028"/>
                  <a:pt x="2897557" y="704028"/>
                </a:cubicBezTo>
                <a:cubicBezTo>
                  <a:pt x="3026792" y="704028"/>
                  <a:pt x="3131557" y="599263"/>
                  <a:pt x="3131557" y="470028"/>
                </a:cubicBezTo>
                <a:lnTo>
                  <a:pt x="3131557" y="305988"/>
                </a:lnTo>
                <a:lnTo>
                  <a:pt x="3240000" y="305988"/>
                </a:lnTo>
                <a:lnTo>
                  <a:pt x="3240000" y="3230531"/>
                </a:lnTo>
                <a:lnTo>
                  <a:pt x="0" y="3230531"/>
                </a:lnTo>
                <a:close/>
                <a:moveTo>
                  <a:pt x="415957" y="4"/>
                </a:moveTo>
                <a:cubicBezTo>
                  <a:pt x="485545" y="4"/>
                  <a:pt x="541957" y="56416"/>
                  <a:pt x="541957" y="126004"/>
                </a:cubicBezTo>
                <a:lnTo>
                  <a:pt x="541957" y="485972"/>
                </a:lnTo>
                <a:cubicBezTo>
                  <a:pt x="541957" y="555560"/>
                  <a:pt x="485545" y="611972"/>
                  <a:pt x="415957" y="611972"/>
                </a:cubicBezTo>
                <a:cubicBezTo>
                  <a:pt x="346369" y="611972"/>
                  <a:pt x="289957" y="555560"/>
                  <a:pt x="289957" y="485972"/>
                </a:cubicBezTo>
                <a:lnTo>
                  <a:pt x="289957" y="126004"/>
                </a:lnTo>
                <a:cubicBezTo>
                  <a:pt x="289957" y="56416"/>
                  <a:pt x="346369" y="4"/>
                  <a:pt x="415957" y="4"/>
                </a:cubicBezTo>
                <a:close/>
                <a:moveTo>
                  <a:pt x="1036357" y="3"/>
                </a:moveTo>
                <a:cubicBezTo>
                  <a:pt x="1105945" y="3"/>
                  <a:pt x="1162357" y="56415"/>
                  <a:pt x="1162357" y="126003"/>
                </a:cubicBezTo>
                <a:lnTo>
                  <a:pt x="1162357" y="485971"/>
                </a:lnTo>
                <a:cubicBezTo>
                  <a:pt x="1162357" y="555559"/>
                  <a:pt x="1105945" y="611971"/>
                  <a:pt x="1036357" y="611971"/>
                </a:cubicBezTo>
                <a:cubicBezTo>
                  <a:pt x="966769" y="611971"/>
                  <a:pt x="910357" y="555559"/>
                  <a:pt x="910357" y="485971"/>
                </a:cubicBezTo>
                <a:lnTo>
                  <a:pt x="910357" y="126003"/>
                </a:lnTo>
                <a:cubicBezTo>
                  <a:pt x="910357" y="56415"/>
                  <a:pt x="966769" y="3"/>
                  <a:pt x="1036357" y="3"/>
                </a:cubicBezTo>
                <a:close/>
                <a:moveTo>
                  <a:pt x="1656757" y="2"/>
                </a:moveTo>
                <a:cubicBezTo>
                  <a:pt x="1726345" y="2"/>
                  <a:pt x="1782757" y="56414"/>
                  <a:pt x="1782757" y="126002"/>
                </a:cubicBezTo>
                <a:lnTo>
                  <a:pt x="1782757" y="485970"/>
                </a:lnTo>
                <a:cubicBezTo>
                  <a:pt x="1782757" y="555558"/>
                  <a:pt x="1726345" y="611970"/>
                  <a:pt x="1656757" y="611970"/>
                </a:cubicBezTo>
                <a:cubicBezTo>
                  <a:pt x="1587169" y="611970"/>
                  <a:pt x="1530757" y="555558"/>
                  <a:pt x="1530757" y="485970"/>
                </a:cubicBezTo>
                <a:lnTo>
                  <a:pt x="1530757" y="126002"/>
                </a:lnTo>
                <a:cubicBezTo>
                  <a:pt x="1530757" y="56414"/>
                  <a:pt x="1587169" y="2"/>
                  <a:pt x="1656757" y="2"/>
                </a:cubicBezTo>
                <a:close/>
                <a:moveTo>
                  <a:pt x="2277157" y="1"/>
                </a:moveTo>
                <a:cubicBezTo>
                  <a:pt x="2346745" y="1"/>
                  <a:pt x="2403157" y="56413"/>
                  <a:pt x="2403157" y="126001"/>
                </a:cubicBezTo>
                <a:lnTo>
                  <a:pt x="2403157" y="485969"/>
                </a:lnTo>
                <a:cubicBezTo>
                  <a:pt x="2403157" y="555557"/>
                  <a:pt x="2346745" y="611969"/>
                  <a:pt x="2277157" y="611969"/>
                </a:cubicBezTo>
                <a:cubicBezTo>
                  <a:pt x="2207569" y="611969"/>
                  <a:pt x="2151157" y="555557"/>
                  <a:pt x="2151157" y="485969"/>
                </a:cubicBezTo>
                <a:lnTo>
                  <a:pt x="2151157" y="126001"/>
                </a:lnTo>
                <a:cubicBezTo>
                  <a:pt x="2151157" y="56413"/>
                  <a:pt x="2207569" y="1"/>
                  <a:pt x="2277157" y="1"/>
                </a:cubicBezTo>
                <a:close/>
                <a:moveTo>
                  <a:pt x="2897557" y="0"/>
                </a:moveTo>
                <a:cubicBezTo>
                  <a:pt x="2967145" y="0"/>
                  <a:pt x="3023557" y="56412"/>
                  <a:pt x="3023557" y="126000"/>
                </a:cubicBezTo>
                <a:lnTo>
                  <a:pt x="3023557" y="485968"/>
                </a:lnTo>
                <a:cubicBezTo>
                  <a:pt x="3023557" y="555556"/>
                  <a:pt x="2967145" y="611968"/>
                  <a:pt x="2897557" y="611968"/>
                </a:cubicBezTo>
                <a:cubicBezTo>
                  <a:pt x="2827969" y="611968"/>
                  <a:pt x="2771557" y="555556"/>
                  <a:pt x="2771557" y="485968"/>
                </a:cubicBezTo>
                <a:lnTo>
                  <a:pt x="2771557" y="126000"/>
                </a:lnTo>
                <a:cubicBezTo>
                  <a:pt x="2771557" y="56412"/>
                  <a:pt x="2827969" y="0"/>
                  <a:pt x="289755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1" name="Rectangle 7">
            <a:extLst>
              <a:ext uri="{FF2B5EF4-FFF2-40B4-BE49-F238E27FC236}">
                <a16:creationId xmlns:a16="http://schemas.microsoft.com/office/drawing/2014/main" id="{A2454068-D6A0-42C7-BCE1-D03833DCF2E4}"/>
              </a:ext>
            </a:extLst>
          </p:cNvPr>
          <p:cNvSpPr/>
          <p:nvPr/>
        </p:nvSpPr>
        <p:spPr>
          <a:xfrm>
            <a:off x="6950824" y="1518716"/>
            <a:ext cx="471567" cy="471567"/>
          </a:xfrm>
          <a:custGeom>
            <a:avLst/>
            <a:gdLst/>
            <a:ahLst/>
            <a:cxnLst/>
            <a:rect l="l" t="t" r="r" b="b"/>
            <a:pathLst>
              <a:path w="3240000" h="3240000">
                <a:moveTo>
                  <a:pt x="401869" y="2055482"/>
                </a:moveTo>
                <a:lnTo>
                  <a:pt x="869869" y="2055482"/>
                </a:lnTo>
                <a:lnTo>
                  <a:pt x="869869" y="2919482"/>
                </a:lnTo>
                <a:lnTo>
                  <a:pt x="401869" y="2919482"/>
                </a:lnTo>
                <a:close/>
                <a:moveTo>
                  <a:pt x="1121949" y="1695482"/>
                </a:moveTo>
                <a:lnTo>
                  <a:pt x="1589949" y="1695482"/>
                </a:lnTo>
                <a:lnTo>
                  <a:pt x="1589949" y="2919482"/>
                </a:lnTo>
                <a:lnTo>
                  <a:pt x="1121949" y="2919482"/>
                </a:lnTo>
                <a:close/>
                <a:moveTo>
                  <a:pt x="1842029" y="1335482"/>
                </a:moveTo>
                <a:lnTo>
                  <a:pt x="2310029" y="1335482"/>
                </a:lnTo>
                <a:lnTo>
                  <a:pt x="2310029" y="2919482"/>
                </a:lnTo>
                <a:lnTo>
                  <a:pt x="1842029" y="2919482"/>
                </a:lnTo>
                <a:close/>
                <a:moveTo>
                  <a:pt x="2562109" y="975482"/>
                </a:moveTo>
                <a:lnTo>
                  <a:pt x="3030109" y="975482"/>
                </a:lnTo>
                <a:lnTo>
                  <a:pt x="3030109" y="2919482"/>
                </a:lnTo>
                <a:lnTo>
                  <a:pt x="2562109" y="2919482"/>
                </a:lnTo>
                <a:close/>
                <a:moveTo>
                  <a:pt x="2321888" y="224805"/>
                </a:moveTo>
                <a:lnTo>
                  <a:pt x="2880631" y="247420"/>
                </a:lnTo>
                <a:lnTo>
                  <a:pt x="2620844" y="742612"/>
                </a:lnTo>
                <a:lnTo>
                  <a:pt x="2546105" y="613161"/>
                </a:lnTo>
                <a:lnTo>
                  <a:pt x="541555" y="1770488"/>
                </a:lnTo>
                <a:lnTo>
                  <a:pt x="392077" y="1511585"/>
                </a:lnTo>
                <a:lnTo>
                  <a:pt x="2396627" y="354257"/>
                </a:lnTo>
                <a:close/>
                <a:moveTo>
                  <a:pt x="0" y="0"/>
                </a:moveTo>
                <a:lnTo>
                  <a:pt x="180000" y="0"/>
                </a:lnTo>
                <a:lnTo>
                  <a:pt x="180000" y="3059999"/>
                </a:lnTo>
                <a:lnTo>
                  <a:pt x="3240000" y="3059999"/>
                </a:lnTo>
                <a:lnTo>
                  <a:pt x="3240000" y="3239999"/>
                </a:lnTo>
                <a:lnTo>
                  <a:pt x="180000" y="3239999"/>
                </a:lnTo>
                <a:lnTo>
                  <a:pt x="180000" y="3240000"/>
                </a:lnTo>
                <a:lnTo>
                  <a:pt x="0" y="3240000"/>
                </a:lnTo>
                <a:lnTo>
                  <a:pt x="0" y="3239999"/>
                </a:lnTo>
                <a:lnTo>
                  <a:pt x="0" y="30599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2" name="Rectangle 15">
            <a:extLst>
              <a:ext uri="{FF2B5EF4-FFF2-40B4-BE49-F238E27FC236}">
                <a16:creationId xmlns:a16="http://schemas.microsoft.com/office/drawing/2014/main" id="{ECBB7944-2021-44C3-960E-8480CFC6DEF9}"/>
              </a:ext>
            </a:extLst>
          </p:cNvPr>
          <p:cNvSpPr/>
          <p:nvPr/>
        </p:nvSpPr>
        <p:spPr>
          <a:xfrm rot="5400000">
            <a:off x="7737684" y="1518715"/>
            <a:ext cx="472195" cy="471568"/>
          </a:xfrm>
          <a:custGeom>
            <a:avLst/>
            <a:gdLst/>
            <a:ahLst/>
            <a:cxnLst/>
            <a:rect l="l" t="t" r="r" b="b"/>
            <a:pathLst>
              <a:path w="3244313" h="3240000">
                <a:moveTo>
                  <a:pt x="2055482" y="677891"/>
                </a:moveTo>
                <a:lnTo>
                  <a:pt x="2055482" y="209891"/>
                </a:lnTo>
                <a:lnTo>
                  <a:pt x="2919482" y="209891"/>
                </a:lnTo>
                <a:lnTo>
                  <a:pt x="2919482" y="677891"/>
                </a:lnTo>
                <a:close/>
                <a:moveTo>
                  <a:pt x="1695482" y="1397971"/>
                </a:moveTo>
                <a:lnTo>
                  <a:pt x="1695482" y="929971"/>
                </a:lnTo>
                <a:lnTo>
                  <a:pt x="2919482" y="929971"/>
                </a:lnTo>
                <a:lnTo>
                  <a:pt x="2919482" y="1397971"/>
                </a:lnTo>
                <a:close/>
                <a:moveTo>
                  <a:pt x="1335482" y="2118051"/>
                </a:moveTo>
                <a:lnTo>
                  <a:pt x="1335482" y="1650051"/>
                </a:lnTo>
                <a:lnTo>
                  <a:pt x="2919482" y="1650051"/>
                </a:lnTo>
                <a:lnTo>
                  <a:pt x="2919482" y="2118051"/>
                </a:lnTo>
                <a:close/>
                <a:moveTo>
                  <a:pt x="975482" y="2838131"/>
                </a:moveTo>
                <a:lnTo>
                  <a:pt x="975482" y="2370131"/>
                </a:lnTo>
                <a:lnTo>
                  <a:pt x="2919482" y="2370131"/>
                </a:lnTo>
                <a:lnTo>
                  <a:pt x="2919482" y="2838131"/>
                </a:lnTo>
                <a:close/>
                <a:moveTo>
                  <a:pt x="10788" y="2651034"/>
                </a:moveTo>
                <a:lnTo>
                  <a:pt x="1168116" y="646484"/>
                </a:lnTo>
                <a:lnTo>
                  <a:pt x="1038664" y="571745"/>
                </a:lnTo>
                <a:lnTo>
                  <a:pt x="1533856" y="311959"/>
                </a:lnTo>
                <a:lnTo>
                  <a:pt x="1556471" y="870701"/>
                </a:lnTo>
                <a:lnTo>
                  <a:pt x="1427019" y="795962"/>
                </a:lnTo>
                <a:lnTo>
                  <a:pt x="269691" y="2800512"/>
                </a:lnTo>
                <a:close/>
                <a:moveTo>
                  <a:pt x="0" y="3240000"/>
                </a:moveTo>
                <a:lnTo>
                  <a:pt x="0" y="3060000"/>
                </a:lnTo>
                <a:lnTo>
                  <a:pt x="3064313" y="3060000"/>
                </a:lnTo>
                <a:lnTo>
                  <a:pt x="3064313" y="0"/>
                </a:lnTo>
                <a:lnTo>
                  <a:pt x="3244313" y="0"/>
                </a:lnTo>
                <a:lnTo>
                  <a:pt x="3244313" y="3240000"/>
                </a:lnTo>
                <a:lnTo>
                  <a:pt x="3240000" y="3240000"/>
                </a:lnTo>
                <a:lnTo>
                  <a:pt x="3064313" y="3240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3" name="Pie 24">
            <a:extLst>
              <a:ext uri="{FF2B5EF4-FFF2-40B4-BE49-F238E27FC236}">
                <a16:creationId xmlns:a16="http://schemas.microsoft.com/office/drawing/2014/main" id="{DB38F196-AF37-4B00-AA3E-183F9372FBAD}"/>
              </a:ext>
            </a:extLst>
          </p:cNvPr>
          <p:cNvSpPr/>
          <p:nvPr/>
        </p:nvSpPr>
        <p:spPr>
          <a:xfrm>
            <a:off x="6809927" y="4618984"/>
            <a:ext cx="513183" cy="510342"/>
          </a:xfrm>
          <a:custGeom>
            <a:avLst/>
            <a:gdLst/>
            <a:ahLst/>
            <a:cxnLst/>
            <a:rect l="l" t="t" r="r" b="b"/>
            <a:pathLst>
              <a:path w="3228711" h="3210836">
                <a:moveTo>
                  <a:pt x="351626" y="695968"/>
                </a:moveTo>
                <a:lnTo>
                  <a:pt x="1548007" y="1678300"/>
                </a:lnTo>
                <a:lnTo>
                  <a:pt x="236194" y="2500159"/>
                </a:lnTo>
                <a:cubicBezTo>
                  <a:pt x="-116985" y="1936431"/>
                  <a:pt x="-70514" y="1210092"/>
                  <a:pt x="351626" y="695968"/>
                </a:cubicBezTo>
                <a:close/>
                <a:moveTo>
                  <a:pt x="1957429" y="262366"/>
                </a:moveTo>
                <a:cubicBezTo>
                  <a:pt x="2634256" y="359480"/>
                  <a:pt x="3156733" y="907132"/>
                  <a:pt x="3221913" y="1587776"/>
                </a:cubicBezTo>
                <a:cubicBezTo>
                  <a:pt x="3287093" y="2268421"/>
                  <a:pt x="2878048" y="2905277"/>
                  <a:pt x="2231953" y="3129078"/>
                </a:cubicBezTo>
                <a:cubicBezTo>
                  <a:pt x="1585858" y="3352879"/>
                  <a:pt x="870522" y="3105497"/>
                  <a:pt x="500715" y="2530372"/>
                </a:cubicBezTo>
                <a:lnTo>
                  <a:pt x="1746987" y="1729019"/>
                </a:lnTo>
                <a:close/>
                <a:moveTo>
                  <a:pt x="1604447" y="200"/>
                </a:moveTo>
                <a:cubicBezTo>
                  <a:pt x="1665125" y="-778"/>
                  <a:pt x="1726175" y="1809"/>
                  <a:pt x="1787307" y="8072"/>
                </a:cubicBezTo>
                <a:lnTo>
                  <a:pt x="1629532" y="1548011"/>
                </a:lnTo>
                <a:lnTo>
                  <a:pt x="483856" y="506987"/>
                </a:lnTo>
                <a:cubicBezTo>
                  <a:pt x="773141" y="188622"/>
                  <a:pt x="1179697" y="7051"/>
                  <a:pt x="1604447" y="20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4" name="Parallelogram 30">
            <a:extLst>
              <a:ext uri="{FF2B5EF4-FFF2-40B4-BE49-F238E27FC236}">
                <a16:creationId xmlns:a16="http://schemas.microsoft.com/office/drawing/2014/main" id="{07A9DF64-EAEC-4F98-A0C9-E2239CA0F425}"/>
              </a:ext>
            </a:extLst>
          </p:cNvPr>
          <p:cNvSpPr/>
          <p:nvPr/>
        </p:nvSpPr>
        <p:spPr>
          <a:xfrm flipH="1">
            <a:off x="11038458" y="2527766"/>
            <a:ext cx="514976" cy="516250"/>
          </a:xfrm>
          <a:custGeom>
            <a:avLst/>
            <a:gdLst/>
            <a:ahLst/>
            <a:cxnLst/>
            <a:rect l="l" t="t" r="r" b="b"/>
            <a:pathLst>
              <a:path w="3240000" h="3248012">
                <a:moveTo>
                  <a:pt x="712553" y="858820"/>
                </a:moveTo>
                <a:cubicBezTo>
                  <a:pt x="727950" y="858820"/>
                  <a:pt x="743348" y="864694"/>
                  <a:pt x="755096" y="876443"/>
                </a:cubicBezTo>
                <a:lnTo>
                  <a:pt x="1193671" y="1315016"/>
                </a:lnTo>
                <a:lnTo>
                  <a:pt x="1509169" y="999517"/>
                </a:lnTo>
                <a:cubicBezTo>
                  <a:pt x="1509517" y="999169"/>
                  <a:pt x="1509868" y="998827"/>
                  <a:pt x="1510414" y="998691"/>
                </a:cubicBezTo>
                <a:lnTo>
                  <a:pt x="1518932" y="988592"/>
                </a:lnTo>
                <a:cubicBezTo>
                  <a:pt x="1531945" y="978263"/>
                  <a:pt x="1547912" y="974188"/>
                  <a:pt x="1563209" y="975946"/>
                </a:cubicBezTo>
                <a:cubicBezTo>
                  <a:pt x="1578505" y="977705"/>
                  <a:pt x="1593131" y="985299"/>
                  <a:pt x="1603459" y="998313"/>
                </a:cubicBezTo>
                <a:lnTo>
                  <a:pt x="1892346" y="1362277"/>
                </a:lnTo>
                <a:lnTo>
                  <a:pt x="2149759" y="1177067"/>
                </a:lnTo>
                <a:lnTo>
                  <a:pt x="2151621" y="1174867"/>
                </a:lnTo>
                <a:cubicBezTo>
                  <a:pt x="2159033" y="1169006"/>
                  <a:pt x="2167397" y="1165168"/>
                  <a:pt x="2176160" y="1163802"/>
                </a:cubicBezTo>
                <a:cubicBezTo>
                  <a:pt x="2177188" y="1163485"/>
                  <a:pt x="2178237" y="1163269"/>
                  <a:pt x="2179375" y="1163558"/>
                </a:cubicBezTo>
                <a:cubicBezTo>
                  <a:pt x="2184768" y="1161771"/>
                  <a:pt x="2190389" y="1161654"/>
                  <a:pt x="2195921" y="1162300"/>
                </a:cubicBezTo>
                <a:cubicBezTo>
                  <a:pt x="2196662" y="1162386"/>
                  <a:pt x="2197402" y="1162487"/>
                  <a:pt x="2198081" y="1162987"/>
                </a:cubicBezTo>
                <a:cubicBezTo>
                  <a:pt x="2202197" y="1163290"/>
                  <a:pt x="2206218" y="1164270"/>
                  <a:pt x="2209739" y="1166702"/>
                </a:cubicBezTo>
                <a:cubicBezTo>
                  <a:pt x="2213116" y="1166857"/>
                  <a:pt x="2216051" y="1168231"/>
                  <a:pt x="2218766" y="1170038"/>
                </a:cubicBezTo>
                <a:cubicBezTo>
                  <a:pt x="2225342" y="1173160"/>
                  <a:pt x="2231151" y="1177875"/>
                  <a:pt x="2235489" y="1184194"/>
                </a:cubicBezTo>
                <a:lnTo>
                  <a:pt x="2236132" y="1184737"/>
                </a:lnTo>
                <a:lnTo>
                  <a:pt x="2236287" y="1184934"/>
                </a:lnTo>
                <a:lnTo>
                  <a:pt x="2238712" y="1187183"/>
                </a:lnTo>
                <a:cubicBezTo>
                  <a:pt x="2239115" y="1187744"/>
                  <a:pt x="2239507" y="1188310"/>
                  <a:pt x="2239574" y="1189090"/>
                </a:cubicBezTo>
                <a:lnTo>
                  <a:pt x="2540580" y="1569705"/>
                </a:lnTo>
                <a:cubicBezTo>
                  <a:pt x="2561191" y="1595768"/>
                  <a:pt x="2556772" y="1633604"/>
                  <a:pt x="2530710" y="1654215"/>
                </a:cubicBezTo>
                <a:cubicBezTo>
                  <a:pt x="2504647" y="1674827"/>
                  <a:pt x="2466811" y="1670408"/>
                  <a:pt x="2446199" y="1644345"/>
                </a:cubicBezTo>
                <a:lnTo>
                  <a:pt x="2177884" y="1305067"/>
                </a:lnTo>
                <a:lnTo>
                  <a:pt x="1934804" y="1479967"/>
                </a:lnTo>
                <a:cubicBezTo>
                  <a:pt x="1927367" y="1485317"/>
                  <a:pt x="1919123" y="1488726"/>
                  <a:pt x="1910598" y="1489881"/>
                </a:cubicBezTo>
                <a:cubicBezTo>
                  <a:pt x="1885257" y="1507791"/>
                  <a:pt x="1850121" y="1502627"/>
                  <a:pt x="1830495" y="1477903"/>
                </a:cubicBezTo>
                <a:lnTo>
                  <a:pt x="1551924" y="1126933"/>
                </a:lnTo>
                <a:lnTo>
                  <a:pt x="1239041" y="1439816"/>
                </a:lnTo>
                <a:cubicBezTo>
                  <a:pt x="1226569" y="1452288"/>
                  <a:pt x="1209983" y="1458139"/>
                  <a:pt x="1193674" y="1456888"/>
                </a:cubicBezTo>
                <a:cubicBezTo>
                  <a:pt x="1177363" y="1458142"/>
                  <a:pt x="1160774" y="1452290"/>
                  <a:pt x="1148301" y="1439816"/>
                </a:cubicBezTo>
                <a:lnTo>
                  <a:pt x="670011" y="961527"/>
                </a:lnTo>
                <a:cubicBezTo>
                  <a:pt x="646515" y="938031"/>
                  <a:pt x="646515" y="899938"/>
                  <a:pt x="670011" y="876442"/>
                </a:cubicBezTo>
                <a:cubicBezTo>
                  <a:pt x="681760" y="864694"/>
                  <a:pt x="697157" y="858820"/>
                  <a:pt x="712553" y="858820"/>
                </a:cubicBezTo>
                <a:close/>
                <a:moveTo>
                  <a:pt x="2790000" y="699581"/>
                </a:moveTo>
                <a:lnTo>
                  <a:pt x="450000" y="699581"/>
                </a:lnTo>
                <a:lnTo>
                  <a:pt x="450000" y="1851581"/>
                </a:lnTo>
                <a:lnTo>
                  <a:pt x="2790000" y="1851581"/>
                </a:lnTo>
                <a:close/>
                <a:moveTo>
                  <a:pt x="2987972" y="519497"/>
                </a:moveTo>
                <a:lnTo>
                  <a:pt x="2987972" y="2031665"/>
                </a:lnTo>
                <a:lnTo>
                  <a:pt x="252028" y="2031665"/>
                </a:lnTo>
                <a:lnTo>
                  <a:pt x="252028" y="519497"/>
                </a:lnTo>
                <a:close/>
                <a:moveTo>
                  <a:pt x="1620000" y="0"/>
                </a:moveTo>
                <a:cubicBezTo>
                  <a:pt x="1540462" y="0"/>
                  <a:pt x="1475984" y="64478"/>
                  <a:pt x="1475984" y="144016"/>
                </a:cubicBezTo>
                <a:lnTo>
                  <a:pt x="1475984" y="267469"/>
                </a:lnTo>
                <a:lnTo>
                  <a:pt x="0" y="267469"/>
                </a:lnTo>
                <a:lnTo>
                  <a:pt x="0" y="2283693"/>
                </a:lnTo>
                <a:lnTo>
                  <a:pt x="852101" y="2283693"/>
                </a:lnTo>
                <a:lnTo>
                  <a:pt x="323771" y="3248012"/>
                </a:lnTo>
                <a:lnTo>
                  <a:pt x="621526" y="3248012"/>
                </a:lnTo>
                <a:lnTo>
                  <a:pt x="1149856" y="2283693"/>
                </a:lnTo>
                <a:lnTo>
                  <a:pt x="2090146" y="2283693"/>
                </a:lnTo>
                <a:lnTo>
                  <a:pt x="2618476" y="3248012"/>
                </a:lnTo>
                <a:lnTo>
                  <a:pt x="2916231" y="3248012"/>
                </a:lnTo>
                <a:lnTo>
                  <a:pt x="2387901" y="2283693"/>
                </a:lnTo>
                <a:lnTo>
                  <a:pt x="3240000" y="2283693"/>
                </a:lnTo>
                <a:lnTo>
                  <a:pt x="3240000" y="267469"/>
                </a:lnTo>
                <a:lnTo>
                  <a:pt x="1764016" y="267469"/>
                </a:lnTo>
                <a:lnTo>
                  <a:pt x="1764016" y="144016"/>
                </a:lnTo>
                <a:cubicBezTo>
                  <a:pt x="1764016" y="64478"/>
                  <a:pt x="1699538"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5" name="Block Arc 14">
            <a:extLst>
              <a:ext uri="{FF2B5EF4-FFF2-40B4-BE49-F238E27FC236}">
                <a16:creationId xmlns:a16="http://schemas.microsoft.com/office/drawing/2014/main" id="{F84CC100-88A8-4E3E-8091-D49E44C308ED}"/>
              </a:ext>
            </a:extLst>
          </p:cNvPr>
          <p:cNvSpPr/>
          <p:nvPr/>
        </p:nvSpPr>
        <p:spPr>
          <a:xfrm rot="16200000">
            <a:off x="8525358" y="1470612"/>
            <a:ext cx="567400" cy="567774"/>
          </a:xfrm>
          <a:custGeom>
            <a:avLst/>
            <a:gdLst/>
            <a:ahLst/>
            <a:cxnLst/>
            <a:rect l="l" t="t" r="r" b="b"/>
            <a:pathLst>
              <a:path w="3185463" h="3187558">
                <a:moveTo>
                  <a:pt x="764000" y="2343999"/>
                </a:moveTo>
                <a:cubicBezTo>
                  <a:pt x="566798" y="2256389"/>
                  <a:pt x="385374" y="2134753"/>
                  <a:pt x="230072" y="1981662"/>
                </a:cubicBezTo>
                <a:cubicBezTo>
                  <a:pt x="297001" y="2223876"/>
                  <a:pt x="428049" y="2439341"/>
                  <a:pt x="603989" y="2608945"/>
                </a:cubicBezTo>
                <a:cubicBezTo>
                  <a:pt x="667739" y="2525681"/>
                  <a:pt x="720588" y="2436567"/>
                  <a:pt x="764000" y="2343999"/>
                </a:cubicBezTo>
                <a:close/>
                <a:moveTo>
                  <a:pt x="783530" y="862903"/>
                </a:moveTo>
                <a:cubicBezTo>
                  <a:pt x="737619" y="760936"/>
                  <a:pt x="681240" y="662513"/>
                  <a:pt x="611676" y="571152"/>
                </a:cubicBezTo>
                <a:cubicBezTo>
                  <a:pt x="419218" y="754019"/>
                  <a:pt x="279227" y="991173"/>
                  <a:pt x="215545" y="1258034"/>
                </a:cubicBezTo>
                <a:cubicBezTo>
                  <a:pt x="378729" y="1090139"/>
                  <a:pt x="571934" y="956907"/>
                  <a:pt x="783530" y="862903"/>
                </a:cubicBezTo>
                <a:close/>
                <a:moveTo>
                  <a:pt x="935657" y="1673146"/>
                </a:moveTo>
                <a:lnTo>
                  <a:pt x="227023" y="1673146"/>
                </a:lnTo>
                <a:cubicBezTo>
                  <a:pt x="393068" y="1882941"/>
                  <a:pt x="605618" y="2045968"/>
                  <a:pt x="844267" y="2153109"/>
                </a:cubicBezTo>
                <a:cubicBezTo>
                  <a:pt x="897907" y="1997390"/>
                  <a:pt x="928862" y="1835739"/>
                  <a:pt x="935657" y="1673146"/>
                </a:cubicBezTo>
                <a:close/>
                <a:moveTo>
                  <a:pt x="935928" y="1493146"/>
                </a:moveTo>
                <a:cubicBezTo>
                  <a:pt x="928922" y="1345638"/>
                  <a:pt x="902278" y="1198995"/>
                  <a:pt x="856775" y="1056956"/>
                </a:cubicBezTo>
                <a:cubicBezTo>
                  <a:pt x="636768" y="1156959"/>
                  <a:pt x="439487" y="1304654"/>
                  <a:pt x="281464" y="1493146"/>
                </a:cubicBezTo>
                <a:close/>
                <a:moveTo>
                  <a:pt x="1469785" y="2515107"/>
                </a:moveTo>
                <a:cubicBezTo>
                  <a:pt x="1283000" y="2508124"/>
                  <a:pt x="1100523" y="2472287"/>
                  <a:pt x="927628" y="2411229"/>
                </a:cubicBezTo>
                <a:cubicBezTo>
                  <a:pt x="876831" y="2520843"/>
                  <a:pt x="814172" y="2626182"/>
                  <a:pt x="738220" y="2724387"/>
                </a:cubicBezTo>
                <a:cubicBezTo>
                  <a:pt x="944637" y="2881665"/>
                  <a:pt x="1196120" y="2982471"/>
                  <a:pt x="1469785" y="3005418"/>
                </a:cubicBezTo>
                <a:close/>
                <a:moveTo>
                  <a:pt x="1469785" y="1673146"/>
                </a:moveTo>
                <a:lnTo>
                  <a:pt x="1112275" y="1673146"/>
                </a:lnTo>
                <a:cubicBezTo>
                  <a:pt x="1105327" y="1858153"/>
                  <a:pt x="1070032" y="2042144"/>
                  <a:pt x="1008001" y="2219039"/>
                </a:cubicBezTo>
                <a:cubicBezTo>
                  <a:pt x="1155519" y="2270408"/>
                  <a:pt x="1310845" y="2300826"/>
                  <a:pt x="1469785" y="2307834"/>
                </a:cubicBezTo>
                <a:close/>
                <a:moveTo>
                  <a:pt x="1469785" y="898989"/>
                </a:moveTo>
                <a:cubicBezTo>
                  <a:pt x="1315103" y="907762"/>
                  <a:pt x="1164166" y="938783"/>
                  <a:pt x="1020939" y="990066"/>
                </a:cubicBezTo>
                <a:cubicBezTo>
                  <a:pt x="1074574" y="1153655"/>
                  <a:pt x="1105461" y="1322925"/>
                  <a:pt x="1112368" y="1493146"/>
                </a:cubicBezTo>
                <a:lnTo>
                  <a:pt x="1469785" y="1493146"/>
                </a:lnTo>
                <a:close/>
                <a:moveTo>
                  <a:pt x="1469785" y="182141"/>
                </a:moveTo>
                <a:cubicBezTo>
                  <a:pt x="1199839" y="204777"/>
                  <a:pt x="951477" y="303168"/>
                  <a:pt x="746615" y="456764"/>
                </a:cubicBezTo>
                <a:cubicBezTo>
                  <a:pt x="828296" y="562801"/>
                  <a:pt x="894225" y="677310"/>
                  <a:pt x="947434" y="796072"/>
                </a:cubicBezTo>
                <a:cubicBezTo>
                  <a:pt x="1113886" y="736067"/>
                  <a:pt x="1289644" y="700323"/>
                  <a:pt x="1469785" y="691530"/>
                </a:cubicBezTo>
                <a:close/>
                <a:moveTo>
                  <a:pt x="2150063" y="992171"/>
                </a:moveTo>
                <a:cubicBezTo>
                  <a:pt x="1990712" y="935501"/>
                  <a:pt x="1822242" y="902595"/>
                  <a:pt x="1649785" y="897224"/>
                </a:cubicBezTo>
                <a:lnTo>
                  <a:pt x="1649785" y="1493146"/>
                </a:lnTo>
                <a:lnTo>
                  <a:pt x="2063712" y="1493146"/>
                </a:lnTo>
                <a:cubicBezTo>
                  <a:pt x="2069089" y="1323887"/>
                  <a:pt x="2098366" y="1155330"/>
                  <a:pt x="2150063" y="992171"/>
                </a:cubicBezTo>
                <a:close/>
                <a:moveTo>
                  <a:pt x="2168848" y="2199110"/>
                </a:moveTo>
                <a:cubicBezTo>
                  <a:pt x="2108555" y="2028681"/>
                  <a:pt x="2073581" y="1851532"/>
                  <a:pt x="2065295" y="1673146"/>
                </a:cubicBezTo>
                <a:lnTo>
                  <a:pt x="1649785" y="1673146"/>
                </a:lnTo>
                <a:lnTo>
                  <a:pt x="1649785" y="2307299"/>
                </a:lnTo>
                <a:cubicBezTo>
                  <a:pt x="1829404" y="2299517"/>
                  <a:pt x="2004315" y="2261965"/>
                  <a:pt x="2168848" y="2199110"/>
                </a:cubicBezTo>
                <a:close/>
                <a:moveTo>
                  <a:pt x="2422394" y="446879"/>
                </a:moveTo>
                <a:cubicBezTo>
                  <a:pt x="2204309" y="287209"/>
                  <a:pt x="1938140" y="189883"/>
                  <a:pt x="1649785" y="178919"/>
                </a:cubicBezTo>
                <a:lnTo>
                  <a:pt x="1649785" y="689876"/>
                </a:lnTo>
                <a:cubicBezTo>
                  <a:pt x="1846998" y="695154"/>
                  <a:pt x="2039668" y="732502"/>
                  <a:pt x="2221721" y="797410"/>
                </a:cubicBezTo>
                <a:cubicBezTo>
                  <a:pt x="2275056" y="675360"/>
                  <a:pt x="2341760" y="557662"/>
                  <a:pt x="2422394" y="446879"/>
                </a:cubicBezTo>
                <a:close/>
                <a:moveTo>
                  <a:pt x="2447278" y="2722123"/>
                </a:moveTo>
                <a:cubicBezTo>
                  <a:pt x="2366121" y="2618714"/>
                  <a:pt x="2299534" y="2507403"/>
                  <a:pt x="2246145" y="2391362"/>
                </a:cubicBezTo>
                <a:cubicBezTo>
                  <a:pt x="2057375" y="2464119"/>
                  <a:pt x="1856285" y="2506958"/>
                  <a:pt x="1649785" y="2514779"/>
                </a:cubicBezTo>
                <a:lnTo>
                  <a:pt x="1649785" y="3008639"/>
                </a:lnTo>
                <a:cubicBezTo>
                  <a:pt x="1949198" y="2997255"/>
                  <a:pt x="2224691" y="2892757"/>
                  <a:pt x="2447278" y="2722123"/>
                </a:cubicBezTo>
                <a:close/>
                <a:moveTo>
                  <a:pt x="2878934" y="1493146"/>
                </a:moveTo>
                <a:cubicBezTo>
                  <a:pt x="2723190" y="1307255"/>
                  <a:pt x="2529440" y="1161128"/>
                  <a:pt x="2313862" y="1060620"/>
                </a:cubicBezTo>
                <a:cubicBezTo>
                  <a:pt x="2270535" y="1201714"/>
                  <a:pt x="2245604" y="1347104"/>
                  <a:pt x="2240109" y="1493146"/>
                </a:cubicBezTo>
                <a:close/>
                <a:moveTo>
                  <a:pt x="2890636" y="1673146"/>
                </a:moveTo>
                <a:lnTo>
                  <a:pt x="2241814" y="1673146"/>
                </a:lnTo>
                <a:cubicBezTo>
                  <a:pt x="2249736" y="1827102"/>
                  <a:pt x="2279520" y="1979973"/>
                  <a:pt x="2329964" y="2127513"/>
                </a:cubicBezTo>
                <a:cubicBezTo>
                  <a:pt x="2545677" y="2019923"/>
                  <a:pt x="2738160" y="1866413"/>
                  <a:pt x="2890636" y="1673146"/>
                </a:cubicBezTo>
                <a:close/>
                <a:moveTo>
                  <a:pt x="2973035" y="1284386"/>
                </a:moveTo>
                <a:cubicBezTo>
                  <a:pt x="2912066" y="1001840"/>
                  <a:pt x="2765308" y="751379"/>
                  <a:pt x="2561381" y="561108"/>
                </a:cubicBezTo>
                <a:cubicBezTo>
                  <a:pt x="2489321" y="656437"/>
                  <a:pt x="2431363" y="759225"/>
                  <a:pt x="2384553" y="865647"/>
                </a:cubicBezTo>
                <a:cubicBezTo>
                  <a:pt x="2604520" y="964977"/>
                  <a:pt x="2804622" y="1106677"/>
                  <a:pt x="2973035" y="1284386"/>
                </a:cubicBezTo>
                <a:close/>
                <a:moveTo>
                  <a:pt x="2974277" y="1897328"/>
                </a:moveTo>
                <a:cubicBezTo>
                  <a:pt x="2812488" y="2073933"/>
                  <a:pt x="2619878" y="2216690"/>
                  <a:pt x="2407486" y="2319665"/>
                </a:cubicBezTo>
                <a:cubicBezTo>
                  <a:pt x="2454169" y="2420503"/>
                  <a:pt x="2511856" y="2517376"/>
                  <a:pt x="2582047" y="2607468"/>
                </a:cubicBezTo>
                <a:cubicBezTo>
                  <a:pt x="2776399" y="2417974"/>
                  <a:pt x="2916061" y="2172750"/>
                  <a:pt x="2974277" y="1897328"/>
                </a:cubicBezTo>
                <a:close/>
                <a:moveTo>
                  <a:pt x="3185463" y="1593779"/>
                </a:moveTo>
                <a:cubicBezTo>
                  <a:pt x="3185463" y="2473999"/>
                  <a:pt x="2471904" y="3187558"/>
                  <a:pt x="1591684" y="3187558"/>
                </a:cubicBezTo>
                <a:cubicBezTo>
                  <a:pt x="738111" y="3187558"/>
                  <a:pt x="41261" y="2516549"/>
                  <a:pt x="1913" y="1673146"/>
                </a:cubicBezTo>
                <a:lnTo>
                  <a:pt x="0" y="1673146"/>
                </a:lnTo>
                <a:lnTo>
                  <a:pt x="0" y="1493146"/>
                </a:lnTo>
                <a:lnTo>
                  <a:pt x="2750" y="1493146"/>
                </a:lnTo>
                <a:cubicBezTo>
                  <a:pt x="50490" y="700174"/>
                  <a:pt x="679654" y="64473"/>
                  <a:pt x="1469785" y="6156"/>
                </a:cubicBezTo>
                <a:lnTo>
                  <a:pt x="1469785" y="0"/>
                </a:lnTo>
                <a:lnTo>
                  <a:pt x="1591684" y="0"/>
                </a:lnTo>
                <a:lnTo>
                  <a:pt x="1649785" y="0"/>
                </a:lnTo>
                <a:lnTo>
                  <a:pt x="1649785" y="2934"/>
                </a:lnTo>
                <a:cubicBezTo>
                  <a:pt x="2503127" y="31654"/>
                  <a:pt x="3185463" y="733032"/>
                  <a:pt x="3185463" y="159377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6" name="Block Arc 41">
            <a:extLst>
              <a:ext uri="{FF2B5EF4-FFF2-40B4-BE49-F238E27FC236}">
                <a16:creationId xmlns:a16="http://schemas.microsoft.com/office/drawing/2014/main" id="{39949893-05ED-44C7-999C-84CE9B52D118}"/>
              </a:ext>
            </a:extLst>
          </p:cNvPr>
          <p:cNvSpPr/>
          <p:nvPr/>
        </p:nvSpPr>
        <p:spPr>
          <a:xfrm>
            <a:off x="9408551" y="1424302"/>
            <a:ext cx="473301" cy="660394"/>
          </a:xfrm>
          <a:custGeom>
            <a:avLst/>
            <a:gdLst/>
            <a:ahLst/>
            <a:cxnLst/>
            <a:rect l="l" t="t" r="r" b="b"/>
            <a:pathLst>
              <a:path w="2512265" h="3505352">
                <a:moveTo>
                  <a:pt x="1276582" y="2106401"/>
                </a:moveTo>
                <a:cubicBezTo>
                  <a:pt x="1154832" y="2195007"/>
                  <a:pt x="1018024" y="2262207"/>
                  <a:pt x="871321" y="2302645"/>
                </a:cubicBezTo>
                <a:cubicBezTo>
                  <a:pt x="1041049" y="2346709"/>
                  <a:pt x="1216984" y="2342691"/>
                  <a:pt x="1380867" y="2295542"/>
                </a:cubicBezTo>
                <a:cubicBezTo>
                  <a:pt x="1352791" y="2227964"/>
                  <a:pt x="1317377" y="2164934"/>
                  <a:pt x="1276582" y="2106401"/>
                </a:cubicBezTo>
                <a:close/>
                <a:moveTo>
                  <a:pt x="931061" y="1768598"/>
                </a:moveTo>
                <a:lnTo>
                  <a:pt x="785084" y="2021438"/>
                </a:lnTo>
                <a:lnTo>
                  <a:pt x="684448" y="2196711"/>
                </a:lnTo>
                <a:cubicBezTo>
                  <a:pt x="868931" y="2169533"/>
                  <a:pt x="1041385" y="2098006"/>
                  <a:pt x="1189228" y="1991290"/>
                </a:cubicBezTo>
                <a:cubicBezTo>
                  <a:pt x="1113839" y="1904543"/>
                  <a:pt x="1026949" y="1829435"/>
                  <a:pt x="931061" y="1768598"/>
                </a:cubicBezTo>
                <a:close/>
                <a:moveTo>
                  <a:pt x="1626242" y="1739577"/>
                </a:moveTo>
                <a:cubicBezTo>
                  <a:pt x="1556851" y="1850020"/>
                  <a:pt x="1471526" y="1947792"/>
                  <a:pt x="1374302" y="2030973"/>
                </a:cubicBezTo>
                <a:cubicBezTo>
                  <a:pt x="1422822" y="2099916"/>
                  <a:pt x="1464618" y="2174537"/>
                  <a:pt x="1497466" y="2254701"/>
                </a:cubicBezTo>
                <a:cubicBezTo>
                  <a:pt x="1664534" y="2184833"/>
                  <a:pt x="1813198" y="2068027"/>
                  <a:pt x="1922549" y="1910651"/>
                </a:cubicBezTo>
                <a:close/>
                <a:moveTo>
                  <a:pt x="531158" y="1601275"/>
                </a:moveTo>
                <a:cubicBezTo>
                  <a:pt x="514831" y="1769123"/>
                  <a:pt x="535254" y="1939877"/>
                  <a:pt x="594029" y="2101141"/>
                </a:cubicBezTo>
                <a:lnTo>
                  <a:pt x="822377" y="1705631"/>
                </a:lnTo>
                <a:cubicBezTo>
                  <a:pt x="730789" y="1658398"/>
                  <a:pt x="632873" y="1623335"/>
                  <a:pt x="531158" y="1601275"/>
                </a:cubicBezTo>
                <a:close/>
                <a:moveTo>
                  <a:pt x="270885" y="1572115"/>
                </a:moveTo>
                <a:cubicBezTo>
                  <a:pt x="231457" y="1572339"/>
                  <a:pt x="191799" y="1574812"/>
                  <a:pt x="152057" y="1579894"/>
                </a:cubicBezTo>
                <a:cubicBezTo>
                  <a:pt x="195418" y="1760005"/>
                  <a:pt x="289893" y="1927350"/>
                  <a:pt x="428945" y="2058945"/>
                </a:cubicBezTo>
                <a:cubicBezTo>
                  <a:pt x="384418" y="1901749"/>
                  <a:pt x="371313" y="1738504"/>
                  <a:pt x="388331" y="1577832"/>
                </a:cubicBezTo>
                <a:cubicBezTo>
                  <a:pt x="349511" y="1573916"/>
                  <a:pt x="310313" y="1571891"/>
                  <a:pt x="270885" y="1572115"/>
                </a:cubicBezTo>
                <a:close/>
                <a:moveTo>
                  <a:pt x="1117422" y="1445810"/>
                </a:moveTo>
                <a:lnTo>
                  <a:pt x="992684" y="1661863"/>
                </a:lnTo>
                <a:cubicBezTo>
                  <a:pt x="1102065" y="1730612"/>
                  <a:pt x="1200940" y="1816138"/>
                  <a:pt x="1286200" y="1915345"/>
                </a:cubicBezTo>
                <a:cubicBezTo>
                  <a:pt x="1368713" y="1844119"/>
                  <a:pt x="1441290" y="1760865"/>
                  <a:pt x="1500981" y="1667258"/>
                </a:cubicBezTo>
                <a:close/>
                <a:moveTo>
                  <a:pt x="2092402" y="1221082"/>
                </a:moveTo>
                <a:cubicBezTo>
                  <a:pt x="2001593" y="1234047"/>
                  <a:pt x="1911092" y="1235450"/>
                  <a:pt x="1822337" y="1227227"/>
                </a:cubicBezTo>
                <a:cubicBezTo>
                  <a:pt x="1800443" y="1366691"/>
                  <a:pt x="1756170" y="1503162"/>
                  <a:pt x="1688847" y="1630684"/>
                </a:cubicBezTo>
                <a:lnTo>
                  <a:pt x="1987299" y="1802996"/>
                </a:lnTo>
                <a:cubicBezTo>
                  <a:pt x="2084887" y="1618081"/>
                  <a:pt x="2117858" y="1415133"/>
                  <a:pt x="2092402" y="1221082"/>
                </a:cubicBezTo>
                <a:close/>
                <a:moveTo>
                  <a:pt x="649579" y="1175701"/>
                </a:moveTo>
                <a:cubicBezTo>
                  <a:pt x="600911" y="1272240"/>
                  <a:pt x="566994" y="1374279"/>
                  <a:pt x="548013" y="1478728"/>
                </a:cubicBezTo>
                <a:cubicBezTo>
                  <a:pt x="665588" y="1503392"/>
                  <a:pt x="778659" y="1543786"/>
                  <a:pt x="883938" y="1599004"/>
                </a:cubicBezTo>
                <a:lnTo>
                  <a:pt x="1008644" y="1383007"/>
                </a:lnTo>
                <a:close/>
                <a:moveTo>
                  <a:pt x="1325201" y="1085928"/>
                </a:moveTo>
                <a:lnTo>
                  <a:pt x="1180226" y="1337032"/>
                </a:lnTo>
                <a:lnTo>
                  <a:pt x="1563461" y="1558293"/>
                </a:lnTo>
                <a:cubicBezTo>
                  <a:pt x="1621429" y="1447029"/>
                  <a:pt x="1659763" y="1328223"/>
                  <a:pt x="1679185" y="1206861"/>
                </a:cubicBezTo>
                <a:cubicBezTo>
                  <a:pt x="1555153" y="1183834"/>
                  <a:pt x="1435895" y="1143161"/>
                  <a:pt x="1325201" y="1085928"/>
                </a:cubicBezTo>
                <a:close/>
                <a:moveTo>
                  <a:pt x="216369" y="925587"/>
                </a:moveTo>
                <a:cubicBezTo>
                  <a:pt x="135862" y="1096620"/>
                  <a:pt x="108667" y="1281041"/>
                  <a:pt x="130011" y="1458436"/>
                </a:cubicBezTo>
                <a:cubicBezTo>
                  <a:pt x="222591" y="1446071"/>
                  <a:pt x="314795" y="1446181"/>
                  <a:pt x="405131" y="1455463"/>
                </a:cubicBezTo>
                <a:cubicBezTo>
                  <a:pt x="426945" y="1333935"/>
                  <a:pt x="466667" y="1215249"/>
                  <a:pt x="524206" y="1103317"/>
                </a:cubicBezTo>
                <a:close/>
                <a:moveTo>
                  <a:pt x="943246" y="797103"/>
                </a:moveTo>
                <a:cubicBezTo>
                  <a:pt x="853400" y="873630"/>
                  <a:pt x="774733" y="963960"/>
                  <a:pt x="711316" y="1066306"/>
                </a:cubicBezTo>
                <a:lnTo>
                  <a:pt x="1071447" y="1274228"/>
                </a:lnTo>
                <a:lnTo>
                  <a:pt x="1215869" y="1024081"/>
                </a:lnTo>
                <a:cubicBezTo>
                  <a:pt x="1115458" y="961776"/>
                  <a:pt x="1023809" y="885272"/>
                  <a:pt x="943246" y="797103"/>
                </a:cubicBezTo>
                <a:close/>
                <a:moveTo>
                  <a:pt x="1777831" y="614825"/>
                </a:moveTo>
                <a:cubicBezTo>
                  <a:pt x="1828108" y="774217"/>
                  <a:pt x="1847177" y="940426"/>
                  <a:pt x="1835302" y="1104709"/>
                </a:cubicBezTo>
                <a:cubicBezTo>
                  <a:pt x="1912529" y="1111680"/>
                  <a:pt x="1991200" y="1110618"/>
                  <a:pt x="2070135" y="1099634"/>
                </a:cubicBezTo>
                <a:cubicBezTo>
                  <a:pt x="2023430" y="916066"/>
                  <a:pt x="1923963" y="746103"/>
                  <a:pt x="1777831" y="614825"/>
                </a:cubicBezTo>
                <a:close/>
                <a:moveTo>
                  <a:pt x="1613169" y="587153"/>
                </a:moveTo>
                <a:lnTo>
                  <a:pt x="1386789" y="979253"/>
                </a:lnTo>
                <a:cubicBezTo>
                  <a:pt x="1482593" y="1028182"/>
                  <a:pt x="1585369" y="1063521"/>
                  <a:pt x="1692132" y="1084514"/>
                </a:cubicBezTo>
                <a:cubicBezTo>
                  <a:pt x="1702376" y="916614"/>
                  <a:pt x="1676765" y="746730"/>
                  <a:pt x="1613169" y="587153"/>
                </a:cubicBezTo>
                <a:close/>
                <a:moveTo>
                  <a:pt x="1500307" y="531421"/>
                </a:moveTo>
                <a:cubicBezTo>
                  <a:pt x="1333628" y="560682"/>
                  <a:pt x="1177718" y="626786"/>
                  <a:pt x="1041762" y="721997"/>
                </a:cubicBezTo>
                <a:cubicBezTo>
                  <a:pt x="1111912" y="797410"/>
                  <a:pt x="1191076" y="863204"/>
                  <a:pt x="1277416" y="917480"/>
                </a:cubicBezTo>
                <a:close/>
                <a:moveTo>
                  <a:pt x="708730" y="442269"/>
                </a:moveTo>
                <a:cubicBezTo>
                  <a:pt x="536145" y="518354"/>
                  <a:pt x="384460" y="645249"/>
                  <a:pt x="277225" y="815684"/>
                </a:cubicBezTo>
                <a:lnTo>
                  <a:pt x="586010" y="993961"/>
                </a:lnTo>
                <a:cubicBezTo>
                  <a:pt x="658009" y="876621"/>
                  <a:pt x="747803" y="773217"/>
                  <a:pt x="850548" y="685844"/>
                </a:cubicBezTo>
                <a:cubicBezTo>
                  <a:pt x="795399" y="611028"/>
                  <a:pt x="747545" y="529652"/>
                  <a:pt x="708730" y="442269"/>
                </a:cubicBezTo>
                <a:close/>
                <a:moveTo>
                  <a:pt x="1114411" y="355452"/>
                </a:moveTo>
                <a:cubicBezTo>
                  <a:pt x="1016499" y="355167"/>
                  <a:pt x="919324" y="369705"/>
                  <a:pt x="826255" y="398131"/>
                </a:cubicBezTo>
                <a:cubicBezTo>
                  <a:pt x="858722" y="474940"/>
                  <a:pt x="900618" y="545829"/>
                  <a:pt x="948599" y="611249"/>
                </a:cubicBezTo>
                <a:cubicBezTo>
                  <a:pt x="1085375" y="512974"/>
                  <a:pt x="1240825" y="441488"/>
                  <a:pt x="1406980" y="401715"/>
                </a:cubicBezTo>
                <a:cubicBezTo>
                  <a:pt x="1310969" y="370847"/>
                  <a:pt x="1212322" y="355738"/>
                  <a:pt x="1114411" y="355452"/>
                </a:cubicBezTo>
                <a:close/>
                <a:moveTo>
                  <a:pt x="1776283" y="295101"/>
                </a:moveTo>
                <a:lnTo>
                  <a:pt x="1710896" y="408983"/>
                </a:lnTo>
                <a:cubicBezTo>
                  <a:pt x="2209777" y="726145"/>
                  <a:pt x="2373723" y="1383396"/>
                  <a:pt x="2075153" y="1900534"/>
                </a:cubicBezTo>
                <a:cubicBezTo>
                  <a:pt x="1777480" y="2416119"/>
                  <a:pt x="1129323" y="2603192"/>
                  <a:pt x="606057" y="2333243"/>
                </a:cubicBezTo>
                <a:lnTo>
                  <a:pt x="534769" y="2457402"/>
                </a:lnTo>
                <a:cubicBezTo>
                  <a:pt x="1115347" y="2755664"/>
                  <a:pt x="1834151" y="2554240"/>
                  <a:pt x="2173557" y="1987198"/>
                </a:cubicBezTo>
                <a:cubicBezTo>
                  <a:pt x="2520801" y="1407062"/>
                  <a:pt x="2343129" y="657734"/>
                  <a:pt x="1776283" y="295101"/>
                </a:cubicBezTo>
                <a:close/>
                <a:moveTo>
                  <a:pt x="1831804" y="0"/>
                </a:moveTo>
                <a:cubicBezTo>
                  <a:pt x="1881515" y="0"/>
                  <a:pt x="1921814" y="40299"/>
                  <a:pt x="1921814" y="90010"/>
                </a:cubicBezTo>
                <a:cubicBezTo>
                  <a:pt x="1921814" y="123853"/>
                  <a:pt x="1903137" y="153333"/>
                  <a:pt x="1874873" y="167531"/>
                </a:cubicBezTo>
                <a:cubicBezTo>
                  <a:pt x="2505724" y="579432"/>
                  <a:pt x="2701456" y="1419035"/>
                  <a:pt x="2311836" y="2069966"/>
                </a:cubicBezTo>
                <a:cubicBezTo>
                  <a:pt x="2067801" y="2477672"/>
                  <a:pt x="1650037" y="2717958"/>
                  <a:pt x="1209422" y="2750781"/>
                </a:cubicBezTo>
                <a:lnTo>
                  <a:pt x="1209422" y="3191198"/>
                </a:lnTo>
                <a:cubicBezTo>
                  <a:pt x="1228953" y="3190691"/>
                  <a:pt x="1248332" y="3191937"/>
                  <a:pt x="1267595" y="3193449"/>
                </a:cubicBezTo>
                <a:cubicBezTo>
                  <a:pt x="1660899" y="3224325"/>
                  <a:pt x="1926978" y="3358049"/>
                  <a:pt x="1884661" y="3503570"/>
                </a:cubicBezTo>
                <a:lnTo>
                  <a:pt x="318693" y="3505352"/>
                </a:lnTo>
                <a:cubicBezTo>
                  <a:pt x="273700" y="3359367"/>
                  <a:pt x="539657" y="3224666"/>
                  <a:pt x="934393" y="3193515"/>
                </a:cubicBezTo>
                <a:lnTo>
                  <a:pt x="993398" y="3191208"/>
                </a:lnTo>
                <a:lnTo>
                  <a:pt x="993398" y="2750894"/>
                </a:lnTo>
                <a:cubicBezTo>
                  <a:pt x="812915" y="2737642"/>
                  <a:pt x="632784" y="2688481"/>
                  <a:pt x="463078" y="2601537"/>
                </a:cubicBezTo>
                <a:cubicBezTo>
                  <a:pt x="463677" y="2602537"/>
                  <a:pt x="463694" y="2603560"/>
                  <a:pt x="463694" y="2604587"/>
                </a:cubicBezTo>
                <a:cubicBezTo>
                  <a:pt x="463694" y="2654298"/>
                  <a:pt x="423395" y="2694597"/>
                  <a:pt x="373684" y="2694597"/>
                </a:cubicBezTo>
                <a:cubicBezTo>
                  <a:pt x="323973" y="2694597"/>
                  <a:pt x="283674" y="2654298"/>
                  <a:pt x="283674" y="2604587"/>
                </a:cubicBezTo>
                <a:cubicBezTo>
                  <a:pt x="283674" y="2554876"/>
                  <a:pt x="323973" y="2514577"/>
                  <a:pt x="373684" y="2514577"/>
                </a:cubicBezTo>
                <a:lnTo>
                  <a:pt x="377019" y="2515250"/>
                </a:lnTo>
                <a:lnTo>
                  <a:pt x="511820" y="2280472"/>
                </a:lnTo>
                <a:lnTo>
                  <a:pt x="495824" y="2271237"/>
                </a:lnTo>
                <a:lnTo>
                  <a:pt x="496783" y="2269575"/>
                </a:lnTo>
                <a:cubicBezTo>
                  <a:pt x="34226" y="1964050"/>
                  <a:pt x="-130424" y="1362029"/>
                  <a:pt x="110016" y="864184"/>
                </a:cubicBezTo>
                <a:lnTo>
                  <a:pt x="106296" y="862036"/>
                </a:lnTo>
                <a:lnTo>
                  <a:pt x="148828" y="788370"/>
                </a:lnTo>
                <a:lnTo>
                  <a:pt x="169099" y="753258"/>
                </a:lnTo>
                <a:lnTo>
                  <a:pt x="170873" y="754281"/>
                </a:lnTo>
                <a:cubicBezTo>
                  <a:pt x="475914" y="264737"/>
                  <a:pt x="1106018" y="92008"/>
                  <a:pt x="1617242" y="355196"/>
                </a:cubicBezTo>
                <a:lnTo>
                  <a:pt x="1748044" y="127384"/>
                </a:lnTo>
                <a:lnTo>
                  <a:pt x="1751959" y="129632"/>
                </a:lnTo>
                <a:cubicBezTo>
                  <a:pt x="1745165" y="117975"/>
                  <a:pt x="1741794" y="104386"/>
                  <a:pt x="1741794" y="90010"/>
                </a:cubicBezTo>
                <a:cubicBezTo>
                  <a:pt x="1741794" y="40299"/>
                  <a:pt x="1782093" y="0"/>
                  <a:pt x="183180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7" name="Right Triangle 17">
            <a:extLst>
              <a:ext uri="{FF2B5EF4-FFF2-40B4-BE49-F238E27FC236}">
                <a16:creationId xmlns:a16="http://schemas.microsoft.com/office/drawing/2014/main" id="{6ADCC979-BA1C-4251-B6F5-CE5AA2B72FD0}"/>
              </a:ext>
            </a:extLst>
          </p:cNvPr>
          <p:cNvSpPr/>
          <p:nvPr/>
        </p:nvSpPr>
        <p:spPr>
          <a:xfrm>
            <a:off x="7705746" y="4600959"/>
            <a:ext cx="385790" cy="546392"/>
          </a:xfrm>
          <a:custGeom>
            <a:avLst/>
            <a:gdLst/>
            <a:ahLst/>
            <a:cxnLst/>
            <a:rect l="l" t="t" r="r" b="b"/>
            <a:pathLst>
              <a:path w="2387678" h="3240000">
                <a:moveTo>
                  <a:pt x="1645041" y="17032"/>
                </a:moveTo>
                <a:lnTo>
                  <a:pt x="2376264" y="17032"/>
                </a:lnTo>
                <a:lnTo>
                  <a:pt x="2376264" y="17033"/>
                </a:lnTo>
                <a:lnTo>
                  <a:pt x="1645042" y="17033"/>
                </a:lnTo>
                <a:close/>
                <a:moveTo>
                  <a:pt x="0" y="17032"/>
                </a:moveTo>
                <a:lnTo>
                  <a:pt x="1379678" y="17032"/>
                </a:lnTo>
                <a:lnTo>
                  <a:pt x="1379678" y="996125"/>
                </a:lnTo>
                <a:lnTo>
                  <a:pt x="2376264" y="996125"/>
                </a:lnTo>
                <a:lnTo>
                  <a:pt x="2376264" y="3240000"/>
                </a:lnTo>
                <a:lnTo>
                  <a:pt x="0" y="3240000"/>
                </a:lnTo>
                <a:close/>
                <a:moveTo>
                  <a:pt x="1498869" y="0"/>
                </a:moveTo>
                <a:lnTo>
                  <a:pt x="2387678" y="888809"/>
                </a:lnTo>
                <a:lnTo>
                  <a:pt x="1498869"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8" name="Oval 27">
            <a:extLst>
              <a:ext uri="{FF2B5EF4-FFF2-40B4-BE49-F238E27FC236}">
                <a16:creationId xmlns:a16="http://schemas.microsoft.com/office/drawing/2014/main" id="{7DB6E0EE-B33A-443E-887E-C319F0DAF534}"/>
              </a:ext>
            </a:extLst>
          </p:cNvPr>
          <p:cNvSpPr/>
          <p:nvPr/>
        </p:nvSpPr>
        <p:spPr>
          <a:xfrm>
            <a:off x="4418496" y="5469184"/>
            <a:ext cx="409732" cy="779216"/>
          </a:xfrm>
          <a:custGeom>
            <a:avLst/>
            <a:gdLst/>
            <a:ahLst/>
            <a:cxnLst/>
            <a:rect l="l" t="t" r="r" b="b"/>
            <a:pathLst>
              <a:path w="1703664" h="3240001">
                <a:moveTo>
                  <a:pt x="952533" y="2024463"/>
                </a:moveTo>
                <a:lnTo>
                  <a:pt x="856710" y="2024464"/>
                </a:lnTo>
                <a:lnTo>
                  <a:pt x="649879" y="2143878"/>
                </a:lnTo>
                <a:lnTo>
                  <a:pt x="728753" y="2280491"/>
                </a:lnTo>
                <a:lnTo>
                  <a:pt x="800462" y="2239090"/>
                </a:lnTo>
                <a:lnTo>
                  <a:pt x="800462" y="2476837"/>
                </a:lnTo>
                <a:lnTo>
                  <a:pt x="649878" y="2476837"/>
                </a:lnTo>
                <a:lnTo>
                  <a:pt x="649878" y="2634602"/>
                </a:lnTo>
                <a:lnTo>
                  <a:pt x="1067658" y="2634602"/>
                </a:lnTo>
                <a:lnTo>
                  <a:pt x="1067657" y="2476837"/>
                </a:lnTo>
                <a:lnTo>
                  <a:pt x="952532" y="2476837"/>
                </a:lnTo>
                <a:lnTo>
                  <a:pt x="952532" y="2151292"/>
                </a:lnTo>
                <a:lnTo>
                  <a:pt x="952534" y="2151291"/>
                </a:lnTo>
                <a:close/>
                <a:moveTo>
                  <a:pt x="851832" y="1776101"/>
                </a:moveTo>
                <a:cubicBezTo>
                  <a:pt x="1189868" y="1776101"/>
                  <a:pt x="1463900" y="2050133"/>
                  <a:pt x="1463900" y="2388169"/>
                </a:cubicBezTo>
                <a:cubicBezTo>
                  <a:pt x="1463900" y="2726205"/>
                  <a:pt x="1189868" y="3000237"/>
                  <a:pt x="851832" y="3000237"/>
                </a:cubicBezTo>
                <a:cubicBezTo>
                  <a:pt x="513796" y="3000237"/>
                  <a:pt x="239764" y="2726205"/>
                  <a:pt x="239764" y="2388169"/>
                </a:cubicBezTo>
                <a:cubicBezTo>
                  <a:pt x="239764" y="2050133"/>
                  <a:pt x="513796" y="1776101"/>
                  <a:pt x="851832" y="1776101"/>
                </a:cubicBezTo>
                <a:close/>
                <a:moveTo>
                  <a:pt x="851832" y="1689019"/>
                </a:moveTo>
                <a:cubicBezTo>
                  <a:pt x="465702" y="1689019"/>
                  <a:pt x="152682" y="2002039"/>
                  <a:pt x="152682" y="2388169"/>
                </a:cubicBezTo>
                <a:cubicBezTo>
                  <a:pt x="152682" y="2774299"/>
                  <a:pt x="465702" y="3087319"/>
                  <a:pt x="851832" y="3087319"/>
                </a:cubicBezTo>
                <a:cubicBezTo>
                  <a:pt x="1237962" y="3087319"/>
                  <a:pt x="1550982" y="2774299"/>
                  <a:pt x="1550982" y="2388169"/>
                </a:cubicBezTo>
                <a:cubicBezTo>
                  <a:pt x="1550982" y="2002039"/>
                  <a:pt x="1237962" y="1689019"/>
                  <a:pt x="851832" y="1689019"/>
                </a:cubicBezTo>
                <a:close/>
                <a:moveTo>
                  <a:pt x="851832" y="1536337"/>
                </a:moveTo>
                <a:cubicBezTo>
                  <a:pt x="1322286" y="1536337"/>
                  <a:pt x="1703664" y="1917715"/>
                  <a:pt x="1703664" y="2388169"/>
                </a:cubicBezTo>
                <a:cubicBezTo>
                  <a:pt x="1703664" y="2858623"/>
                  <a:pt x="1322286" y="3240001"/>
                  <a:pt x="851832" y="3240001"/>
                </a:cubicBezTo>
                <a:cubicBezTo>
                  <a:pt x="381378" y="3240001"/>
                  <a:pt x="0" y="2858623"/>
                  <a:pt x="0" y="2388169"/>
                </a:cubicBezTo>
                <a:cubicBezTo>
                  <a:pt x="0" y="1917715"/>
                  <a:pt x="381378" y="1536337"/>
                  <a:pt x="851832" y="1536337"/>
                </a:cubicBezTo>
                <a:close/>
                <a:moveTo>
                  <a:pt x="1173126" y="1"/>
                </a:moveTo>
                <a:lnTo>
                  <a:pt x="1383673" y="1"/>
                </a:lnTo>
                <a:lnTo>
                  <a:pt x="1383673" y="954514"/>
                </a:lnTo>
                <a:lnTo>
                  <a:pt x="1173126" y="1187717"/>
                </a:lnTo>
                <a:close/>
                <a:moveTo>
                  <a:pt x="619488" y="0"/>
                </a:moveTo>
                <a:lnTo>
                  <a:pt x="1099698" y="0"/>
                </a:lnTo>
                <a:lnTo>
                  <a:pt x="1099698" y="1265464"/>
                </a:lnTo>
                <a:lnTo>
                  <a:pt x="859593" y="1532640"/>
                </a:lnTo>
                <a:lnTo>
                  <a:pt x="619488" y="1265464"/>
                </a:lnTo>
                <a:close/>
                <a:moveTo>
                  <a:pt x="335512" y="0"/>
                </a:moveTo>
                <a:lnTo>
                  <a:pt x="546059" y="0"/>
                </a:lnTo>
                <a:lnTo>
                  <a:pt x="546059" y="1166181"/>
                </a:lnTo>
                <a:lnTo>
                  <a:pt x="335512" y="92745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9" name="Parallelogram 15">
            <a:extLst>
              <a:ext uri="{FF2B5EF4-FFF2-40B4-BE49-F238E27FC236}">
                <a16:creationId xmlns:a16="http://schemas.microsoft.com/office/drawing/2014/main" id="{24ABDD0B-564D-4579-ACF2-A3B23447A0E6}"/>
              </a:ext>
            </a:extLst>
          </p:cNvPr>
          <p:cNvSpPr/>
          <p:nvPr/>
        </p:nvSpPr>
        <p:spPr>
          <a:xfrm rot="16200000">
            <a:off x="8536863" y="3545131"/>
            <a:ext cx="598764" cy="648141"/>
          </a:xfrm>
          <a:custGeom>
            <a:avLst/>
            <a:gdLst/>
            <a:ahLst/>
            <a:cxnLst/>
            <a:rect l="l" t="t" r="r" b="b"/>
            <a:pathLst>
              <a:path w="2993176" h="3240001">
                <a:moveTo>
                  <a:pt x="1299907" y="647892"/>
                </a:moveTo>
                <a:lnTo>
                  <a:pt x="665509" y="1620000"/>
                </a:lnTo>
                <a:lnTo>
                  <a:pt x="1299907" y="2592108"/>
                </a:lnTo>
                <a:lnTo>
                  <a:pt x="634398" y="2592108"/>
                </a:lnTo>
                <a:lnTo>
                  <a:pt x="0" y="1620000"/>
                </a:lnTo>
                <a:lnTo>
                  <a:pt x="634398" y="647892"/>
                </a:lnTo>
                <a:close/>
                <a:moveTo>
                  <a:pt x="2993176" y="1620001"/>
                </a:moveTo>
                <a:lnTo>
                  <a:pt x="1913056" y="3240001"/>
                </a:lnTo>
                <a:lnTo>
                  <a:pt x="1782206" y="3043749"/>
                </a:lnTo>
                <a:lnTo>
                  <a:pt x="1110064" y="3043749"/>
                </a:lnTo>
                <a:cubicBezTo>
                  <a:pt x="1089036" y="3096599"/>
                  <a:pt x="1037333" y="3133759"/>
                  <a:pt x="976952" y="3133759"/>
                </a:cubicBezTo>
                <a:cubicBezTo>
                  <a:pt x="923853" y="3133759"/>
                  <a:pt x="877466" y="3105022"/>
                  <a:pt x="854540" y="3061058"/>
                </a:cubicBezTo>
                <a:lnTo>
                  <a:pt x="302383" y="3169763"/>
                </a:lnTo>
                <a:lnTo>
                  <a:pt x="302383" y="2809723"/>
                </a:lnTo>
                <a:lnTo>
                  <a:pt x="854540" y="2918427"/>
                </a:lnTo>
                <a:cubicBezTo>
                  <a:pt x="877466" y="2874463"/>
                  <a:pt x="923853" y="2845727"/>
                  <a:pt x="976952" y="2845727"/>
                </a:cubicBezTo>
                <a:cubicBezTo>
                  <a:pt x="1037333" y="2845727"/>
                  <a:pt x="1089036" y="2882887"/>
                  <a:pt x="1110064" y="2935737"/>
                </a:cubicBezTo>
                <a:lnTo>
                  <a:pt x="1710190" y="2935737"/>
                </a:lnTo>
                <a:lnTo>
                  <a:pt x="832936" y="1620001"/>
                </a:lnTo>
                <a:lnTo>
                  <a:pt x="1913056"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0" name="Round Same Side Corner Rectangle 21">
            <a:extLst>
              <a:ext uri="{FF2B5EF4-FFF2-40B4-BE49-F238E27FC236}">
                <a16:creationId xmlns:a16="http://schemas.microsoft.com/office/drawing/2014/main" id="{A705FB8C-4E2D-4F93-8F3B-7B97C7830918}"/>
              </a:ext>
            </a:extLst>
          </p:cNvPr>
          <p:cNvSpPr/>
          <p:nvPr/>
        </p:nvSpPr>
        <p:spPr>
          <a:xfrm rot="10800000">
            <a:off x="9311063" y="2543932"/>
            <a:ext cx="386665" cy="436639"/>
          </a:xfrm>
          <a:custGeom>
            <a:avLst/>
            <a:gdLst/>
            <a:ahLst/>
            <a:cxnLst/>
            <a:rect l="l" t="t" r="r" b="b"/>
            <a:pathLst>
              <a:path w="2880320" h="3252576">
                <a:moveTo>
                  <a:pt x="612726" y="2220771"/>
                </a:moveTo>
                <a:cubicBezTo>
                  <a:pt x="662432" y="2220771"/>
                  <a:pt x="702726" y="2180477"/>
                  <a:pt x="702726" y="2130771"/>
                </a:cubicBezTo>
                <a:lnTo>
                  <a:pt x="702726" y="438771"/>
                </a:lnTo>
                <a:cubicBezTo>
                  <a:pt x="702726" y="389065"/>
                  <a:pt x="662432" y="348771"/>
                  <a:pt x="612726" y="348771"/>
                </a:cubicBezTo>
                <a:cubicBezTo>
                  <a:pt x="563020" y="348771"/>
                  <a:pt x="522726" y="389065"/>
                  <a:pt x="522726" y="438771"/>
                </a:cubicBezTo>
                <a:lnTo>
                  <a:pt x="522726" y="2130771"/>
                </a:lnTo>
                <a:cubicBezTo>
                  <a:pt x="522726" y="2180477"/>
                  <a:pt x="563020" y="2220771"/>
                  <a:pt x="612726" y="2220771"/>
                </a:cubicBezTo>
                <a:close/>
                <a:moveTo>
                  <a:pt x="1188790" y="2220771"/>
                </a:moveTo>
                <a:cubicBezTo>
                  <a:pt x="1238496" y="2220771"/>
                  <a:pt x="1278790" y="2180477"/>
                  <a:pt x="1278790" y="2130771"/>
                </a:cubicBezTo>
                <a:lnTo>
                  <a:pt x="1278790" y="438771"/>
                </a:lnTo>
                <a:cubicBezTo>
                  <a:pt x="1278790" y="389065"/>
                  <a:pt x="1238496" y="348771"/>
                  <a:pt x="1188790" y="348771"/>
                </a:cubicBezTo>
                <a:cubicBezTo>
                  <a:pt x="1139084" y="348771"/>
                  <a:pt x="1098790" y="389065"/>
                  <a:pt x="1098790" y="438771"/>
                </a:cubicBezTo>
                <a:lnTo>
                  <a:pt x="1098790" y="2130771"/>
                </a:lnTo>
                <a:cubicBezTo>
                  <a:pt x="1098790" y="2180477"/>
                  <a:pt x="1139084" y="2220771"/>
                  <a:pt x="1188790" y="2220771"/>
                </a:cubicBezTo>
                <a:close/>
                <a:moveTo>
                  <a:pt x="1764854" y="2220771"/>
                </a:moveTo>
                <a:cubicBezTo>
                  <a:pt x="1814560" y="2220771"/>
                  <a:pt x="1854854" y="2180477"/>
                  <a:pt x="1854854" y="2130771"/>
                </a:cubicBezTo>
                <a:lnTo>
                  <a:pt x="1854854" y="438771"/>
                </a:lnTo>
                <a:cubicBezTo>
                  <a:pt x="1854854" y="389065"/>
                  <a:pt x="1814560" y="348771"/>
                  <a:pt x="1764854" y="348771"/>
                </a:cubicBezTo>
                <a:cubicBezTo>
                  <a:pt x="1715148" y="348771"/>
                  <a:pt x="1674854" y="389065"/>
                  <a:pt x="1674854" y="438771"/>
                </a:cubicBezTo>
                <a:lnTo>
                  <a:pt x="1674854" y="2130771"/>
                </a:lnTo>
                <a:cubicBezTo>
                  <a:pt x="1674854" y="2180477"/>
                  <a:pt x="1715148" y="2220771"/>
                  <a:pt x="1764854" y="2220771"/>
                </a:cubicBezTo>
                <a:close/>
                <a:moveTo>
                  <a:pt x="2340918" y="2220771"/>
                </a:moveTo>
                <a:cubicBezTo>
                  <a:pt x="2390624" y="2220771"/>
                  <a:pt x="2430918" y="2180477"/>
                  <a:pt x="2430918" y="2130771"/>
                </a:cubicBezTo>
                <a:lnTo>
                  <a:pt x="2430918" y="438771"/>
                </a:lnTo>
                <a:cubicBezTo>
                  <a:pt x="2430918" y="389065"/>
                  <a:pt x="2390624" y="348771"/>
                  <a:pt x="2340918" y="348771"/>
                </a:cubicBezTo>
                <a:cubicBezTo>
                  <a:pt x="2291212" y="348771"/>
                  <a:pt x="2250918" y="389065"/>
                  <a:pt x="2250918" y="438771"/>
                </a:cubicBezTo>
                <a:lnTo>
                  <a:pt x="2250918" y="2130771"/>
                </a:lnTo>
                <a:cubicBezTo>
                  <a:pt x="2250918" y="2180477"/>
                  <a:pt x="2291212" y="2220771"/>
                  <a:pt x="2340918" y="2220771"/>
                </a:cubicBezTo>
                <a:close/>
                <a:moveTo>
                  <a:pt x="2784182" y="2519920"/>
                </a:moveTo>
                <a:lnTo>
                  <a:pt x="96136" y="2519920"/>
                </a:lnTo>
                <a:lnTo>
                  <a:pt x="96136" y="419995"/>
                </a:lnTo>
                <a:cubicBezTo>
                  <a:pt x="96136" y="188038"/>
                  <a:pt x="284174" y="0"/>
                  <a:pt x="516131" y="0"/>
                </a:cubicBezTo>
                <a:lnTo>
                  <a:pt x="2364187" y="0"/>
                </a:lnTo>
                <a:cubicBezTo>
                  <a:pt x="2596144" y="0"/>
                  <a:pt x="2784182" y="188038"/>
                  <a:pt x="2784182" y="419995"/>
                </a:cubicBezTo>
                <a:close/>
                <a:moveTo>
                  <a:pt x="1687966" y="3252576"/>
                </a:moveTo>
                <a:lnTo>
                  <a:pt x="1192350" y="3252576"/>
                </a:lnTo>
                <a:cubicBezTo>
                  <a:pt x="1129224" y="3252576"/>
                  <a:pt x="1078050" y="3201402"/>
                  <a:pt x="1078050" y="3138276"/>
                </a:cubicBezTo>
                <a:lnTo>
                  <a:pt x="1078050" y="3023976"/>
                </a:lnTo>
                <a:lnTo>
                  <a:pt x="60008" y="3023976"/>
                </a:lnTo>
                <a:cubicBezTo>
                  <a:pt x="26866" y="3023976"/>
                  <a:pt x="0" y="2997110"/>
                  <a:pt x="0" y="2963968"/>
                </a:cubicBezTo>
                <a:lnTo>
                  <a:pt x="0" y="2723944"/>
                </a:lnTo>
                <a:cubicBezTo>
                  <a:pt x="0" y="2690802"/>
                  <a:pt x="26866" y="2663936"/>
                  <a:pt x="60008" y="2663936"/>
                </a:cubicBezTo>
                <a:lnTo>
                  <a:pt x="2820312" y="2663936"/>
                </a:lnTo>
                <a:cubicBezTo>
                  <a:pt x="2853454" y="2663936"/>
                  <a:pt x="2880320" y="2690802"/>
                  <a:pt x="2880320" y="2723944"/>
                </a:cubicBezTo>
                <a:lnTo>
                  <a:pt x="2880320" y="2963968"/>
                </a:lnTo>
                <a:cubicBezTo>
                  <a:pt x="2880320" y="2997110"/>
                  <a:pt x="2853454" y="3023976"/>
                  <a:pt x="2820312" y="3023976"/>
                </a:cubicBezTo>
                <a:lnTo>
                  <a:pt x="1802266" y="3023976"/>
                </a:lnTo>
                <a:lnTo>
                  <a:pt x="1802266" y="3138276"/>
                </a:lnTo>
                <a:cubicBezTo>
                  <a:pt x="1802266" y="3201402"/>
                  <a:pt x="1751092" y="3252576"/>
                  <a:pt x="1687966" y="325257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1" name="Oval 26">
            <a:extLst>
              <a:ext uri="{FF2B5EF4-FFF2-40B4-BE49-F238E27FC236}">
                <a16:creationId xmlns:a16="http://schemas.microsoft.com/office/drawing/2014/main" id="{A8611118-4553-45C9-837B-A5EA5C617D63}"/>
              </a:ext>
            </a:extLst>
          </p:cNvPr>
          <p:cNvSpPr/>
          <p:nvPr/>
        </p:nvSpPr>
        <p:spPr>
          <a:xfrm>
            <a:off x="6966942" y="3587275"/>
            <a:ext cx="472482" cy="563852"/>
          </a:xfrm>
          <a:custGeom>
            <a:avLst/>
            <a:gdLst/>
            <a:ahLst/>
            <a:cxnLst/>
            <a:rect l="l" t="t" r="r" b="b"/>
            <a:pathLst>
              <a:path w="2543357" h="3035197">
                <a:moveTo>
                  <a:pt x="1932497" y="885460"/>
                </a:moveTo>
                <a:lnTo>
                  <a:pt x="1858608" y="981586"/>
                </a:lnTo>
                <a:cubicBezTo>
                  <a:pt x="2087948" y="1157874"/>
                  <a:pt x="2221364" y="1431493"/>
                  <a:pt x="2219022" y="1720748"/>
                </a:cubicBezTo>
                <a:lnTo>
                  <a:pt x="2340261" y="1721729"/>
                </a:lnTo>
                <a:cubicBezTo>
                  <a:pt x="2342911" y="1394473"/>
                  <a:pt x="2191967" y="1084907"/>
                  <a:pt x="1932497" y="885460"/>
                </a:cubicBezTo>
                <a:close/>
                <a:moveTo>
                  <a:pt x="1028922" y="281987"/>
                </a:moveTo>
                <a:cubicBezTo>
                  <a:pt x="1157068" y="321344"/>
                  <a:pt x="1128134" y="299573"/>
                  <a:pt x="1193247" y="332230"/>
                </a:cubicBezTo>
                <a:cubicBezTo>
                  <a:pt x="1269854" y="451410"/>
                  <a:pt x="1301375" y="602654"/>
                  <a:pt x="1295736" y="739575"/>
                </a:cubicBezTo>
                <a:cubicBezTo>
                  <a:pt x="1418781" y="730097"/>
                  <a:pt x="1391656" y="622269"/>
                  <a:pt x="1842154" y="674175"/>
                </a:cubicBezTo>
                <a:cubicBezTo>
                  <a:pt x="2251963" y="725703"/>
                  <a:pt x="2543357" y="1202505"/>
                  <a:pt x="2543357" y="1911138"/>
                </a:cubicBezTo>
                <a:cubicBezTo>
                  <a:pt x="2543357" y="2619771"/>
                  <a:pt x="2228290" y="3174439"/>
                  <a:pt x="1189012" y="3004227"/>
                </a:cubicBezTo>
                <a:cubicBezTo>
                  <a:pt x="266689" y="3142266"/>
                  <a:pt x="99973" y="2479414"/>
                  <a:pt x="24671" y="2089269"/>
                </a:cubicBezTo>
                <a:cubicBezTo>
                  <a:pt x="-50631" y="1699124"/>
                  <a:pt x="9514" y="922425"/>
                  <a:pt x="737199" y="663358"/>
                </a:cubicBezTo>
                <a:cubicBezTo>
                  <a:pt x="1021153" y="585721"/>
                  <a:pt x="1093645" y="690425"/>
                  <a:pt x="1216376" y="728497"/>
                </a:cubicBezTo>
                <a:cubicBezTo>
                  <a:pt x="1183268" y="569368"/>
                  <a:pt x="1135766" y="458984"/>
                  <a:pt x="1028922" y="281987"/>
                </a:cubicBezTo>
                <a:close/>
                <a:moveTo>
                  <a:pt x="1919942" y="47"/>
                </a:moveTo>
                <a:cubicBezTo>
                  <a:pt x="2086542" y="1491"/>
                  <a:pt x="2263938" y="35583"/>
                  <a:pt x="2350876" y="60453"/>
                </a:cubicBezTo>
                <a:cubicBezTo>
                  <a:pt x="2672784" y="174000"/>
                  <a:pt x="2321773" y="213881"/>
                  <a:pt x="2220060" y="345654"/>
                </a:cubicBezTo>
                <a:cubicBezTo>
                  <a:pt x="2118347" y="477427"/>
                  <a:pt x="2005019" y="609932"/>
                  <a:pt x="1770740" y="609932"/>
                </a:cubicBezTo>
                <a:lnTo>
                  <a:pt x="1326444" y="614956"/>
                </a:lnTo>
                <a:lnTo>
                  <a:pt x="1346541" y="320533"/>
                </a:lnTo>
                <a:cubicBezTo>
                  <a:pt x="1401807" y="115484"/>
                  <a:pt x="1563158" y="44336"/>
                  <a:pt x="1760692" y="11037"/>
                </a:cubicBezTo>
                <a:cubicBezTo>
                  <a:pt x="1810076" y="2712"/>
                  <a:pt x="1864409" y="-434"/>
                  <a:pt x="1919942" y="47"/>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2" name="Freeform 32">
            <a:extLst>
              <a:ext uri="{FF2B5EF4-FFF2-40B4-BE49-F238E27FC236}">
                <a16:creationId xmlns:a16="http://schemas.microsoft.com/office/drawing/2014/main" id="{9C5A04AA-A50B-457A-A783-D941E78BCCDF}"/>
              </a:ext>
            </a:extLst>
          </p:cNvPr>
          <p:cNvSpPr/>
          <p:nvPr/>
        </p:nvSpPr>
        <p:spPr>
          <a:xfrm>
            <a:off x="4360223" y="1480860"/>
            <a:ext cx="597487" cy="547278"/>
          </a:xfrm>
          <a:custGeom>
            <a:avLst/>
            <a:gdLst/>
            <a:ahLst/>
            <a:cxnLst/>
            <a:rect l="l" t="t" r="r" b="b"/>
            <a:pathLst>
              <a:path w="3210745" h="2940925">
                <a:moveTo>
                  <a:pt x="340528" y="2526682"/>
                </a:moveTo>
                <a:cubicBezTo>
                  <a:pt x="280875" y="2526682"/>
                  <a:pt x="232516" y="2575041"/>
                  <a:pt x="232516" y="2634694"/>
                </a:cubicBezTo>
                <a:cubicBezTo>
                  <a:pt x="232516" y="2694347"/>
                  <a:pt x="280875" y="2742706"/>
                  <a:pt x="340528" y="2742706"/>
                </a:cubicBezTo>
                <a:cubicBezTo>
                  <a:pt x="400181" y="2742706"/>
                  <a:pt x="448540" y="2694347"/>
                  <a:pt x="448540" y="2634694"/>
                </a:cubicBezTo>
                <a:cubicBezTo>
                  <a:pt x="448540" y="2575041"/>
                  <a:pt x="400181" y="2526682"/>
                  <a:pt x="340528" y="2526682"/>
                </a:cubicBezTo>
                <a:close/>
                <a:moveTo>
                  <a:pt x="1821636" y="152"/>
                </a:moveTo>
                <a:cubicBezTo>
                  <a:pt x="1920275" y="-4956"/>
                  <a:pt x="2051571" y="119306"/>
                  <a:pt x="2102482" y="278737"/>
                </a:cubicBezTo>
                <a:cubicBezTo>
                  <a:pt x="2192513" y="649582"/>
                  <a:pt x="1575154" y="1213351"/>
                  <a:pt x="2006019" y="1236931"/>
                </a:cubicBezTo>
                <a:cubicBezTo>
                  <a:pt x="2310412" y="1206920"/>
                  <a:pt x="2473326" y="1176910"/>
                  <a:pt x="2803442" y="1166192"/>
                </a:cubicBezTo>
                <a:cubicBezTo>
                  <a:pt x="3103547" y="1170479"/>
                  <a:pt x="3152850" y="1361260"/>
                  <a:pt x="3002798" y="1564903"/>
                </a:cubicBezTo>
                <a:cubicBezTo>
                  <a:pt x="3191435" y="1575621"/>
                  <a:pt x="3347919" y="1869296"/>
                  <a:pt x="3022090" y="1989338"/>
                </a:cubicBezTo>
                <a:cubicBezTo>
                  <a:pt x="3332913" y="2182262"/>
                  <a:pt x="3154994" y="2426634"/>
                  <a:pt x="2977074" y="2471650"/>
                </a:cubicBezTo>
                <a:cubicBezTo>
                  <a:pt x="3127127" y="2606697"/>
                  <a:pt x="3109978" y="2709590"/>
                  <a:pt x="2957782" y="2793191"/>
                </a:cubicBezTo>
                <a:cubicBezTo>
                  <a:pt x="2620164" y="2932526"/>
                  <a:pt x="1747715" y="3028988"/>
                  <a:pt x="1253613" y="2818914"/>
                </a:cubicBezTo>
                <a:cubicBezTo>
                  <a:pt x="1018944" y="2738561"/>
                  <a:pt x="869067" y="2654318"/>
                  <a:pt x="700568" y="2648441"/>
                </a:cubicBezTo>
                <a:lnTo>
                  <a:pt x="700568" y="2796242"/>
                </a:lnTo>
                <a:cubicBezTo>
                  <a:pt x="700568" y="2860729"/>
                  <a:pt x="648291" y="2913006"/>
                  <a:pt x="583804" y="2913006"/>
                </a:cubicBezTo>
                <a:lnTo>
                  <a:pt x="0" y="2913006"/>
                </a:lnTo>
                <a:lnTo>
                  <a:pt x="0" y="1400838"/>
                </a:lnTo>
                <a:lnTo>
                  <a:pt x="583804" y="1400838"/>
                </a:lnTo>
                <a:cubicBezTo>
                  <a:pt x="648291" y="1400838"/>
                  <a:pt x="700568" y="1453115"/>
                  <a:pt x="700568" y="1517602"/>
                </a:cubicBezTo>
                <a:lnTo>
                  <a:pt x="700568" y="1571674"/>
                </a:lnTo>
                <a:cubicBezTo>
                  <a:pt x="721537" y="1568378"/>
                  <a:pt x="746526" y="1559634"/>
                  <a:pt x="784162" y="1539180"/>
                </a:cubicBezTo>
                <a:cubicBezTo>
                  <a:pt x="831321" y="1421281"/>
                  <a:pt x="890271" y="1323747"/>
                  <a:pt x="1034964" y="1191915"/>
                </a:cubicBezTo>
                <a:cubicBezTo>
                  <a:pt x="1257900" y="851081"/>
                  <a:pt x="1628744" y="677449"/>
                  <a:pt x="1703770" y="169413"/>
                </a:cubicBezTo>
                <a:cubicBezTo>
                  <a:pt x="1715024" y="52855"/>
                  <a:pt x="1762452" y="3217"/>
                  <a:pt x="1821636" y="15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3" name="Rounded Rectangle 10">
            <a:extLst>
              <a:ext uri="{FF2B5EF4-FFF2-40B4-BE49-F238E27FC236}">
                <a16:creationId xmlns:a16="http://schemas.microsoft.com/office/drawing/2014/main" id="{B55467B8-5BFB-46FE-82D2-AA896BC192F1}"/>
              </a:ext>
            </a:extLst>
          </p:cNvPr>
          <p:cNvSpPr/>
          <p:nvPr/>
        </p:nvSpPr>
        <p:spPr>
          <a:xfrm>
            <a:off x="8534202" y="2515987"/>
            <a:ext cx="372169" cy="492524"/>
          </a:xfrm>
          <a:custGeom>
            <a:avLst/>
            <a:gdLst/>
            <a:ahLst/>
            <a:cxnLst/>
            <a:rect l="l" t="t" r="r" b="b"/>
            <a:pathLst>
              <a:path w="2448272" h="3240000">
                <a:moveTo>
                  <a:pt x="1358676" y="2676152"/>
                </a:moveTo>
                <a:cubicBezTo>
                  <a:pt x="1327753" y="2676152"/>
                  <a:pt x="1302685" y="2701220"/>
                  <a:pt x="1302685" y="2732143"/>
                </a:cubicBezTo>
                <a:lnTo>
                  <a:pt x="1302685" y="2956101"/>
                </a:lnTo>
                <a:cubicBezTo>
                  <a:pt x="1302685" y="2987024"/>
                  <a:pt x="1327753" y="3012092"/>
                  <a:pt x="1358676" y="3012092"/>
                </a:cubicBezTo>
                <a:lnTo>
                  <a:pt x="1582634" y="3012092"/>
                </a:lnTo>
                <a:cubicBezTo>
                  <a:pt x="1613557" y="3012092"/>
                  <a:pt x="1638625" y="2987024"/>
                  <a:pt x="1638625" y="2956101"/>
                </a:cubicBezTo>
                <a:lnTo>
                  <a:pt x="1638625" y="2732143"/>
                </a:lnTo>
                <a:cubicBezTo>
                  <a:pt x="1638625" y="2701220"/>
                  <a:pt x="1613557" y="2676152"/>
                  <a:pt x="1582634" y="2676152"/>
                </a:cubicBezTo>
                <a:close/>
                <a:moveTo>
                  <a:pt x="837062" y="2676152"/>
                </a:moveTo>
                <a:cubicBezTo>
                  <a:pt x="806139" y="2676152"/>
                  <a:pt x="781071" y="2701220"/>
                  <a:pt x="781071" y="2732143"/>
                </a:cubicBezTo>
                <a:lnTo>
                  <a:pt x="781071" y="2956101"/>
                </a:lnTo>
                <a:cubicBezTo>
                  <a:pt x="781071" y="2987024"/>
                  <a:pt x="806139" y="3012092"/>
                  <a:pt x="837062" y="3012092"/>
                </a:cubicBezTo>
                <a:lnTo>
                  <a:pt x="1061020" y="3012092"/>
                </a:lnTo>
                <a:cubicBezTo>
                  <a:pt x="1091943" y="3012092"/>
                  <a:pt x="1117011" y="2987024"/>
                  <a:pt x="1117011" y="2956101"/>
                </a:cubicBezTo>
                <a:lnTo>
                  <a:pt x="1117011" y="2732143"/>
                </a:lnTo>
                <a:cubicBezTo>
                  <a:pt x="1117011" y="2701220"/>
                  <a:pt x="1091943" y="2676152"/>
                  <a:pt x="1061020" y="2676152"/>
                </a:cubicBezTo>
                <a:close/>
                <a:moveTo>
                  <a:pt x="315448" y="2676152"/>
                </a:moveTo>
                <a:cubicBezTo>
                  <a:pt x="284525" y="2676152"/>
                  <a:pt x="259457" y="2701220"/>
                  <a:pt x="259457" y="2732143"/>
                </a:cubicBezTo>
                <a:lnTo>
                  <a:pt x="259457" y="2956101"/>
                </a:lnTo>
                <a:cubicBezTo>
                  <a:pt x="259457" y="2987024"/>
                  <a:pt x="284525" y="3012092"/>
                  <a:pt x="315448" y="3012092"/>
                </a:cubicBezTo>
                <a:lnTo>
                  <a:pt x="539406" y="3012092"/>
                </a:lnTo>
                <a:cubicBezTo>
                  <a:pt x="570329" y="3012092"/>
                  <a:pt x="595397" y="2987024"/>
                  <a:pt x="595397" y="2956101"/>
                </a:cubicBezTo>
                <a:lnTo>
                  <a:pt x="595397" y="2732143"/>
                </a:lnTo>
                <a:cubicBezTo>
                  <a:pt x="595397" y="2701220"/>
                  <a:pt x="570329" y="2676152"/>
                  <a:pt x="539406" y="2676152"/>
                </a:cubicBezTo>
                <a:close/>
                <a:moveTo>
                  <a:pt x="1880291" y="2179832"/>
                </a:moveTo>
                <a:cubicBezTo>
                  <a:pt x="1849368" y="2179832"/>
                  <a:pt x="1824300" y="2204900"/>
                  <a:pt x="1824300" y="2235823"/>
                </a:cubicBezTo>
                <a:lnTo>
                  <a:pt x="1824300" y="2956101"/>
                </a:lnTo>
                <a:cubicBezTo>
                  <a:pt x="1824300" y="2987024"/>
                  <a:pt x="1849368" y="3012092"/>
                  <a:pt x="1880291" y="3012092"/>
                </a:cubicBezTo>
                <a:lnTo>
                  <a:pt x="2104249" y="3012092"/>
                </a:lnTo>
                <a:cubicBezTo>
                  <a:pt x="2135172" y="3012092"/>
                  <a:pt x="2160240" y="2987024"/>
                  <a:pt x="2160240" y="2956101"/>
                </a:cubicBezTo>
                <a:lnTo>
                  <a:pt x="2160240" y="2235823"/>
                </a:lnTo>
                <a:cubicBezTo>
                  <a:pt x="2160240" y="2204900"/>
                  <a:pt x="2135172" y="2179832"/>
                  <a:pt x="2104249" y="2179832"/>
                </a:cubicBezTo>
                <a:close/>
                <a:moveTo>
                  <a:pt x="1358676" y="2179832"/>
                </a:moveTo>
                <a:cubicBezTo>
                  <a:pt x="1327753" y="2179832"/>
                  <a:pt x="1302685" y="2204900"/>
                  <a:pt x="1302685" y="2235823"/>
                </a:cubicBezTo>
                <a:lnTo>
                  <a:pt x="1302685" y="2459781"/>
                </a:lnTo>
                <a:cubicBezTo>
                  <a:pt x="1302685" y="2490704"/>
                  <a:pt x="1327753" y="2515772"/>
                  <a:pt x="1358676" y="2515772"/>
                </a:cubicBezTo>
                <a:lnTo>
                  <a:pt x="1582634" y="2515772"/>
                </a:lnTo>
                <a:cubicBezTo>
                  <a:pt x="1613557" y="2515772"/>
                  <a:pt x="1638625" y="2490704"/>
                  <a:pt x="1638625" y="2459781"/>
                </a:cubicBezTo>
                <a:lnTo>
                  <a:pt x="1638625" y="2235823"/>
                </a:lnTo>
                <a:cubicBezTo>
                  <a:pt x="1638625" y="2204900"/>
                  <a:pt x="1613557" y="2179832"/>
                  <a:pt x="1582634" y="2179832"/>
                </a:cubicBezTo>
                <a:close/>
                <a:moveTo>
                  <a:pt x="837062" y="2179832"/>
                </a:moveTo>
                <a:cubicBezTo>
                  <a:pt x="806139" y="2179832"/>
                  <a:pt x="781071" y="2204900"/>
                  <a:pt x="781071" y="2235823"/>
                </a:cubicBezTo>
                <a:lnTo>
                  <a:pt x="781071" y="2459781"/>
                </a:lnTo>
                <a:cubicBezTo>
                  <a:pt x="781071" y="2490704"/>
                  <a:pt x="806139" y="2515772"/>
                  <a:pt x="837062" y="2515772"/>
                </a:cubicBezTo>
                <a:lnTo>
                  <a:pt x="1061020" y="2515772"/>
                </a:lnTo>
                <a:cubicBezTo>
                  <a:pt x="1091943" y="2515772"/>
                  <a:pt x="1117011" y="2490704"/>
                  <a:pt x="1117011" y="2459781"/>
                </a:cubicBezTo>
                <a:lnTo>
                  <a:pt x="1117011" y="2235823"/>
                </a:lnTo>
                <a:cubicBezTo>
                  <a:pt x="1117011" y="2204900"/>
                  <a:pt x="1091943" y="2179832"/>
                  <a:pt x="1061020" y="2179832"/>
                </a:cubicBezTo>
                <a:close/>
                <a:moveTo>
                  <a:pt x="315448" y="2179832"/>
                </a:moveTo>
                <a:cubicBezTo>
                  <a:pt x="284525" y="2179832"/>
                  <a:pt x="259457" y="2204900"/>
                  <a:pt x="259457" y="2235823"/>
                </a:cubicBezTo>
                <a:lnTo>
                  <a:pt x="259457" y="2459781"/>
                </a:lnTo>
                <a:cubicBezTo>
                  <a:pt x="259457" y="2490704"/>
                  <a:pt x="284525" y="2515772"/>
                  <a:pt x="315448" y="2515772"/>
                </a:cubicBezTo>
                <a:lnTo>
                  <a:pt x="539406" y="2515772"/>
                </a:lnTo>
                <a:cubicBezTo>
                  <a:pt x="570329" y="2515772"/>
                  <a:pt x="595397" y="2490704"/>
                  <a:pt x="595397" y="2459781"/>
                </a:cubicBezTo>
                <a:lnTo>
                  <a:pt x="595397" y="2235823"/>
                </a:lnTo>
                <a:cubicBezTo>
                  <a:pt x="595397" y="2204900"/>
                  <a:pt x="570329" y="2179832"/>
                  <a:pt x="539406" y="2179832"/>
                </a:cubicBezTo>
                <a:close/>
                <a:moveTo>
                  <a:pt x="1880291" y="1683512"/>
                </a:moveTo>
                <a:cubicBezTo>
                  <a:pt x="1849368" y="1683512"/>
                  <a:pt x="1824300" y="1708580"/>
                  <a:pt x="1824300" y="1739503"/>
                </a:cubicBezTo>
                <a:lnTo>
                  <a:pt x="1824300" y="1963461"/>
                </a:lnTo>
                <a:cubicBezTo>
                  <a:pt x="1824300" y="1994384"/>
                  <a:pt x="1849368" y="2019452"/>
                  <a:pt x="1880291" y="2019452"/>
                </a:cubicBezTo>
                <a:lnTo>
                  <a:pt x="2104249" y="2019452"/>
                </a:lnTo>
                <a:cubicBezTo>
                  <a:pt x="2135172" y="2019452"/>
                  <a:pt x="2160240" y="1994384"/>
                  <a:pt x="2160240" y="1963461"/>
                </a:cubicBezTo>
                <a:lnTo>
                  <a:pt x="2160240" y="1739503"/>
                </a:lnTo>
                <a:cubicBezTo>
                  <a:pt x="2160240" y="1708580"/>
                  <a:pt x="2135172" y="1683512"/>
                  <a:pt x="2104249" y="1683512"/>
                </a:cubicBezTo>
                <a:close/>
                <a:moveTo>
                  <a:pt x="1358676" y="1683512"/>
                </a:moveTo>
                <a:cubicBezTo>
                  <a:pt x="1327753" y="1683512"/>
                  <a:pt x="1302685" y="1708580"/>
                  <a:pt x="1302685" y="1739503"/>
                </a:cubicBezTo>
                <a:lnTo>
                  <a:pt x="1302685" y="1963461"/>
                </a:lnTo>
                <a:cubicBezTo>
                  <a:pt x="1302685" y="1994384"/>
                  <a:pt x="1327753" y="2019452"/>
                  <a:pt x="1358676" y="2019452"/>
                </a:cubicBezTo>
                <a:lnTo>
                  <a:pt x="1582634" y="2019452"/>
                </a:lnTo>
                <a:cubicBezTo>
                  <a:pt x="1613557" y="2019452"/>
                  <a:pt x="1638625" y="1994384"/>
                  <a:pt x="1638625" y="1963461"/>
                </a:cubicBezTo>
                <a:lnTo>
                  <a:pt x="1638625" y="1739503"/>
                </a:lnTo>
                <a:cubicBezTo>
                  <a:pt x="1638625" y="1708580"/>
                  <a:pt x="1613557" y="1683512"/>
                  <a:pt x="1582634" y="1683512"/>
                </a:cubicBezTo>
                <a:close/>
                <a:moveTo>
                  <a:pt x="837062" y="1683512"/>
                </a:moveTo>
                <a:cubicBezTo>
                  <a:pt x="806139" y="1683512"/>
                  <a:pt x="781071" y="1708580"/>
                  <a:pt x="781071" y="1739503"/>
                </a:cubicBezTo>
                <a:lnTo>
                  <a:pt x="781071" y="1963461"/>
                </a:lnTo>
                <a:cubicBezTo>
                  <a:pt x="781071" y="1994384"/>
                  <a:pt x="806139" y="2019452"/>
                  <a:pt x="837062" y="2019452"/>
                </a:cubicBezTo>
                <a:lnTo>
                  <a:pt x="1061020" y="2019452"/>
                </a:lnTo>
                <a:cubicBezTo>
                  <a:pt x="1091943" y="2019452"/>
                  <a:pt x="1117011" y="1994384"/>
                  <a:pt x="1117011" y="1963461"/>
                </a:cubicBezTo>
                <a:lnTo>
                  <a:pt x="1117011" y="1739503"/>
                </a:lnTo>
                <a:cubicBezTo>
                  <a:pt x="1117011" y="1708580"/>
                  <a:pt x="1091943" y="1683512"/>
                  <a:pt x="1061020" y="1683512"/>
                </a:cubicBezTo>
                <a:close/>
                <a:moveTo>
                  <a:pt x="315448" y="1683512"/>
                </a:moveTo>
                <a:cubicBezTo>
                  <a:pt x="284525" y="1683512"/>
                  <a:pt x="259457" y="1708580"/>
                  <a:pt x="259457" y="1739503"/>
                </a:cubicBezTo>
                <a:lnTo>
                  <a:pt x="259457" y="1963461"/>
                </a:lnTo>
                <a:cubicBezTo>
                  <a:pt x="259457" y="1994384"/>
                  <a:pt x="284525" y="2019452"/>
                  <a:pt x="315448" y="2019452"/>
                </a:cubicBezTo>
                <a:lnTo>
                  <a:pt x="539406" y="2019452"/>
                </a:lnTo>
                <a:cubicBezTo>
                  <a:pt x="570329" y="2019452"/>
                  <a:pt x="595397" y="1994384"/>
                  <a:pt x="595397" y="1963461"/>
                </a:cubicBezTo>
                <a:lnTo>
                  <a:pt x="595397" y="1739503"/>
                </a:lnTo>
                <a:cubicBezTo>
                  <a:pt x="595397" y="1708580"/>
                  <a:pt x="570329" y="1683512"/>
                  <a:pt x="539406" y="1683512"/>
                </a:cubicBezTo>
                <a:close/>
                <a:moveTo>
                  <a:pt x="1880291" y="1187192"/>
                </a:moveTo>
                <a:cubicBezTo>
                  <a:pt x="1849368" y="1187192"/>
                  <a:pt x="1824300" y="1212260"/>
                  <a:pt x="1824300" y="1243183"/>
                </a:cubicBezTo>
                <a:lnTo>
                  <a:pt x="1824300" y="1467141"/>
                </a:lnTo>
                <a:cubicBezTo>
                  <a:pt x="1824300" y="1498064"/>
                  <a:pt x="1849368" y="1523132"/>
                  <a:pt x="1880291" y="1523132"/>
                </a:cubicBezTo>
                <a:lnTo>
                  <a:pt x="2104249" y="1523132"/>
                </a:lnTo>
                <a:cubicBezTo>
                  <a:pt x="2135172" y="1523132"/>
                  <a:pt x="2160240" y="1498064"/>
                  <a:pt x="2160240" y="1467141"/>
                </a:cubicBezTo>
                <a:lnTo>
                  <a:pt x="2160240" y="1243183"/>
                </a:lnTo>
                <a:cubicBezTo>
                  <a:pt x="2160240" y="1212260"/>
                  <a:pt x="2135172" y="1187192"/>
                  <a:pt x="2104249" y="1187192"/>
                </a:cubicBezTo>
                <a:close/>
                <a:moveTo>
                  <a:pt x="1358676" y="1187192"/>
                </a:moveTo>
                <a:cubicBezTo>
                  <a:pt x="1327753" y="1187192"/>
                  <a:pt x="1302685" y="1212260"/>
                  <a:pt x="1302685" y="1243183"/>
                </a:cubicBezTo>
                <a:lnTo>
                  <a:pt x="1302685" y="1467141"/>
                </a:lnTo>
                <a:cubicBezTo>
                  <a:pt x="1302685" y="1498064"/>
                  <a:pt x="1327753" y="1523132"/>
                  <a:pt x="1358676" y="1523132"/>
                </a:cubicBezTo>
                <a:lnTo>
                  <a:pt x="1582634" y="1523132"/>
                </a:lnTo>
                <a:cubicBezTo>
                  <a:pt x="1613557" y="1523132"/>
                  <a:pt x="1638625" y="1498064"/>
                  <a:pt x="1638625" y="1467141"/>
                </a:cubicBezTo>
                <a:lnTo>
                  <a:pt x="1638625" y="1243183"/>
                </a:lnTo>
                <a:cubicBezTo>
                  <a:pt x="1638625" y="1212260"/>
                  <a:pt x="1613557" y="1187192"/>
                  <a:pt x="1582634" y="1187192"/>
                </a:cubicBezTo>
                <a:close/>
                <a:moveTo>
                  <a:pt x="837062" y="1187192"/>
                </a:moveTo>
                <a:cubicBezTo>
                  <a:pt x="806139" y="1187192"/>
                  <a:pt x="781071" y="1212260"/>
                  <a:pt x="781071" y="1243183"/>
                </a:cubicBezTo>
                <a:lnTo>
                  <a:pt x="781071" y="1467141"/>
                </a:lnTo>
                <a:cubicBezTo>
                  <a:pt x="781071" y="1498064"/>
                  <a:pt x="806139" y="1523132"/>
                  <a:pt x="837062" y="1523132"/>
                </a:cubicBezTo>
                <a:lnTo>
                  <a:pt x="1061020" y="1523132"/>
                </a:lnTo>
                <a:cubicBezTo>
                  <a:pt x="1091943" y="1523132"/>
                  <a:pt x="1117011" y="1498064"/>
                  <a:pt x="1117011" y="1467141"/>
                </a:cubicBezTo>
                <a:lnTo>
                  <a:pt x="1117011" y="1243183"/>
                </a:lnTo>
                <a:cubicBezTo>
                  <a:pt x="1117011" y="1212260"/>
                  <a:pt x="1091943" y="1187192"/>
                  <a:pt x="1061020" y="1187192"/>
                </a:cubicBezTo>
                <a:close/>
                <a:moveTo>
                  <a:pt x="315448" y="1187192"/>
                </a:moveTo>
                <a:cubicBezTo>
                  <a:pt x="284525" y="1187192"/>
                  <a:pt x="259457" y="1212260"/>
                  <a:pt x="259457" y="1243183"/>
                </a:cubicBezTo>
                <a:lnTo>
                  <a:pt x="259457" y="1467141"/>
                </a:lnTo>
                <a:cubicBezTo>
                  <a:pt x="259457" y="1498064"/>
                  <a:pt x="284525" y="1523132"/>
                  <a:pt x="315448" y="1523132"/>
                </a:cubicBezTo>
                <a:lnTo>
                  <a:pt x="539406" y="1523132"/>
                </a:lnTo>
                <a:cubicBezTo>
                  <a:pt x="570329" y="1523132"/>
                  <a:pt x="595397" y="1498064"/>
                  <a:pt x="595397" y="1467141"/>
                </a:cubicBezTo>
                <a:lnTo>
                  <a:pt x="595397" y="1243183"/>
                </a:lnTo>
                <a:cubicBezTo>
                  <a:pt x="595397" y="1212260"/>
                  <a:pt x="570329" y="1187192"/>
                  <a:pt x="539406" y="1187192"/>
                </a:cubicBezTo>
                <a:close/>
                <a:moveTo>
                  <a:pt x="348041" y="163575"/>
                </a:moveTo>
                <a:cubicBezTo>
                  <a:pt x="275130" y="163575"/>
                  <a:pt x="216024" y="222681"/>
                  <a:pt x="216024" y="295592"/>
                </a:cubicBezTo>
                <a:lnTo>
                  <a:pt x="216024" y="823646"/>
                </a:lnTo>
                <a:cubicBezTo>
                  <a:pt x="216024" y="896557"/>
                  <a:pt x="275130" y="955663"/>
                  <a:pt x="348041" y="955663"/>
                </a:cubicBezTo>
                <a:lnTo>
                  <a:pt x="2100231" y="955663"/>
                </a:lnTo>
                <a:cubicBezTo>
                  <a:pt x="2173142" y="955663"/>
                  <a:pt x="2232248" y="896557"/>
                  <a:pt x="2232248" y="823646"/>
                </a:cubicBezTo>
                <a:lnTo>
                  <a:pt x="2232248" y="295592"/>
                </a:lnTo>
                <a:cubicBezTo>
                  <a:pt x="2232248" y="222681"/>
                  <a:pt x="2173142" y="163575"/>
                  <a:pt x="2100231" y="163575"/>
                </a:cubicBezTo>
                <a:close/>
                <a:moveTo>
                  <a:pt x="265172" y="0"/>
                </a:moveTo>
                <a:lnTo>
                  <a:pt x="2183100" y="0"/>
                </a:lnTo>
                <a:cubicBezTo>
                  <a:pt x="2329550" y="0"/>
                  <a:pt x="2448272" y="118722"/>
                  <a:pt x="2448272" y="265172"/>
                </a:cubicBezTo>
                <a:lnTo>
                  <a:pt x="2448272" y="2974828"/>
                </a:lnTo>
                <a:cubicBezTo>
                  <a:pt x="2448272" y="3121278"/>
                  <a:pt x="2329550" y="3240000"/>
                  <a:pt x="2183100" y="3240000"/>
                </a:cubicBezTo>
                <a:lnTo>
                  <a:pt x="265172" y="3240000"/>
                </a:lnTo>
                <a:cubicBezTo>
                  <a:pt x="118722" y="3240000"/>
                  <a:pt x="0" y="3121278"/>
                  <a:pt x="0" y="2974828"/>
                </a:cubicBezTo>
                <a:lnTo>
                  <a:pt x="0" y="265172"/>
                </a:lnTo>
                <a:cubicBezTo>
                  <a:pt x="0" y="118722"/>
                  <a:pt x="118722" y="0"/>
                  <a:pt x="26517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4" name="Rounded Rectangle 32">
            <a:extLst>
              <a:ext uri="{FF2B5EF4-FFF2-40B4-BE49-F238E27FC236}">
                <a16:creationId xmlns:a16="http://schemas.microsoft.com/office/drawing/2014/main" id="{A7C45BCB-0B8E-4E0E-842A-DD554B68B1C0}"/>
              </a:ext>
            </a:extLst>
          </p:cNvPr>
          <p:cNvSpPr/>
          <p:nvPr/>
        </p:nvSpPr>
        <p:spPr>
          <a:xfrm>
            <a:off x="10179594" y="3623455"/>
            <a:ext cx="491492" cy="491492"/>
          </a:xfrm>
          <a:custGeom>
            <a:avLst/>
            <a:gdLst/>
            <a:ahLst/>
            <a:cxnLst/>
            <a:rect l="l" t="t" r="r" b="b"/>
            <a:pathLst>
              <a:path w="3240000" h="3240000">
                <a:moveTo>
                  <a:pt x="2019696" y="2510955"/>
                </a:moveTo>
                <a:lnTo>
                  <a:pt x="2019696" y="2797359"/>
                </a:lnTo>
                <a:lnTo>
                  <a:pt x="2914589" y="2797359"/>
                </a:lnTo>
                <a:lnTo>
                  <a:pt x="2914589" y="2510955"/>
                </a:lnTo>
                <a:close/>
                <a:moveTo>
                  <a:pt x="2019696" y="2081348"/>
                </a:moveTo>
                <a:lnTo>
                  <a:pt x="2019696" y="2367752"/>
                </a:lnTo>
                <a:lnTo>
                  <a:pt x="2914589" y="2367752"/>
                </a:lnTo>
                <a:lnTo>
                  <a:pt x="2914589" y="2081348"/>
                </a:lnTo>
                <a:close/>
                <a:moveTo>
                  <a:pt x="580710" y="2021703"/>
                </a:moveTo>
                <a:lnTo>
                  <a:pt x="378191" y="2224222"/>
                </a:lnTo>
                <a:lnTo>
                  <a:pt x="593323" y="2439354"/>
                </a:lnTo>
                <a:lnTo>
                  <a:pt x="378191" y="2654485"/>
                </a:lnTo>
                <a:lnTo>
                  <a:pt x="580710" y="2857004"/>
                </a:lnTo>
                <a:lnTo>
                  <a:pt x="795842" y="2641872"/>
                </a:lnTo>
                <a:lnTo>
                  <a:pt x="1010973" y="2857004"/>
                </a:lnTo>
                <a:lnTo>
                  <a:pt x="1213492" y="2654485"/>
                </a:lnTo>
                <a:lnTo>
                  <a:pt x="998360" y="2439354"/>
                </a:lnTo>
                <a:lnTo>
                  <a:pt x="1213492" y="2224222"/>
                </a:lnTo>
                <a:lnTo>
                  <a:pt x="1010973" y="2021703"/>
                </a:lnTo>
                <a:lnTo>
                  <a:pt x="795842" y="2236835"/>
                </a:lnTo>
                <a:close/>
                <a:moveTo>
                  <a:pt x="1656000" y="1656001"/>
                </a:moveTo>
                <a:lnTo>
                  <a:pt x="3240000" y="1656001"/>
                </a:lnTo>
                <a:lnTo>
                  <a:pt x="3240000" y="2699989"/>
                </a:lnTo>
                <a:cubicBezTo>
                  <a:pt x="3240000" y="2998229"/>
                  <a:pt x="2998229" y="3240000"/>
                  <a:pt x="2699989" y="3240000"/>
                </a:cubicBezTo>
                <a:lnTo>
                  <a:pt x="1656000" y="3240000"/>
                </a:lnTo>
                <a:close/>
                <a:moveTo>
                  <a:pt x="0" y="1656001"/>
                </a:moveTo>
                <a:lnTo>
                  <a:pt x="1584000" y="1656001"/>
                </a:lnTo>
                <a:lnTo>
                  <a:pt x="1584000" y="3240000"/>
                </a:lnTo>
                <a:lnTo>
                  <a:pt x="540011" y="3240000"/>
                </a:lnTo>
                <a:cubicBezTo>
                  <a:pt x="241771" y="3240000"/>
                  <a:pt x="0" y="2998229"/>
                  <a:pt x="0" y="2699989"/>
                </a:cubicBezTo>
                <a:close/>
                <a:moveTo>
                  <a:pt x="2467143" y="957859"/>
                </a:moveTo>
                <a:cubicBezTo>
                  <a:pt x="2388055" y="957859"/>
                  <a:pt x="2323941" y="1021973"/>
                  <a:pt x="2323941" y="1101061"/>
                </a:cubicBezTo>
                <a:cubicBezTo>
                  <a:pt x="2323941" y="1180149"/>
                  <a:pt x="2388055" y="1244263"/>
                  <a:pt x="2467143" y="1244263"/>
                </a:cubicBezTo>
                <a:cubicBezTo>
                  <a:pt x="2546231" y="1244263"/>
                  <a:pt x="2610345" y="1180149"/>
                  <a:pt x="2610345" y="1101061"/>
                </a:cubicBezTo>
                <a:cubicBezTo>
                  <a:pt x="2610345" y="1021973"/>
                  <a:pt x="2546231" y="957859"/>
                  <a:pt x="2467143" y="957859"/>
                </a:cubicBezTo>
                <a:close/>
                <a:moveTo>
                  <a:pt x="2019696" y="635775"/>
                </a:moveTo>
                <a:lnTo>
                  <a:pt x="2019696" y="922180"/>
                </a:lnTo>
                <a:lnTo>
                  <a:pt x="2914589" y="922180"/>
                </a:lnTo>
                <a:lnTo>
                  <a:pt x="2914589" y="635775"/>
                </a:lnTo>
                <a:close/>
                <a:moveTo>
                  <a:pt x="652639" y="331531"/>
                </a:moveTo>
                <a:lnTo>
                  <a:pt x="652639" y="635775"/>
                </a:lnTo>
                <a:lnTo>
                  <a:pt x="348395" y="635775"/>
                </a:lnTo>
                <a:lnTo>
                  <a:pt x="348395" y="922180"/>
                </a:lnTo>
                <a:lnTo>
                  <a:pt x="652639" y="922180"/>
                </a:lnTo>
                <a:lnTo>
                  <a:pt x="652639" y="1226424"/>
                </a:lnTo>
                <a:lnTo>
                  <a:pt x="939044" y="1226424"/>
                </a:lnTo>
                <a:lnTo>
                  <a:pt x="939044" y="922180"/>
                </a:lnTo>
                <a:lnTo>
                  <a:pt x="1243288" y="922180"/>
                </a:lnTo>
                <a:lnTo>
                  <a:pt x="1243288" y="635775"/>
                </a:lnTo>
                <a:lnTo>
                  <a:pt x="939044" y="635775"/>
                </a:lnTo>
                <a:lnTo>
                  <a:pt x="939044" y="331531"/>
                </a:lnTo>
                <a:close/>
                <a:moveTo>
                  <a:pt x="2467143" y="313692"/>
                </a:moveTo>
                <a:cubicBezTo>
                  <a:pt x="2388055" y="313692"/>
                  <a:pt x="2323941" y="377806"/>
                  <a:pt x="2323941" y="456894"/>
                </a:cubicBezTo>
                <a:cubicBezTo>
                  <a:pt x="2323941" y="535982"/>
                  <a:pt x="2388055" y="600096"/>
                  <a:pt x="2467143" y="600096"/>
                </a:cubicBezTo>
                <a:cubicBezTo>
                  <a:pt x="2546231" y="600096"/>
                  <a:pt x="2610345" y="535982"/>
                  <a:pt x="2610345" y="456894"/>
                </a:cubicBezTo>
                <a:cubicBezTo>
                  <a:pt x="2610345" y="377806"/>
                  <a:pt x="2546231" y="313692"/>
                  <a:pt x="2467143" y="313692"/>
                </a:cubicBezTo>
                <a:close/>
                <a:moveTo>
                  <a:pt x="540011" y="0"/>
                </a:moveTo>
                <a:lnTo>
                  <a:pt x="2699989" y="0"/>
                </a:lnTo>
                <a:cubicBezTo>
                  <a:pt x="2998229" y="0"/>
                  <a:pt x="3240000" y="241771"/>
                  <a:pt x="3240000" y="540011"/>
                </a:cubicBezTo>
                <a:lnTo>
                  <a:pt x="3240000" y="1584001"/>
                </a:lnTo>
                <a:lnTo>
                  <a:pt x="1656000" y="1584001"/>
                </a:lnTo>
                <a:lnTo>
                  <a:pt x="1656000" y="1"/>
                </a:lnTo>
                <a:lnTo>
                  <a:pt x="1584000" y="1"/>
                </a:lnTo>
                <a:lnTo>
                  <a:pt x="1584000" y="1584001"/>
                </a:lnTo>
                <a:lnTo>
                  <a:pt x="0" y="1584001"/>
                </a:lnTo>
                <a:lnTo>
                  <a:pt x="0" y="540011"/>
                </a:lnTo>
                <a:cubicBezTo>
                  <a:pt x="0" y="241771"/>
                  <a:pt x="241771" y="0"/>
                  <a:pt x="54001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5" name="Trapezoid 13">
            <a:extLst>
              <a:ext uri="{FF2B5EF4-FFF2-40B4-BE49-F238E27FC236}">
                <a16:creationId xmlns:a16="http://schemas.microsoft.com/office/drawing/2014/main" id="{EAB635DE-58EF-4585-A0F5-0790A1957A5B}"/>
              </a:ext>
            </a:extLst>
          </p:cNvPr>
          <p:cNvSpPr/>
          <p:nvPr/>
        </p:nvSpPr>
        <p:spPr>
          <a:xfrm>
            <a:off x="5324216" y="2538243"/>
            <a:ext cx="529844" cy="448015"/>
          </a:xfrm>
          <a:custGeom>
            <a:avLst/>
            <a:gdLst/>
            <a:ahLst/>
            <a:cxnLst/>
            <a:rect l="l" t="t" r="r" b="b"/>
            <a:pathLst>
              <a:path w="2736304" h="2313707">
                <a:moveTo>
                  <a:pt x="1046195" y="1945901"/>
                </a:moveTo>
                <a:lnTo>
                  <a:pt x="998316" y="2093032"/>
                </a:lnTo>
                <a:lnTo>
                  <a:pt x="1737988" y="2093032"/>
                </a:lnTo>
                <a:lnTo>
                  <a:pt x="1690109" y="1945901"/>
                </a:lnTo>
                <a:close/>
                <a:moveTo>
                  <a:pt x="396044" y="89541"/>
                </a:moveTo>
                <a:lnTo>
                  <a:pt x="396044" y="1241668"/>
                </a:lnTo>
                <a:lnTo>
                  <a:pt x="2340260" y="1241668"/>
                </a:lnTo>
                <a:lnTo>
                  <a:pt x="2340260" y="89541"/>
                </a:lnTo>
                <a:close/>
                <a:moveTo>
                  <a:pt x="252028" y="0"/>
                </a:moveTo>
                <a:lnTo>
                  <a:pt x="2484276" y="0"/>
                </a:lnTo>
                <a:lnTo>
                  <a:pt x="2484276" y="1331208"/>
                </a:lnTo>
                <a:lnTo>
                  <a:pt x="2484679" y="1331208"/>
                </a:lnTo>
                <a:lnTo>
                  <a:pt x="2736304" y="2195304"/>
                </a:lnTo>
                <a:lnTo>
                  <a:pt x="2736304" y="2313707"/>
                </a:lnTo>
                <a:lnTo>
                  <a:pt x="0" y="2313707"/>
                </a:lnTo>
                <a:lnTo>
                  <a:pt x="0" y="2195304"/>
                </a:lnTo>
                <a:lnTo>
                  <a:pt x="251625" y="1331208"/>
                </a:lnTo>
                <a:lnTo>
                  <a:pt x="252028" y="133120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6" name="Rounded Rectangle 7">
            <a:extLst>
              <a:ext uri="{FF2B5EF4-FFF2-40B4-BE49-F238E27FC236}">
                <a16:creationId xmlns:a16="http://schemas.microsoft.com/office/drawing/2014/main" id="{890A206E-8EB0-46CB-87E5-BB62DA827BE4}"/>
              </a:ext>
            </a:extLst>
          </p:cNvPr>
          <p:cNvSpPr/>
          <p:nvPr/>
        </p:nvSpPr>
        <p:spPr>
          <a:xfrm>
            <a:off x="7858216" y="2527504"/>
            <a:ext cx="271294" cy="469495"/>
          </a:xfrm>
          <a:custGeom>
            <a:avLst/>
            <a:gdLst/>
            <a:ahLst/>
            <a:cxnLst/>
            <a:rect l="l" t="t" r="r" b="b"/>
            <a:pathLst>
              <a:path w="1872208" h="3240000">
                <a:moveTo>
                  <a:pt x="936104" y="2852499"/>
                </a:moveTo>
                <a:cubicBezTo>
                  <a:pt x="861605" y="2852499"/>
                  <a:pt x="801211" y="2912893"/>
                  <a:pt x="801211" y="2987392"/>
                </a:cubicBezTo>
                <a:cubicBezTo>
                  <a:pt x="801211" y="3061891"/>
                  <a:pt x="861605" y="3122285"/>
                  <a:pt x="936104" y="3122285"/>
                </a:cubicBezTo>
                <a:cubicBezTo>
                  <a:pt x="1010603" y="3122285"/>
                  <a:pt x="1070997" y="3061891"/>
                  <a:pt x="1070997" y="2987392"/>
                </a:cubicBezTo>
                <a:cubicBezTo>
                  <a:pt x="1070997" y="2912893"/>
                  <a:pt x="1010603" y="2852499"/>
                  <a:pt x="936104" y="2852499"/>
                </a:cubicBezTo>
                <a:close/>
                <a:moveTo>
                  <a:pt x="144016" y="323096"/>
                </a:moveTo>
                <a:lnTo>
                  <a:pt x="144016" y="2699360"/>
                </a:lnTo>
                <a:lnTo>
                  <a:pt x="1728192" y="2699360"/>
                </a:lnTo>
                <a:lnTo>
                  <a:pt x="1728192" y="323096"/>
                </a:lnTo>
                <a:close/>
                <a:moveTo>
                  <a:pt x="720104" y="107072"/>
                </a:moveTo>
                <a:cubicBezTo>
                  <a:pt x="690281" y="107072"/>
                  <a:pt x="666104" y="131249"/>
                  <a:pt x="666104" y="161072"/>
                </a:cubicBezTo>
                <a:cubicBezTo>
                  <a:pt x="666104" y="190895"/>
                  <a:pt x="690281" y="215072"/>
                  <a:pt x="720104" y="215072"/>
                </a:cubicBezTo>
                <a:lnTo>
                  <a:pt x="1152104" y="215072"/>
                </a:lnTo>
                <a:cubicBezTo>
                  <a:pt x="1181927" y="215072"/>
                  <a:pt x="1206104" y="190895"/>
                  <a:pt x="1206104" y="161072"/>
                </a:cubicBezTo>
                <a:cubicBezTo>
                  <a:pt x="1206104" y="131249"/>
                  <a:pt x="1181927" y="107072"/>
                  <a:pt x="1152104" y="107072"/>
                </a:cubicBezTo>
                <a:close/>
                <a:moveTo>
                  <a:pt x="312041" y="0"/>
                </a:moveTo>
                <a:lnTo>
                  <a:pt x="1560167" y="0"/>
                </a:lnTo>
                <a:cubicBezTo>
                  <a:pt x="1732502" y="0"/>
                  <a:pt x="1872208" y="139706"/>
                  <a:pt x="1872208" y="312041"/>
                </a:cubicBezTo>
                <a:lnTo>
                  <a:pt x="1872208" y="2927959"/>
                </a:lnTo>
                <a:cubicBezTo>
                  <a:pt x="1872208" y="3100294"/>
                  <a:pt x="1732502" y="3240000"/>
                  <a:pt x="1560167" y="3240000"/>
                </a:cubicBezTo>
                <a:lnTo>
                  <a:pt x="312041" y="3240000"/>
                </a:lnTo>
                <a:cubicBezTo>
                  <a:pt x="139706" y="3240000"/>
                  <a:pt x="0" y="3100294"/>
                  <a:pt x="0" y="2927959"/>
                </a:cubicBezTo>
                <a:lnTo>
                  <a:pt x="0" y="312041"/>
                </a:lnTo>
                <a:cubicBezTo>
                  <a:pt x="0" y="139706"/>
                  <a:pt x="139706" y="0"/>
                  <a:pt x="3120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7" name="Rectangle 18">
            <a:extLst>
              <a:ext uri="{FF2B5EF4-FFF2-40B4-BE49-F238E27FC236}">
                <a16:creationId xmlns:a16="http://schemas.microsoft.com/office/drawing/2014/main" id="{D8BFBE69-EC90-491A-A905-789398F4B3A8}"/>
              </a:ext>
            </a:extLst>
          </p:cNvPr>
          <p:cNvSpPr/>
          <p:nvPr/>
        </p:nvSpPr>
        <p:spPr>
          <a:xfrm>
            <a:off x="6258752" y="2567175"/>
            <a:ext cx="491054" cy="390153"/>
          </a:xfrm>
          <a:custGeom>
            <a:avLst/>
            <a:gdLst/>
            <a:ahLst/>
            <a:cxnLst/>
            <a:rect l="l" t="t" r="r" b="b"/>
            <a:pathLst>
              <a:path w="3240000" h="2574247">
                <a:moveTo>
                  <a:pt x="2393400" y="1814089"/>
                </a:moveTo>
                <a:cubicBezTo>
                  <a:pt x="2363577" y="1814089"/>
                  <a:pt x="2339400" y="1838266"/>
                  <a:pt x="2339400" y="1868089"/>
                </a:cubicBezTo>
                <a:cubicBezTo>
                  <a:pt x="2339400" y="1897912"/>
                  <a:pt x="2363577" y="1922089"/>
                  <a:pt x="2393400" y="1922089"/>
                </a:cubicBezTo>
                <a:lnTo>
                  <a:pt x="2573400" y="1922089"/>
                </a:lnTo>
                <a:cubicBezTo>
                  <a:pt x="2603223" y="1922089"/>
                  <a:pt x="2627400" y="1897912"/>
                  <a:pt x="2627400" y="1868089"/>
                </a:cubicBezTo>
                <a:cubicBezTo>
                  <a:pt x="2627400" y="1838266"/>
                  <a:pt x="2603223" y="1814089"/>
                  <a:pt x="2573400" y="1814089"/>
                </a:cubicBezTo>
                <a:close/>
                <a:moveTo>
                  <a:pt x="173344" y="1814089"/>
                </a:moveTo>
                <a:cubicBezTo>
                  <a:pt x="143521" y="1814089"/>
                  <a:pt x="119344" y="1838266"/>
                  <a:pt x="119344" y="1868089"/>
                </a:cubicBezTo>
                <a:cubicBezTo>
                  <a:pt x="119344" y="1897912"/>
                  <a:pt x="143521" y="1922089"/>
                  <a:pt x="173344" y="1922089"/>
                </a:cubicBezTo>
                <a:lnTo>
                  <a:pt x="353344" y="1922089"/>
                </a:lnTo>
                <a:cubicBezTo>
                  <a:pt x="383167" y="1922089"/>
                  <a:pt x="407344" y="1897912"/>
                  <a:pt x="407344" y="1868089"/>
                </a:cubicBezTo>
                <a:cubicBezTo>
                  <a:pt x="407344" y="1838266"/>
                  <a:pt x="383167" y="1814089"/>
                  <a:pt x="353344" y="1814089"/>
                </a:cubicBezTo>
                <a:close/>
                <a:moveTo>
                  <a:pt x="2933496" y="1796081"/>
                </a:moveTo>
                <a:cubicBezTo>
                  <a:pt x="2893727" y="1796081"/>
                  <a:pt x="2861488" y="1828320"/>
                  <a:pt x="2861488" y="1868089"/>
                </a:cubicBezTo>
                <a:cubicBezTo>
                  <a:pt x="2861488" y="1907858"/>
                  <a:pt x="2893727" y="1940097"/>
                  <a:pt x="2933496" y="1940097"/>
                </a:cubicBezTo>
                <a:cubicBezTo>
                  <a:pt x="2973265" y="1940097"/>
                  <a:pt x="3005504" y="1907858"/>
                  <a:pt x="3005504" y="1868089"/>
                </a:cubicBezTo>
                <a:cubicBezTo>
                  <a:pt x="3005504" y="1828320"/>
                  <a:pt x="2973265" y="1796081"/>
                  <a:pt x="2933496" y="1796081"/>
                </a:cubicBezTo>
                <a:close/>
                <a:moveTo>
                  <a:pt x="119344" y="122856"/>
                </a:moveTo>
                <a:lnTo>
                  <a:pt x="119344" y="1728192"/>
                </a:lnTo>
                <a:lnTo>
                  <a:pt x="3120656" y="1728192"/>
                </a:lnTo>
                <a:lnTo>
                  <a:pt x="3120656" y="122856"/>
                </a:lnTo>
                <a:close/>
                <a:moveTo>
                  <a:pt x="0" y="0"/>
                </a:moveTo>
                <a:lnTo>
                  <a:pt x="3240000" y="0"/>
                </a:lnTo>
                <a:lnTo>
                  <a:pt x="3240000" y="2016224"/>
                </a:lnTo>
                <a:lnTo>
                  <a:pt x="1812079" y="2016224"/>
                </a:lnTo>
                <a:lnTo>
                  <a:pt x="1857107" y="2320159"/>
                </a:lnTo>
                <a:lnTo>
                  <a:pt x="2357140" y="2320159"/>
                </a:lnTo>
                <a:cubicBezTo>
                  <a:pt x="2427304" y="2320159"/>
                  <a:pt x="2484184" y="2377039"/>
                  <a:pt x="2484184" y="2447203"/>
                </a:cubicBezTo>
                <a:lnTo>
                  <a:pt x="2484184" y="2574247"/>
                </a:lnTo>
                <a:lnTo>
                  <a:pt x="755992" y="2574247"/>
                </a:lnTo>
                <a:lnTo>
                  <a:pt x="755992" y="2447203"/>
                </a:lnTo>
                <a:cubicBezTo>
                  <a:pt x="755992" y="2377039"/>
                  <a:pt x="812872" y="2320159"/>
                  <a:pt x="883036" y="2320159"/>
                </a:cubicBezTo>
                <a:lnTo>
                  <a:pt x="1382894" y="2320159"/>
                </a:lnTo>
                <a:lnTo>
                  <a:pt x="1427922" y="2016224"/>
                </a:lnTo>
                <a:lnTo>
                  <a:pt x="0" y="2016224"/>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8" name="Rounded Rectangle 25">
            <a:extLst>
              <a:ext uri="{FF2B5EF4-FFF2-40B4-BE49-F238E27FC236}">
                <a16:creationId xmlns:a16="http://schemas.microsoft.com/office/drawing/2014/main" id="{4572E89B-D1A8-4A73-807F-C57BE0137D47}"/>
              </a:ext>
            </a:extLst>
          </p:cNvPr>
          <p:cNvSpPr/>
          <p:nvPr/>
        </p:nvSpPr>
        <p:spPr>
          <a:xfrm>
            <a:off x="7154498" y="2552022"/>
            <a:ext cx="299026" cy="420457"/>
          </a:xfrm>
          <a:custGeom>
            <a:avLst/>
            <a:gdLst/>
            <a:ahLst/>
            <a:cxnLst/>
            <a:rect l="l" t="t" r="r" b="b"/>
            <a:pathLst>
              <a:path w="2304256" h="3240000">
                <a:moveTo>
                  <a:pt x="954128" y="3024336"/>
                </a:moveTo>
                <a:cubicBezTo>
                  <a:pt x="924305" y="3024336"/>
                  <a:pt x="900128" y="3048513"/>
                  <a:pt x="900128" y="3078336"/>
                </a:cubicBezTo>
                <a:cubicBezTo>
                  <a:pt x="900128" y="3108159"/>
                  <a:pt x="924305" y="3132336"/>
                  <a:pt x="954128" y="3132336"/>
                </a:cubicBezTo>
                <a:lnTo>
                  <a:pt x="1350128" y="3132336"/>
                </a:lnTo>
                <a:cubicBezTo>
                  <a:pt x="1379951" y="3132336"/>
                  <a:pt x="1404128" y="3108159"/>
                  <a:pt x="1404128" y="3078336"/>
                </a:cubicBezTo>
                <a:cubicBezTo>
                  <a:pt x="1404128" y="3048513"/>
                  <a:pt x="1379951" y="3024336"/>
                  <a:pt x="1350128" y="3024336"/>
                </a:cubicBezTo>
                <a:close/>
                <a:moveTo>
                  <a:pt x="131531" y="224650"/>
                </a:moveTo>
                <a:lnTo>
                  <a:pt x="131531" y="2888946"/>
                </a:lnTo>
                <a:lnTo>
                  <a:pt x="2172725" y="2888946"/>
                </a:lnTo>
                <a:lnTo>
                  <a:pt x="2172725" y="224650"/>
                </a:lnTo>
                <a:close/>
                <a:moveTo>
                  <a:pt x="936128" y="73520"/>
                </a:moveTo>
                <a:cubicBezTo>
                  <a:pt x="916246" y="73520"/>
                  <a:pt x="900128" y="89638"/>
                  <a:pt x="900128" y="109520"/>
                </a:cubicBezTo>
                <a:cubicBezTo>
                  <a:pt x="900128" y="129402"/>
                  <a:pt x="916246" y="145520"/>
                  <a:pt x="936128" y="145520"/>
                </a:cubicBezTo>
                <a:lnTo>
                  <a:pt x="1368128" y="145520"/>
                </a:lnTo>
                <a:cubicBezTo>
                  <a:pt x="1388010" y="145520"/>
                  <a:pt x="1404128" y="129402"/>
                  <a:pt x="1404128" y="109520"/>
                </a:cubicBezTo>
                <a:cubicBezTo>
                  <a:pt x="1404128" y="89638"/>
                  <a:pt x="1388010" y="73520"/>
                  <a:pt x="1368128" y="73520"/>
                </a:cubicBezTo>
                <a:close/>
                <a:moveTo>
                  <a:pt x="155330" y="0"/>
                </a:moveTo>
                <a:lnTo>
                  <a:pt x="2148926" y="0"/>
                </a:lnTo>
                <a:cubicBezTo>
                  <a:pt x="2234712" y="0"/>
                  <a:pt x="2304256" y="69544"/>
                  <a:pt x="2304256" y="155330"/>
                </a:cubicBezTo>
                <a:lnTo>
                  <a:pt x="2304256" y="3084670"/>
                </a:lnTo>
                <a:cubicBezTo>
                  <a:pt x="2304256" y="3170456"/>
                  <a:pt x="2234712" y="3240000"/>
                  <a:pt x="2148926" y="3240000"/>
                </a:cubicBezTo>
                <a:lnTo>
                  <a:pt x="155330" y="3240000"/>
                </a:lnTo>
                <a:cubicBezTo>
                  <a:pt x="69544" y="3240000"/>
                  <a:pt x="0" y="3170456"/>
                  <a:pt x="0" y="3084670"/>
                </a:cubicBezTo>
                <a:lnTo>
                  <a:pt x="0" y="155330"/>
                </a:lnTo>
                <a:cubicBezTo>
                  <a:pt x="0" y="69544"/>
                  <a:pt x="69544" y="0"/>
                  <a:pt x="15533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9" name="Chord 14">
            <a:extLst>
              <a:ext uri="{FF2B5EF4-FFF2-40B4-BE49-F238E27FC236}">
                <a16:creationId xmlns:a16="http://schemas.microsoft.com/office/drawing/2014/main" id="{55CB0732-5078-415F-A13A-7992B69C1679}"/>
              </a:ext>
            </a:extLst>
          </p:cNvPr>
          <p:cNvSpPr/>
          <p:nvPr/>
        </p:nvSpPr>
        <p:spPr>
          <a:xfrm>
            <a:off x="5919945" y="5535338"/>
            <a:ext cx="512639" cy="646909"/>
          </a:xfrm>
          <a:custGeom>
            <a:avLst/>
            <a:gdLst/>
            <a:ahLst/>
            <a:cxnLst/>
            <a:rect l="l" t="t" r="r" b="b"/>
            <a:pathLst>
              <a:path w="2120980" h="2676504">
                <a:moveTo>
                  <a:pt x="824057" y="2198115"/>
                </a:moveTo>
                <a:lnTo>
                  <a:pt x="824057" y="2229022"/>
                </a:lnTo>
                <a:lnTo>
                  <a:pt x="751177" y="2229022"/>
                </a:lnTo>
                <a:lnTo>
                  <a:pt x="751177" y="2510330"/>
                </a:lnTo>
                <a:lnTo>
                  <a:pt x="824057" y="2510330"/>
                </a:lnTo>
                <a:lnTo>
                  <a:pt x="824057" y="2541237"/>
                </a:lnTo>
                <a:lnTo>
                  <a:pt x="1298129" y="2541237"/>
                </a:lnTo>
                <a:lnTo>
                  <a:pt x="1298129" y="2510330"/>
                </a:lnTo>
                <a:lnTo>
                  <a:pt x="1371008" y="2510330"/>
                </a:lnTo>
                <a:lnTo>
                  <a:pt x="1371008" y="2229022"/>
                </a:lnTo>
                <a:lnTo>
                  <a:pt x="1298129" y="2229022"/>
                </a:lnTo>
                <a:lnTo>
                  <a:pt x="1298129" y="2198115"/>
                </a:lnTo>
                <a:close/>
                <a:moveTo>
                  <a:pt x="1933495" y="134375"/>
                </a:moveTo>
                <a:cubicBezTo>
                  <a:pt x="1872496" y="128267"/>
                  <a:pt x="1778964" y="206162"/>
                  <a:pt x="1655092" y="316398"/>
                </a:cubicBezTo>
                <a:lnTo>
                  <a:pt x="1655092" y="762581"/>
                </a:lnTo>
                <a:lnTo>
                  <a:pt x="1651862" y="762581"/>
                </a:lnTo>
                <a:cubicBezTo>
                  <a:pt x="1647824" y="843406"/>
                  <a:pt x="1633793" y="920606"/>
                  <a:pt x="1611266" y="992211"/>
                </a:cubicBezTo>
                <a:cubicBezTo>
                  <a:pt x="1739269" y="1047184"/>
                  <a:pt x="1828260" y="986425"/>
                  <a:pt x="1895778" y="900656"/>
                </a:cubicBezTo>
                <a:cubicBezTo>
                  <a:pt x="1964561" y="813279"/>
                  <a:pt x="2016746" y="624382"/>
                  <a:pt x="2016490" y="465292"/>
                </a:cubicBezTo>
                <a:cubicBezTo>
                  <a:pt x="2023696" y="232949"/>
                  <a:pt x="1995287" y="140561"/>
                  <a:pt x="1933495" y="134375"/>
                </a:cubicBezTo>
                <a:close/>
                <a:moveTo>
                  <a:pt x="187485" y="134375"/>
                </a:moveTo>
                <a:cubicBezTo>
                  <a:pt x="125693" y="140561"/>
                  <a:pt x="97284" y="232949"/>
                  <a:pt x="104490" y="465292"/>
                </a:cubicBezTo>
                <a:cubicBezTo>
                  <a:pt x="104234" y="624382"/>
                  <a:pt x="156419" y="813279"/>
                  <a:pt x="225202" y="900656"/>
                </a:cubicBezTo>
                <a:cubicBezTo>
                  <a:pt x="292944" y="986710"/>
                  <a:pt x="382303" y="1047587"/>
                  <a:pt x="511026" y="991745"/>
                </a:cubicBezTo>
                <a:cubicBezTo>
                  <a:pt x="488627" y="920189"/>
                  <a:pt x="474740" y="843131"/>
                  <a:pt x="470841" y="762581"/>
                </a:cubicBezTo>
                <a:lnTo>
                  <a:pt x="467092" y="762581"/>
                </a:lnTo>
                <a:lnTo>
                  <a:pt x="467092" y="317447"/>
                </a:lnTo>
                <a:cubicBezTo>
                  <a:pt x="342616" y="206663"/>
                  <a:pt x="248680" y="128248"/>
                  <a:pt x="187485" y="134375"/>
                </a:cubicBezTo>
                <a:close/>
                <a:moveTo>
                  <a:pt x="171293" y="338"/>
                </a:moveTo>
                <a:cubicBezTo>
                  <a:pt x="267101" y="7324"/>
                  <a:pt x="383647" y="121035"/>
                  <a:pt x="467092" y="183917"/>
                </a:cubicBezTo>
                <a:lnTo>
                  <a:pt x="467092" y="127304"/>
                </a:lnTo>
                <a:cubicBezTo>
                  <a:pt x="446033" y="120339"/>
                  <a:pt x="431092" y="100383"/>
                  <a:pt x="431092" y="76938"/>
                </a:cubicBezTo>
                <a:cubicBezTo>
                  <a:pt x="431092" y="47115"/>
                  <a:pt x="455269" y="22938"/>
                  <a:pt x="485092" y="22938"/>
                </a:cubicBezTo>
                <a:lnTo>
                  <a:pt x="1637092" y="22938"/>
                </a:lnTo>
                <a:cubicBezTo>
                  <a:pt x="1666915" y="22938"/>
                  <a:pt x="1691092" y="47115"/>
                  <a:pt x="1691092" y="76938"/>
                </a:cubicBezTo>
                <a:cubicBezTo>
                  <a:pt x="1691092" y="100383"/>
                  <a:pt x="1676151" y="120339"/>
                  <a:pt x="1655092" y="127304"/>
                </a:cubicBezTo>
                <a:lnTo>
                  <a:pt x="1655092" y="182958"/>
                </a:lnTo>
                <a:cubicBezTo>
                  <a:pt x="1738474" y="119924"/>
                  <a:pt x="1854348" y="7289"/>
                  <a:pt x="1949687" y="338"/>
                </a:cubicBezTo>
                <a:cubicBezTo>
                  <a:pt x="2046947" y="-6754"/>
                  <a:pt x="2122836" y="96139"/>
                  <a:pt x="2120946" y="473736"/>
                </a:cubicBezTo>
                <a:cubicBezTo>
                  <a:pt x="2117166" y="673942"/>
                  <a:pt x="2058714" y="872497"/>
                  <a:pt x="1966316" y="974360"/>
                </a:cubicBezTo>
                <a:cubicBezTo>
                  <a:pt x="1875288" y="1074712"/>
                  <a:pt x="1740706" y="1159472"/>
                  <a:pt x="1574365" y="1087619"/>
                </a:cubicBezTo>
                <a:cubicBezTo>
                  <a:pt x="1498402" y="1256706"/>
                  <a:pt x="1371540" y="1383225"/>
                  <a:pt x="1220432" y="1434843"/>
                </a:cubicBezTo>
                <a:lnTo>
                  <a:pt x="1220432" y="1524098"/>
                </a:lnTo>
                <a:cubicBezTo>
                  <a:pt x="1242816" y="1529237"/>
                  <a:pt x="1259092" y="1549488"/>
                  <a:pt x="1259092" y="1573540"/>
                </a:cubicBezTo>
                <a:lnTo>
                  <a:pt x="1259092" y="1782216"/>
                </a:lnTo>
                <a:cubicBezTo>
                  <a:pt x="1259092" y="1806269"/>
                  <a:pt x="1242816" y="1826519"/>
                  <a:pt x="1220432" y="1831659"/>
                </a:cubicBezTo>
                <a:lnTo>
                  <a:pt x="1220432" y="1899972"/>
                </a:lnTo>
                <a:cubicBezTo>
                  <a:pt x="1220432" y="1908643"/>
                  <a:pt x="1218317" y="1916820"/>
                  <a:pt x="1214011" y="1923722"/>
                </a:cubicBezTo>
                <a:cubicBezTo>
                  <a:pt x="1480406" y="1939701"/>
                  <a:pt x="1673079" y="1996147"/>
                  <a:pt x="1682229" y="2062848"/>
                </a:cubicBezTo>
                <a:lnTo>
                  <a:pt x="1925188" y="2062848"/>
                </a:lnTo>
                <a:lnTo>
                  <a:pt x="1925188" y="2676504"/>
                </a:lnTo>
                <a:lnTo>
                  <a:pt x="196996" y="2676504"/>
                </a:lnTo>
                <a:lnTo>
                  <a:pt x="196996" y="2062848"/>
                </a:lnTo>
                <a:lnTo>
                  <a:pt x="427501" y="2062848"/>
                </a:lnTo>
                <a:cubicBezTo>
                  <a:pt x="436455" y="1995236"/>
                  <a:pt x="634470" y="1937990"/>
                  <a:pt x="907722" y="1923052"/>
                </a:cubicBezTo>
                <a:cubicBezTo>
                  <a:pt x="903729" y="1916275"/>
                  <a:pt x="901752" y="1908354"/>
                  <a:pt x="901752" y="1899972"/>
                </a:cubicBezTo>
                <a:lnTo>
                  <a:pt x="901752" y="1831659"/>
                </a:lnTo>
                <a:cubicBezTo>
                  <a:pt x="879369" y="1826519"/>
                  <a:pt x="863092" y="1806269"/>
                  <a:pt x="863092" y="1782216"/>
                </a:cubicBezTo>
                <a:lnTo>
                  <a:pt x="863092" y="1573540"/>
                </a:lnTo>
                <a:cubicBezTo>
                  <a:pt x="863092" y="1549488"/>
                  <a:pt x="879369" y="1529237"/>
                  <a:pt x="901752" y="1524098"/>
                </a:cubicBezTo>
                <a:lnTo>
                  <a:pt x="901752" y="1435225"/>
                </a:lnTo>
                <a:cubicBezTo>
                  <a:pt x="750211" y="1383280"/>
                  <a:pt x="623484" y="1256276"/>
                  <a:pt x="547795" y="1087211"/>
                </a:cubicBezTo>
                <a:cubicBezTo>
                  <a:pt x="380891" y="1159861"/>
                  <a:pt x="245901" y="1074942"/>
                  <a:pt x="154664" y="974360"/>
                </a:cubicBezTo>
                <a:cubicBezTo>
                  <a:pt x="62266" y="872497"/>
                  <a:pt x="3814" y="673942"/>
                  <a:pt x="34" y="473736"/>
                </a:cubicBezTo>
                <a:cubicBezTo>
                  <a:pt x="-1856" y="96139"/>
                  <a:pt x="74033" y="-6754"/>
                  <a:pt x="171293" y="3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0" name="Rounded Rectangle 6">
            <a:extLst>
              <a:ext uri="{FF2B5EF4-FFF2-40B4-BE49-F238E27FC236}">
                <a16:creationId xmlns:a16="http://schemas.microsoft.com/office/drawing/2014/main" id="{11DB8BB9-D675-470D-AC1D-C9EF80405172}"/>
              </a:ext>
            </a:extLst>
          </p:cNvPr>
          <p:cNvSpPr/>
          <p:nvPr/>
        </p:nvSpPr>
        <p:spPr>
          <a:xfrm>
            <a:off x="4411373" y="2471636"/>
            <a:ext cx="508153" cy="516633"/>
          </a:xfrm>
          <a:custGeom>
            <a:avLst/>
            <a:gdLst/>
            <a:ahLst/>
            <a:cxnLst/>
            <a:rect l="l" t="t" r="r" b="b"/>
            <a:pathLst>
              <a:path w="3186824" h="3060919">
                <a:moveTo>
                  <a:pt x="1045874" y="2696689"/>
                </a:moveTo>
                <a:lnTo>
                  <a:pt x="2125874" y="2696689"/>
                </a:lnTo>
                <a:lnTo>
                  <a:pt x="2125874" y="2804689"/>
                </a:lnTo>
                <a:lnTo>
                  <a:pt x="1045874" y="2804689"/>
                </a:lnTo>
                <a:close/>
                <a:moveTo>
                  <a:pt x="1045874" y="2410468"/>
                </a:moveTo>
                <a:lnTo>
                  <a:pt x="2125874" y="2410468"/>
                </a:lnTo>
                <a:lnTo>
                  <a:pt x="2125874" y="2518468"/>
                </a:lnTo>
                <a:lnTo>
                  <a:pt x="1045874" y="2518468"/>
                </a:lnTo>
                <a:close/>
                <a:moveTo>
                  <a:pt x="1045874" y="2124247"/>
                </a:moveTo>
                <a:lnTo>
                  <a:pt x="2125874" y="2124247"/>
                </a:lnTo>
                <a:lnTo>
                  <a:pt x="2125874" y="2232247"/>
                </a:lnTo>
                <a:lnTo>
                  <a:pt x="1045874" y="2232247"/>
                </a:lnTo>
                <a:close/>
                <a:moveTo>
                  <a:pt x="902547" y="1956791"/>
                </a:moveTo>
                <a:lnTo>
                  <a:pt x="902547" y="2109191"/>
                </a:lnTo>
                <a:lnTo>
                  <a:pt x="902547" y="2185391"/>
                </a:lnTo>
                <a:lnTo>
                  <a:pt x="902547" y="2376263"/>
                </a:lnTo>
                <a:lnTo>
                  <a:pt x="902547" y="2973921"/>
                </a:lnTo>
                <a:lnTo>
                  <a:pt x="2284277" y="2973921"/>
                </a:lnTo>
                <a:lnTo>
                  <a:pt x="2284277" y="2376263"/>
                </a:lnTo>
                <a:lnTo>
                  <a:pt x="2284277" y="2185391"/>
                </a:lnTo>
                <a:lnTo>
                  <a:pt x="2284277" y="2109191"/>
                </a:lnTo>
                <a:lnTo>
                  <a:pt x="2284277" y="1956791"/>
                </a:lnTo>
                <a:close/>
                <a:moveTo>
                  <a:pt x="469172" y="1728191"/>
                </a:moveTo>
                <a:lnTo>
                  <a:pt x="469172" y="2185391"/>
                </a:lnTo>
                <a:lnTo>
                  <a:pt x="767127" y="2185391"/>
                </a:lnTo>
                <a:lnTo>
                  <a:pt x="767127" y="2109191"/>
                </a:lnTo>
                <a:lnTo>
                  <a:pt x="545372" y="2109191"/>
                </a:lnTo>
                <a:lnTo>
                  <a:pt x="545372" y="1804391"/>
                </a:lnTo>
                <a:lnTo>
                  <a:pt x="2641452" y="1804391"/>
                </a:lnTo>
                <a:lnTo>
                  <a:pt x="2641452" y="2109191"/>
                </a:lnTo>
                <a:lnTo>
                  <a:pt x="2419697" y="2109191"/>
                </a:lnTo>
                <a:lnTo>
                  <a:pt x="2419697" y="2185391"/>
                </a:lnTo>
                <a:lnTo>
                  <a:pt x="2717652" y="2185391"/>
                </a:lnTo>
                <a:lnTo>
                  <a:pt x="2717652" y="1728191"/>
                </a:lnTo>
                <a:close/>
                <a:moveTo>
                  <a:pt x="2819005" y="1350909"/>
                </a:moveTo>
                <a:cubicBezTo>
                  <a:pt x="2769294" y="1350909"/>
                  <a:pt x="2728995" y="1391208"/>
                  <a:pt x="2728995" y="1440919"/>
                </a:cubicBezTo>
                <a:cubicBezTo>
                  <a:pt x="2728995" y="1490630"/>
                  <a:pt x="2769294" y="1530929"/>
                  <a:pt x="2819005" y="1530929"/>
                </a:cubicBezTo>
                <a:cubicBezTo>
                  <a:pt x="2868716" y="1530929"/>
                  <a:pt x="2909015" y="1490630"/>
                  <a:pt x="2909015" y="1440919"/>
                </a:cubicBezTo>
                <a:cubicBezTo>
                  <a:pt x="2909015" y="1391208"/>
                  <a:pt x="2868716" y="1350909"/>
                  <a:pt x="2819005" y="1350909"/>
                </a:cubicBezTo>
                <a:close/>
                <a:moveTo>
                  <a:pt x="2509707" y="1350909"/>
                </a:moveTo>
                <a:cubicBezTo>
                  <a:pt x="2459996" y="1350909"/>
                  <a:pt x="2419697" y="1391208"/>
                  <a:pt x="2419697" y="1440919"/>
                </a:cubicBezTo>
                <a:cubicBezTo>
                  <a:pt x="2419697" y="1490630"/>
                  <a:pt x="2459996" y="1530929"/>
                  <a:pt x="2509707" y="1530929"/>
                </a:cubicBezTo>
                <a:cubicBezTo>
                  <a:pt x="2559418" y="1530929"/>
                  <a:pt x="2599717" y="1490630"/>
                  <a:pt x="2599717" y="1440919"/>
                </a:cubicBezTo>
                <a:cubicBezTo>
                  <a:pt x="2599717" y="1391208"/>
                  <a:pt x="2559418" y="1350909"/>
                  <a:pt x="2509707" y="1350909"/>
                </a:cubicBezTo>
                <a:close/>
                <a:moveTo>
                  <a:pt x="195993" y="1200328"/>
                </a:moveTo>
                <a:lnTo>
                  <a:pt x="2990831" y="1200328"/>
                </a:lnTo>
                <a:cubicBezTo>
                  <a:pt x="3099075" y="1200328"/>
                  <a:pt x="3186824" y="1288077"/>
                  <a:pt x="3186824" y="1396321"/>
                </a:cubicBezTo>
                <a:lnTo>
                  <a:pt x="3186824" y="2180270"/>
                </a:lnTo>
                <a:cubicBezTo>
                  <a:pt x="3186824" y="2288514"/>
                  <a:pt x="3099075" y="2376263"/>
                  <a:pt x="2990831" y="2376263"/>
                </a:cubicBezTo>
                <a:lnTo>
                  <a:pt x="2419697" y="2376263"/>
                </a:lnTo>
                <a:lnTo>
                  <a:pt x="2419697" y="3060919"/>
                </a:lnTo>
                <a:lnTo>
                  <a:pt x="767127" y="3060919"/>
                </a:lnTo>
                <a:lnTo>
                  <a:pt x="767127" y="2376263"/>
                </a:lnTo>
                <a:lnTo>
                  <a:pt x="195993" y="2376263"/>
                </a:lnTo>
                <a:cubicBezTo>
                  <a:pt x="87749" y="2376263"/>
                  <a:pt x="0" y="2288514"/>
                  <a:pt x="0" y="2180270"/>
                </a:cubicBezTo>
                <a:lnTo>
                  <a:pt x="0" y="1396321"/>
                </a:lnTo>
                <a:cubicBezTo>
                  <a:pt x="0" y="1288077"/>
                  <a:pt x="87749" y="1200328"/>
                  <a:pt x="195993" y="1200328"/>
                </a:cubicBezTo>
                <a:close/>
                <a:moveTo>
                  <a:pt x="767127" y="0"/>
                </a:moveTo>
                <a:lnTo>
                  <a:pt x="2419697" y="0"/>
                </a:lnTo>
                <a:lnTo>
                  <a:pt x="2419697" y="190589"/>
                </a:lnTo>
                <a:lnTo>
                  <a:pt x="2565249" y="190589"/>
                </a:lnTo>
                <a:cubicBezTo>
                  <a:pt x="2649419" y="190589"/>
                  <a:pt x="2717652" y="258822"/>
                  <a:pt x="2717652" y="342992"/>
                </a:cubicBezTo>
                <a:lnTo>
                  <a:pt x="2717652" y="1104989"/>
                </a:lnTo>
                <a:lnTo>
                  <a:pt x="2284277" y="1104989"/>
                </a:lnTo>
                <a:lnTo>
                  <a:pt x="2284277" y="1104128"/>
                </a:lnTo>
                <a:lnTo>
                  <a:pt x="2284277" y="190589"/>
                </a:lnTo>
                <a:lnTo>
                  <a:pt x="2284277" y="96523"/>
                </a:lnTo>
                <a:lnTo>
                  <a:pt x="902547" y="96523"/>
                </a:lnTo>
                <a:lnTo>
                  <a:pt x="902547" y="190589"/>
                </a:lnTo>
                <a:lnTo>
                  <a:pt x="902547" y="1104128"/>
                </a:lnTo>
                <a:lnTo>
                  <a:pt x="902547" y="1104989"/>
                </a:lnTo>
                <a:lnTo>
                  <a:pt x="469172" y="1104989"/>
                </a:lnTo>
                <a:lnTo>
                  <a:pt x="469172" y="342992"/>
                </a:lnTo>
                <a:cubicBezTo>
                  <a:pt x="469172" y="258822"/>
                  <a:pt x="537405" y="190589"/>
                  <a:pt x="621575" y="190589"/>
                </a:cubicBezTo>
                <a:lnTo>
                  <a:pt x="767127" y="190589"/>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1" name="Oval 66">
            <a:extLst>
              <a:ext uri="{FF2B5EF4-FFF2-40B4-BE49-F238E27FC236}">
                <a16:creationId xmlns:a16="http://schemas.microsoft.com/office/drawing/2014/main" id="{64136ECC-E882-4D1E-8298-06A6A02A6E1A}"/>
              </a:ext>
            </a:extLst>
          </p:cNvPr>
          <p:cNvSpPr/>
          <p:nvPr/>
        </p:nvSpPr>
        <p:spPr>
          <a:xfrm rot="20700000">
            <a:off x="6137536" y="3634206"/>
            <a:ext cx="548680" cy="469988"/>
          </a:xfrm>
          <a:custGeom>
            <a:avLst/>
            <a:gdLst/>
            <a:ahLst/>
            <a:cxnLst/>
            <a:rect l="l" t="t" r="r" b="b"/>
            <a:pathLst>
              <a:path w="2901316" h="2485205">
                <a:moveTo>
                  <a:pt x="2901316" y="8833"/>
                </a:moveTo>
                <a:lnTo>
                  <a:pt x="2885407" y="69738"/>
                </a:lnTo>
                <a:lnTo>
                  <a:pt x="2890344" y="71061"/>
                </a:lnTo>
                <a:lnTo>
                  <a:pt x="2331295" y="2157461"/>
                </a:lnTo>
                <a:lnTo>
                  <a:pt x="2322295" y="2155049"/>
                </a:lnTo>
                <a:cubicBezTo>
                  <a:pt x="2311779" y="2339141"/>
                  <a:pt x="2127696" y="2485205"/>
                  <a:pt x="1902404" y="2485205"/>
                </a:cubicBezTo>
                <a:cubicBezTo>
                  <a:pt x="1669201" y="2485205"/>
                  <a:pt x="1480151" y="2328701"/>
                  <a:pt x="1480150" y="2135644"/>
                </a:cubicBezTo>
                <a:cubicBezTo>
                  <a:pt x="1480150" y="1942587"/>
                  <a:pt x="1669200" y="1786083"/>
                  <a:pt x="1902404" y="1786083"/>
                </a:cubicBezTo>
                <a:cubicBezTo>
                  <a:pt x="2026046" y="1786083"/>
                  <a:pt x="2137276" y="1830075"/>
                  <a:pt x="2213623" y="1901150"/>
                </a:cubicBezTo>
                <a:lnTo>
                  <a:pt x="2586815" y="508378"/>
                </a:lnTo>
                <a:lnTo>
                  <a:pt x="1283297" y="508378"/>
                </a:lnTo>
                <a:lnTo>
                  <a:pt x="847984" y="2132988"/>
                </a:lnTo>
                <a:lnTo>
                  <a:pt x="841776" y="2131324"/>
                </a:lnTo>
                <a:cubicBezTo>
                  <a:pt x="829584" y="2314002"/>
                  <a:pt x="646295" y="2458448"/>
                  <a:pt x="422254" y="2458448"/>
                </a:cubicBezTo>
                <a:cubicBezTo>
                  <a:pt x="189051" y="2458448"/>
                  <a:pt x="1" y="2301944"/>
                  <a:pt x="0" y="2108887"/>
                </a:cubicBezTo>
                <a:cubicBezTo>
                  <a:pt x="0" y="1915830"/>
                  <a:pt x="189051" y="1759326"/>
                  <a:pt x="422255" y="1759326"/>
                </a:cubicBezTo>
                <a:cubicBezTo>
                  <a:pt x="544771" y="1759326"/>
                  <a:pt x="655100" y="1802522"/>
                  <a:pt x="731465" y="1872378"/>
                </a:cubicBezTo>
                <a:lnTo>
                  <a:pt x="1233167" y="0"/>
                </a:lnTo>
                <a:lnTo>
                  <a:pt x="1266129" y="883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2" name="Isosceles Triangle 13">
            <a:extLst>
              <a:ext uri="{FF2B5EF4-FFF2-40B4-BE49-F238E27FC236}">
                <a16:creationId xmlns:a16="http://schemas.microsoft.com/office/drawing/2014/main" id="{A54A6140-C0D9-4440-A5D4-E05BC900724C}"/>
              </a:ext>
            </a:extLst>
          </p:cNvPr>
          <p:cNvSpPr/>
          <p:nvPr/>
        </p:nvSpPr>
        <p:spPr>
          <a:xfrm rot="10800000">
            <a:off x="5188220" y="5485943"/>
            <a:ext cx="376548" cy="745701"/>
          </a:xfrm>
          <a:custGeom>
            <a:avLst/>
            <a:gdLst/>
            <a:ahLst/>
            <a:cxnLst/>
            <a:rect l="l" t="t" r="r" b="b"/>
            <a:pathLst>
              <a:path w="1613569" h="3195455">
                <a:moveTo>
                  <a:pt x="1348422" y="2012960"/>
                </a:moveTo>
                <a:lnTo>
                  <a:pt x="264249" y="2012960"/>
                </a:lnTo>
                <a:cubicBezTo>
                  <a:pt x="99656" y="1932015"/>
                  <a:pt x="172" y="1814225"/>
                  <a:pt x="0" y="1686651"/>
                </a:cubicBezTo>
                <a:lnTo>
                  <a:pt x="716785" y="1678553"/>
                </a:lnTo>
                <a:lnTo>
                  <a:pt x="716785" y="360000"/>
                </a:lnTo>
                <a:lnTo>
                  <a:pt x="716785" y="355479"/>
                </a:lnTo>
                <a:lnTo>
                  <a:pt x="717916" y="355479"/>
                </a:lnTo>
                <a:lnTo>
                  <a:pt x="806785" y="0"/>
                </a:lnTo>
                <a:lnTo>
                  <a:pt x="895655" y="355479"/>
                </a:lnTo>
                <a:lnTo>
                  <a:pt x="896785" y="355479"/>
                </a:lnTo>
                <a:lnTo>
                  <a:pt x="896785" y="360000"/>
                </a:lnTo>
                <a:lnTo>
                  <a:pt x="896785" y="1676520"/>
                </a:lnTo>
                <a:lnTo>
                  <a:pt x="1612906" y="1668429"/>
                </a:lnTo>
                <a:cubicBezTo>
                  <a:pt x="1622778" y="1802631"/>
                  <a:pt x="1521918" y="1928220"/>
                  <a:pt x="1348422" y="2012960"/>
                </a:cubicBezTo>
                <a:close/>
                <a:moveTo>
                  <a:pt x="1175921" y="2908428"/>
                </a:moveTo>
                <a:lnTo>
                  <a:pt x="437641" y="2908428"/>
                </a:lnTo>
                <a:lnTo>
                  <a:pt x="250570" y="2083962"/>
                </a:lnTo>
                <a:lnTo>
                  <a:pt x="1362992" y="2083962"/>
                </a:lnTo>
                <a:close/>
                <a:moveTo>
                  <a:pt x="1155969" y="3195455"/>
                </a:moveTo>
                <a:lnTo>
                  <a:pt x="457593" y="3195455"/>
                </a:lnTo>
                <a:cubicBezTo>
                  <a:pt x="397940" y="3195455"/>
                  <a:pt x="349581" y="3147096"/>
                  <a:pt x="349581" y="3087443"/>
                </a:cubicBezTo>
                <a:cubicBezTo>
                  <a:pt x="349581" y="3027790"/>
                  <a:pt x="397940" y="2979431"/>
                  <a:pt x="457593" y="2979431"/>
                </a:cubicBezTo>
                <a:lnTo>
                  <a:pt x="1155969" y="2979431"/>
                </a:lnTo>
                <a:cubicBezTo>
                  <a:pt x="1215622" y="2979431"/>
                  <a:pt x="1263981" y="3027790"/>
                  <a:pt x="1263981" y="3087443"/>
                </a:cubicBezTo>
                <a:cubicBezTo>
                  <a:pt x="1263981" y="3147096"/>
                  <a:pt x="1215622" y="3195455"/>
                  <a:pt x="1155969" y="319545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3" name="Smiley Face 14">
            <a:extLst>
              <a:ext uri="{FF2B5EF4-FFF2-40B4-BE49-F238E27FC236}">
                <a16:creationId xmlns:a16="http://schemas.microsoft.com/office/drawing/2014/main" id="{BD37565A-D14C-4133-B9E1-D7F8BF1C6551}"/>
              </a:ext>
            </a:extLst>
          </p:cNvPr>
          <p:cNvSpPr/>
          <p:nvPr/>
        </p:nvSpPr>
        <p:spPr>
          <a:xfrm>
            <a:off x="7617042" y="5578826"/>
            <a:ext cx="559934" cy="559934"/>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4" name="Smiley Face 12">
            <a:extLst>
              <a:ext uri="{FF2B5EF4-FFF2-40B4-BE49-F238E27FC236}">
                <a16:creationId xmlns:a16="http://schemas.microsoft.com/office/drawing/2014/main" id="{7F01996A-EF70-44A8-AD2D-1E270513DCED}"/>
              </a:ext>
            </a:extLst>
          </p:cNvPr>
          <p:cNvSpPr/>
          <p:nvPr/>
        </p:nvSpPr>
        <p:spPr>
          <a:xfrm>
            <a:off x="10160622" y="5578826"/>
            <a:ext cx="559934" cy="559934"/>
          </a:xfrm>
          <a:custGeom>
            <a:avLst/>
            <a:gdLst/>
            <a:ahLst/>
            <a:cxnLst/>
            <a:rect l="l" t="t" r="r" b="b"/>
            <a:pathLst>
              <a:path w="3240000" h="3240000">
                <a:moveTo>
                  <a:pt x="1613470" y="2077417"/>
                </a:moveTo>
                <a:cubicBezTo>
                  <a:pt x="1358886" y="2080042"/>
                  <a:pt x="1130625" y="2234862"/>
                  <a:pt x="1034031" y="2470424"/>
                </a:cubicBezTo>
                <a:lnTo>
                  <a:pt x="1213303" y="2543936"/>
                </a:lnTo>
                <a:cubicBezTo>
                  <a:pt x="1280345" y="2380442"/>
                  <a:pt x="1438772" y="2272988"/>
                  <a:pt x="1615468" y="2271166"/>
                </a:cubicBezTo>
                <a:cubicBezTo>
                  <a:pt x="1792164" y="2269344"/>
                  <a:pt x="1952774" y="2373507"/>
                  <a:pt x="2023173" y="2535584"/>
                </a:cubicBezTo>
                <a:lnTo>
                  <a:pt x="2200891" y="2458391"/>
                </a:lnTo>
                <a:cubicBezTo>
                  <a:pt x="2099460" y="2224871"/>
                  <a:pt x="1868054" y="2074792"/>
                  <a:pt x="1613470" y="2077417"/>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9" y="72832"/>
                </a:lnTo>
                <a:lnTo>
                  <a:pt x="2250577" y="127308"/>
                </a:lnTo>
                <a:lnTo>
                  <a:pt x="2392188" y="195525"/>
                </a:lnTo>
                <a:lnTo>
                  <a:pt x="2525758" y="276671"/>
                </a:lnTo>
                <a:lnTo>
                  <a:pt x="2650471" y="369929"/>
                </a:lnTo>
                <a:lnTo>
                  <a:pt x="2765513" y="474487"/>
                </a:lnTo>
                <a:lnTo>
                  <a:pt x="2870071" y="589530"/>
                </a:lnTo>
                <a:lnTo>
                  <a:pt x="2963330"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30" y="2525758"/>
                </a:lnTo>
                <a:lnTo>
                  <a:pt x="2870071" y="2650471"/>
                </a:lnTo>
                <a:lnTo>
                  <a:pt x="2765513" y="2765513"/>
                </a:lnTo>
                <a:lnTo>
                  <a:pt x="2650471" y="2870071"/>
                </a:lnTo>
                <a:lnTo>
                  <a:pt x="2525758" y="2963330"/>
                </a:lnTo>
                <a:lnTo>
                  <a:pt x="2392188" y="3044475"/>
                </a:lnTo>
                <a:lnTo>
                  <a:pt x="2250577" y="3112693"/>
                </a:lnTo>
                <a:lnTo>
                  <a:pt x="2101739" y="3167168"/>
                </a:lnTo>
                <a:lnTo>
                  <a:pt x="1946487" y="3207088"/>
                </a:lnTo>
                <a:lnTo>
                  <a:pt x="1785636" y="3231636"/>
                </a:lnTo>
                <a:cubicBezTo>
                  <a:pt x="1731176" y="3237167"/>
                  <a:pt x="1675919" y="3240000"/>
                  <a:pt x="1620000" y="3240000"/>
                </a:cubicBezTo>
                <a:cubicBezTo>
                  <a:pt x="1508163"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4" y="3019536"/>
                  <a:pt x="757335" y="2992442"/>
                  <a:pt x="714243" y="2963330"/>
                </a:cubicBezTo>
                <a:cubicBezTo>
                  <a:pt x="671151" y="2934217"/>
                  <a:pt x="629534" y="2903086"/>
                  <a:pt x="589530" y="2870071"/>
                </a:cubicBezTo>
                <a:cubicBezTo>
                  <a:pt x="549525" y="2837056"/>
                  <a:pt x="511133" y="2802158"/>
                  <a:pt x="474487" y="2765513"/>
                </a:cubicBezTo>
                <a:cubicBezTo>
                  <a:pt x="437842" y="2728868"/>
                  <a:pt x="402944" y="2690475"/>
                  <a:pt x="369930" y="2650471"/>
                </a:cubicBezTo>
                <a:cubicBezTo>
                  <a:pt x="336915" y="2610466"/>
                  <a:pt x="305783" y="2568850"/>
                  <a:pt x="276671" y="2525758"/>
                </a:cubicBezTo>
                <a:cubicBezTo>
                  <a:pt x="247558" y="2482665"/>
                  <a:pt x="220465" y="2438097"/>
                  <a:pt x="195526" y="2392188"/>
                </a:cubicBezTo>
                <a:cubicBezTo>
                  <a:pt x="170586" y="2346280"/>
                  <a:pt x="147802" y="2299031"/>
                  <a:pt x="127308" y="2250577"/>
                </a:cubicBezTo>
                <a:cubicBezTo>
                  <a:pt x="106814" y="2202124"/>
                  <a:pt x="88610" y="2152466"/>
                  <a:pt x="72832" y="2101739"/>
                </a:cubicBezTo>
                <a:cubicBezTo>
                  <a:pt x="57055"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5" y="1188989"/>
                  <a:pt x="72832" y="1138262"/>
                </a:cubicBezTo>
                <a:cubicBezTo>
                  <a:pt x="88610" y="1087535"/>
                  <a:pt x="106814" y="1037877"/>
                  <a:pt x="127308" y="989423"/>
                </a:cubicBezTo>
                <a:cubicBezTo>
                  <a:pt x="147802" y="940970"/>
                  <a:pt x="170586" y="893721"/>
                  <a:pt x="195526" y="847812"/>
                </a:cubicBezTo>
                <a:cubicBezTo>
                  <a:pt x="220465" y="801904"/>
                  <a:pt x="247558" y="757335"/>
                  <a:pt x="276671" y="714243"/>
                </a:cubicBezTo>
                <a:cubicBezTo>
                  <a:pt x="305783" y="671151"/>
                  <a:pt x="336915" y="629534"/>
                  <a:pt x="369930" y="589530"/>
                </a:cubicBezTo>
                <a:cubicBezTo>
                  <a:pt x="402944" y="549525"/>
                  <a:pt x="437842" y="511133"/>
                  <a:pt x="474487" y="474487"/>
                </a:cubicBezTo>
                <a:cubicBezTo>
                  <a:pt x="511133" y="437842"/>
                  <a:pt x="549525" y="402944"/>
                  <a:pt x="589530" y="369929"/>
                </a:cubicBezTo>
                <a:cubicBezTo>
                  <a:pt x="629534" y="336915"/>
                  <a:pt x="671151" y="305783"/>
                  <a:pt x="714243" y="276671"/>
                </a:cubicBezTo>
                <a:cubicBezTo>
                  <a:pt x="757335" y="247558"/>
                  <a:pt x="801904"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5" name="Smiley Face 15">
            <a:extLst>
              <a:ext uri="{FF2B5EF4-FFF2-40B4-BE49-F238E27FC236}">
                <a16:creationId xmlns:a16="http://schemas.microsoft.com/office/drawing/2014/main" id="{7DB0A6EE-0534-4660-BA3C-A3E8C9FF112F}"/>
              </a:ext>
            </a:extLst>
          </p:cNvPr>
          <p:cNvSpPr/>
          <p:nvPr/>
        </p:nvSpPr>
        <p:spPr>
          <a:xfrm>
            <a:off x="8468995" y="5581897"/>
            <a:ext cx="553792" cy="553792"/>
          </a:xfrm>
          <a:custGeom>
            <a:avLst/>
            <a:gdLst/>
            <a:ahLst/>
            <a:cxnLst/>
            <a:rect l="l" t="t" r="r" b="b"/>
            <a:pathLst>
              <a:path w="3240000" h="3240000">
                <a:moveTo>
                  <a:pt x="2298433" y="2114441"/>
                </a:moveTo>
                <a:lnTo>
                  <a:pt x="1355104" y="2367205"/>
                </a:lnTo>
                <a:lnTo>
                  <a:pt x="1411009" y="2575845"/>
                </a:lnTo>
                <a:lnTo>
                  <a:pt x="2354338" y="2323081"/>
                </a:ln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6" name="Oval 37">
            <a:extLst>
              <a:ext uri="{FF2B5EF4-FFF2-40B4-BE49-F238E27FC236}">
                <a16:creationId xmlns:a16="http://schemas.microsoft.com/office/drawing/2014/main" id="{1430B71C-D580-4CA6-A442-26AED5FAE293}"/>
              </a:ext>
            </a:extLst>
          </p:cNvPr>
          <p:cNvSpPr/>
          <p:nvPr/>
        </p:nvSpPr>
        <p:spPr>
          <a:xfrm>
            <a:off x="11012576" y="5575424"/>
            <a:ext cx="566738" cy="566738"/>
          </a:xfrm>
          <a:custGeom>
            <a:avLst/>
            <a:gdLst/>
            <a:ahLst/>
            <a:cxnLst/>
            <a:rect l="l" t="t" r="r" b="b"/>
            <a:pathLst>
              <a:path w="3240000" h="3240000">
                <a:moveTo>
                  <a:pt x="2249999" y="2117384"/>
                </a:moveTo>
                <a:lnTo>
                  <a:pt x="990192" y="2131776"/>
                </a:lnTo>
                <a:cubicBezTo>
                  <a:pt x="998682" y="2476365"/>
                  <a:pt x="1282526" y="2750154"/>
                  <a:pt x="1627197" y="2746216"/>
                </a:cubicBezTo>
                <a:cubicBezTo>
                  <a:pt x="1971867" y="2742279"/>
                  <a:pt x="2249383" y="2462077"/>
                  <a:pt x="2249999" y="2117384"/>
                </a:cubicBezTo>
                <a:close/>
                <a:moveTo>
                  <a:pt x="2505352" y="784338"/>
                </a:moveTo>
                <a:lnTo>
                  <a:pt x="1869332" y="1428843"/>
                </a:lnTo>
                <a:lnTo>
                  <a:pt x="2505352" y="1522122"/>
                </a:lnTo>
                <a:lnTo>
                  <a:pt x="2505352" y="1378597"/>
                </a:lnTo>
                <a:lnTo>
                  <a:pt x="2187887" y="1332038"/>
                </a:lnTo>
                <a:lnTo>
                  <a:pt x="2505352" y="1010338"/>
                </a:lnTo>
                <a:close/>
                <a:moveTo>
                  <a:pt x="734649" y="784338"/>
                </a:moveTo>
                <a:lnTo>
                  <a:pt x="734649" y="1010338"/>
                </a:lnTo>
                <a:lnTo>
                  <a:pt x="1052115" y="1332038"/>
                </a:lnTo>
                <a:lnTo>
                  <a:pt x="734649" y="1378597"/>
                </a:lnTo>
                <a:lnTo>
                  <a:pt x="734649" y="1522122"/>
                </a:lnTo>
                <a:lnTo>
                  <a:pt x="1370670" y="1428843"/>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7" name="Smiley Face 14">
            <a:extLst>
              <a:ext uri="{FF2B5EF4-FFF2-40B4-BE49-F238E27FC236}">
                <a16:creationId xmlns:a16="http://schemas.microsoft.com/office/drawing/2014/main" id="{77504E11-68B3-460A-979B-D56E2900C922}"/>
              </a:ext>
            </a:extLst>
          </p:cNvPr>
          <p:cNvSpPr/>
          <p:nvPr/>
        </p:nvSpPr>
        <p:spPr>
          <a:xfrm>
            <a:off x="9314808" y="5581897"/>
            <a:ext cx="553792" cy="553792"/>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937973" y="986566"/>
                </a:moveTo>
                <a:cubicBezTo>
                  <a:pt x="850807" y="983371"/>
                  <a:pt x="762813" y="1002775"/>
                  <a:pt x="683096" y="1045110"/>
                </a:cubicBezTo>
                <a:cubicBezTo>
                  <a:pt x="523662" y="1129780"/>
                  <a:pt x="421680" y="1293248"/>
                  <a:pt x="415731" y="1473672"/>
                </a:cubicBezTo>
                <a:lnTo>
                  <a:pt x="615852" y="1480270"/>
                </a:lnTo>
                <a:cubicBezTo>
                  <a:pt x="619438" y="1371518"/>
                  <a:pt x="680908" y="1272986"/>
                  <a:pt x="777009" y="1221950"/>
                </a:cubicBezTo>
                <a:cubicBezTo>
                  <a:pt x="873110" y="1170914"/>
                  <a:pt x="989166" y="1175167"/>
                  <a:pt x="1081273" y="1233100"/>
                </a:cubicBezTo>
                <a:cubicBezTo>
                  <a:pt x="1173381" y="1291033"/>
                  <a:pt x="1227475" y="1393800"/>
                  <a:pt x="1223091" y="1502523"/>
                </a:cubicBezTo>
                <a:lnTo>
                  <a:pt x="1423160" y="1510590"/>
                </a:lnTo>
                <a:cubicBezTo>
                  <a:pt x="1430433" y="1330214"/>
                  <a:pt x="1340689" y="1159721"/>
                  <a:pt x="1187880" y="1063608"/>
                </a:cubicBezTo>
                <a:cubicBezTo>
                  <a:pt x="1111476" y="1015552"/>
                  <a:pt x="1025138" y="989760"/>
                  <a:pt x="937973" y="986566"/>
                </a:cubicBezTo>
                <a:close/>
                <a:moveTo>
                  <a:pt x="2306124" y="986566"/>
                </a:moveTo>
                <a:cubicBezTo>
                  <a:pt x="2218958" y="983371"/>
                  <a:pt x="2130964" y="1002775"/>
                  <a:pt x="2051247" y="1045110"/>
                </a:cubicBezTo>
                <a:cubicBezTo>
                  <a:pt x="1891813" y="1129780"/>
                  <a:pt x="1789831" y="1293248"/>
                  <a:pt x="1783882" y="1473672"/>
                </a:cubicBezTo>
                <a:lnTo>
                  <a:pt x="1984003" y="1480270"/>
                </a:lnTo>
                <a:cubicBezTo>
                  <a:pt x="1987589" y="1371518"/>
                  <a:pt x="2049059" y="1272986"/>
                  <a:pt x="2145160" y="1221950"/>
                </a:cubicBezTo>
                <a:cubicBezTo>
                  <a:pt x="2241261" y="1170914"/>
                  <a:pt x="2357317" y="1175167"/>
                  <a:pt x="2449424" y="1233100"/>
                </a:cubicBezTo>
                <a:cubicBezTo>
                  <a:pt x="2541532" y="1291033"/>
                  <a:pt x="2595626" y="1393800"/>
                  <a:pt x="2591242" y="1502523"/>
                </a:cubicBezTo>
                <a:lnTo>
                  <a:pt x="2791311" y="1510590"/>
                </a:lnTo>
                <a:cubicBezTo>
                  <a:pt x="2798584" y="1330214"/>
                  <a:pt x="2708840" y="1159721"/>
                  <a:pt x="2556031" y="1063608"/>
                </a:cubicBezTo>
                <a:cubicBezTo>
                  <a:pt x="2479627" y="1015552"/>
                  <a:pt x="2393289" y="989760"/>
                  <a:pt x="2306124" y="98656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8" name="Rectangle 16">
            <a:extLst>
              <a:ext uri="{FF2B5EF4-FFF2-40B4-BE49-F238E27FC236}">
                <a16:creationId xmlns:a16="http://schemas.microsoft.com/office/drawing/2014/main" id="{EE8124F3-717D-48CF-A47F-1E6B4110895D}"/>
              </a:ext>
            </a:extLst>
          </p:cNvPr>
          <p:cNvSpPr/>
          <p:nvPr/>
        </p:nvSpPr>
        <p:spPr>
          <a:xfrm rot="2700000">
            <a:off x="5325698" y="3520150"/>
            <a:ext cx="389390" cy="698103"/>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9" name="Rectangle 9">
            <a:extLst>
              <a:ext uri="{FF2B5EF4-FFF2-40B4-BE49-F238E27FC236}">
                <a16:creationId xmlns:a16="http://schemas.microsoft.com/office/drawing/2014/main" id="{444E6227-4972-4DE6-BEB0-C3FC42991182}"/>
              </a:ext>
            </a:extLst>
          </p:cNvPr>
          <p:cNvSpPr/>
          <p:nvPr/>
        </p:nvSpPr>
        <p:spPr>
          <a:xfrm>
            <a:off x="4401174" y="3545247"/>
            <a:ext cx="527335" cy="493633"/>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0" name="Round Same Side Corner Rectangle 6">
            <a:extLst>
              <a:ext uri="{FF2B5EF4-FFF2-40B4-BE49-F238E27FC236}">
                <a16:creationId xmlns:a16="http://schemas.microsoft.com/office/drawing/2014/main" id="{11207448-F26A-4EF1-8764-2D6798600849}"/>
              </a:ext>
            </a:extLst>
          </p:cNvPr>
          <p:cNvSpPr/>
          <p:nvPr/>
        </p:nvSpPr>
        <p:spPr>
          <a:xfrm rot="2700000">
            <a:off x="6979028" y="5476482"/>
            <a:ext cx="190721" cy="764622"/>
          </a:xfrm>
          <a:custGeom>
            <a:avLst/>
            <a:gdLst/>
            <a:ahLst/>
            <a:cxnLst/>
            <a:rect l="l" t="t" r="r" b="b"/>
            <a:pathLst>
              <a:path w="1035916" h="4153123">
                <a:moveTo>
                  <a:pt x="277501" y="3759099"/>
                </a:moveTo>
                <a:lnTo>
                  <a:pt x="758408" y="3759099"/>
                </a:lnTo>
                <a:lnTo>
                  <a:pt x="517954" y="4153123"/>
                </a:lnTo>
                <a:close/>
                <a:moveTo>
                  <a:pt x="42612" y="2944898"/>
                </a:moveTo>
                <a:cubicBezTo>
                  <a:pt x="153922" y="2941505"/>
                  <a:pt x="246502" y="2889483"/>
                  <a:pt x="275675" y="2819018"/>
                </a:cubicBezTo>
                <a:cubicBezTo>
                  <a:pt x="304648" y="2892614"/>
                  <a:pt x="403763" y="2945872"/>
                  <a:pt x="521107" y="2945872"/>
                </a:cubicBezTo>
                <a:cubicBezTo>
                  <a:pt x="638453" y="2945872"/>
                  <a:pt x="737567" y="2892613"/>
                  <a:pt x="766540" y="2819017"/>
                </a:cubicBezTo>
                <a:cubicBezTo>
                  <a:pt x="795133" y="2888142"/>
                  <a:pt x="884783" y="2939514"/>
                  <a:pt x="993299" y="2944464"/>
                </a:cubicBezTo>
                <a:lnTo>
                  <a:pt x="776840" y="3657264"/>
                </a:lnTo>
                <a:lnTo>
                  <a:pt x="258940" y="3657264"/>
                </a:lnTo>
                <a:close/>
                <a:moveTo>
                  <a:pt x="809102" y="564558"/>
                </a:moveTo>
                <a:lnTo>
                  <a:pt x="1035914" y="564558"/>
                </a:lnTo>
                <a:lnTo>
                  <a:pt x="1035915" y="2838682"/>
                </a:lnTo>
                <a:cubicBezTo>
                  <a:pt x="1029586" y="2840409"/>
                  <a:pt x="1023074" y="2840731"/>
                  <a:pt x="1016490" y="2840731"/>
                </a:cubicBezTo>
                <a:cubicBezTo>
                  <a:pt x="901952" y="2840731"/>
                  <a:pt x="809102" y="2743612"/>
                  <a:pt x="809101" y="2623810"/>
                </a:cubicBezTo>
                <a:close/>
                <a:moveTo>
                  <a:pt x="310569" y="564558"/>
                </a:moveTo>
                <a:lnTo>
                  <a:pt x="725347" y="564558"/>
                </a:lnTo>
                <a:lnTo>
                  <a:pt x="725347" y="2633342"/>
                </a:lnTo>
                <a:cubicBezTo>
                  <a:pt x="725347" y="2747880"/>
                  <a:pt x="632496" y="2840731"/>
                  <a:pt x="517958" y="2840731"/>
                </a:cubicBezTo>
                <a:cubicBezTo>
                  <a:pt x="403420" y="2840731"/>
                  <a:pt x="310569" y="2747880"/>
                  <a:pt x="310569" y="2633342"/>
                </a:cubicBezTo>
                <a:close/>
                <a:moveTo>
                  <a:pt x="0" y="564557"/>
                </a:moveTo>
                <a:lnTo>
                  <a:pt x="226813" y="564557"/>
                </a:lnTo>
                <a:lnTo>
                  <a:pt x="226813" y="2623810"/>
                </a:lnTo>
                <a:cubicBezTo>
                  <a:pt x="226813" y="2743612"/>
                  <a:pt x="133962" y="2840731"/>
                  <a:pt x="19424" y="2840730"/>
                </a:cubicBezTo>
                <a:cubicBezTo>
                  <a:pt x="12841" y="2840730"/>
                  <a:pt x="6329" y="2840409"/>
                  <a:pt x="0" y="2838682"/>
                </a:cubicBezTo>
                <a:close/>
                <a:moveTo>
                  <a:pt x="71964" y="71964"/>
                </a:moveTo>
                <a:cubicBezTo>
                  <a:pt x="116427" y="27501"/>
                  <a:pt x="177852" y="0"/>
                  <a:pt x="245701" y="0"/>
                </a:cubicBezTo>
                <a:lnTo>
                  <a:pt x="790215" y="0"/>
                </a:lnTo>
                <a:cubicBezTo>
                  <a:pt x="925912" y="0"/>
                  <a:pt x="1035916" y="110004"/>
                  <a:pt x="1035916" y="245701"/>
                </a:cubicBezTo>
                <a:cubicBezTo>
                  <a:pt x="1035916" y="327601"/>
                  <a:pt x="1035915" y="409501"/>
                  <a:pt x="1035915" y="491401"/>
                </a:cubicBezTo>
                <a:lnTo>
                  <a:pt x="0" y="491401"/>
                </a:lnTo>
                <a:lnTo>
                  <a:pt x="0" y="245701"/>
                </a:lnTo>
                <a:cubicBezTo>
                  <a:pt x="0" y="177853"/>
                  <a:pt x="27501" y="116427"/>
                  <a:pt x="71964" y="7196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1" name="Frame 17">
            <a:extLst>
              <a:ext uri="{FF2B5EF4-FFF2-40B4-BE49-F238E27FC236}">
                <a16:creationId xmlns:a16="http://schemas.microsoft.com/office/drawing/2014/main" id="{1278BF84-DDF3-43F8-88E4-A0F28E4079EF}"/>
              </a:ext>
            </a:extLst>
          </p:cNvPr>
          <p:cNvSpPr/>
          <p:nvPr/>
        </p:nvSpPr>
        <p:spPr>
          <a:xfrm>
            <a:off x="4376235" y="4613417"/>
            <a:ext cx="508153" cy="508153"/>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2" name="Rounded Rectangle 5">
            <a:extLst>
              <a:ext uri="{FF2B5EF4-FFF2-40B4-BE49-F238E27FC236}">
                <a16:creationId xmlns:a16="http://schemas.microsoft.com/office/drawing/2014/main" id="{B5A177C8-7AB0-4E40-873A-70F231B3FA06}"/>
              </a:ext>
            </a:extLst>
          </p:cNvPr>
          <p:cNvSpPr/>
          <p:nvPr/>
        </p:nvSpPr>
        <p:spPr>
          <a:xfrm flipH="1">
            <a:off x="10102420" y="2554106"/>
            <a:ext cx="504633" cy="416291"/>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3" name="Teardrop 1">
            <a:extLst>
              <a:ext uri="{FF2B5EF4-FFF2-40B4-BE49-F238E27FC236}">
                <a16:creationId xmlns:a16="http://schemas.microsoft.com/office/drawing/2014/main" id="{45BBC696-75E7-44AB-A411-9B80C52FFE5A}"/>
              </a:ext>
            </a:extLst>
          </p:cNvPr>
          <p:cNvSpPr/>
          <p:nvPr/>
        </p:nvSpPr>
        <p:spPr>
          <a:xfrm rot="18805991">
            <a:off x="10126692" y="1539348"/>
            <a:ext cx="551843" cy="546086"/>
          </a:xfrm>
          <a:custGeom>
            <a:avLst/>
            <a:gdLst/>
            <a:ahLst/>
            <a:cxnLst/>
            <a:rect l="l" t="t" r="r" b="b"/>
            <a:pathLst>
              <a:path w="1807241" h="1788383">
                <a:moveTo>
                  <a:pt x="712876" y="1117592"/>
                </a:moveTo>
                <a:cubicBezTo>
                  <a:pt x="771173" y="1181828"/>
                  <a:pt x="811089" y="1255910"/>
                  <a:pt x="847925" y="1348018"/>
                </a:cubicBezTo>
                <a:cubicBezTo>
                  <a:pt x="814544" y="1418896"/>
                  <a:pt x="753893" y="1474052"/>
                  <a:pt x="679064" y="1498332"/>
                </a:cubicBezTo>
                <a:lnTo>
                  <a:pt x="308226" y="1106637"/>
                </a:lnTo>
                <a:cubicBezTo>
                  <a:pt x="336560" y="1033247"/>
                  <a:pt x="394949" y="975701"/>
                  <a:pt x="467546" y="946245"/>
                </a:cubicBezTo>
                <a:cubicBezTo>
                  <a:pt x="577903" y="998968"/>
                  <a:pt x="654580" y="1053357"/>
                  <a:pt x="712876" y="1117592"/>
                </a:cubicBezTo>
                <a:close/>
                <a:moveTo>
                  <a:pt x="1038527" y="398886"/>
                </a:moveTo>
                <a:lnTo>
                  <a:pt x="1405560" y="786562"/>
                </a:lnTo>
                <a:cubicBezTo>
                  <a:pt x="1374476" y="799049"/>
                  <a:pt x="1340402" y="804299"/>
                  <a:pt x="1305054" y="803332"/>
                </a:cubicBezTo>
                <a:lnTo>
                  <a:pt x="1008167" y="795212"/>
                </a:lnTo>
                <a:lnTo>
                  <a:pt x="1016288" y="498325"/>
                </a:lnTo>
                <a:cubicBezTo>
                  <a:pt x="1017255" y="462976"/>
                  <a:pt x="1024360" y="429240"/>
                  <a:pt x="1038527" y="398886"/>
                </a:cubicBezTo>
                <a:close/>
                <a:moveTo>
                  <a:pt x="1097925" y="218888"/>
                </a:moveTo>
                <a:cubicBezTo>
                  <a:pt x="992582" y="279303"/>
                  <a:pt x="921871" y="392886"/>
                  <a:pt x="921053" y="523256"/>
                </a:cubicBezTo>
                <a:lnTo>
                  <a:pt x="919136" y="828763"/>
                </a:lnTo>
                <a:lnTo>
                  <a:pt x="830924" y="915875"/>
                </a:lnTo>
                <a:lnTo>
                  <a:pt x="525417" y="913958"/>
                </a:lnTo>
                <a:cubicBezTo>
                  <a:pt x="403891" y="913196"/>
                  <a:pt x="296188" y="973343"/>
                  <a:pt x="234366" y="1067831"/>
                </a:cubicBezTo>
                <a:lnTo>
                  <a:pt x="710285" y="1570519"/>
                </a:lnTo>
                <a:cubicBezTo>
                  <a:pt x="811872" y="1510375"/>
                  <a:pt x="878808" y="1399439"/>
                  <a:pt x="879603" y="1272618"/>
                </a:cubicBezTo>
                <a:lnTo>
                  <a:pt x="881520" y="967111"/>
                </a:lnTo>
                <a:lnTo>
                  <a:pt x="969732" y="879999"/>
                </a:lnTo>
                <a:lnTo>
                  <a:pt x="1275239" y="881916"/>
                </a:lnTo>
                <a:cubicBezTo>
                  <a:pt x="1400271" y="882701"/>
                  <a:pt x="1510670" y="819011"/>
                  <a:pt x="1573529" y="721242"/>
                </a:cubicBezTo>
                <a:close/>
                <a:moveTo>
                  <a:pt x="1162945" y="27894"/>
                </a:moveTo>
                <a:lnTo>
                  <a:pt x="1782798" y="682611"/>
                </a:lnTo>
                <a:cubicBezTo>
                  <a:pt x="1816692" y="718411"/>
                  <a:pt x="1815147" y="774907"/>
                  <a:pt x="1779347" y="808801"/>
                </a:cubicBezTo>
                <a:cubicBezTo>
                  <a:pt x="1743547" y="842694"/>
                  <a:pt x="1687050" y="841149"/>
                  <a:pt x="1653157" y="805349"/>
                </a:cubicBezTo>
                <a:lnTo>
                  <a:pt x="1644015" y="795693"/>
                </a:lnTo>
                <a:cubicBezTo>
                  <a:pt x="1561789" y="910282"/>
                  <a:pt x="1426630" y="983636"/>
                  <a:pt x="1274606" y="982683"/>
                </a:cubicBezTo>
                <a:lnTo>
                  <a:pt x="980378" y="980836"/>
                </a:lnTo>
                <a:lnTo>
                  <a:pt x="980378" y="1270380"/>
                </a:lnTo>
                <a:cubicBezTo>
                  <a:pt x="980378" y="1427425"/>
                  <a:pt x="901198" y="1565976"/>
                  <a:pt x="779756" y="1647056"/>
                </a:cubicBezTo>
                <a:cubicBezTo>
                  <a:pt x="807405" y="1681913"/>
                  <a:pt x="803595" y="1732594"/>
                  <a:pt x="770486" y="1763941"/>
                </a:cubicBezTo>
                <a:cubicBezTo>
                  <a:pt x="734686" y="1797834"/>
                  <a:pt x="678189" y="1796289"/>
                  <a:pt x="644296" y="1760489"/>
                </a:cubicBezTo>
                <a:lnTo>
                  <a:pt x="24442" y="1105772"/>
                </a:lnTo>
                <a:cubicBezTo>
                  <a:pt x="-9451" y="1069973"/>
                  <a:pt x="-7906" y="1013476"/>
                  <a:pt x="27894" y="979583"/>
                </a:cubicBezTo>
                <a:cubicBezTo>
                  <a:pt x="63694" y="945689"/>
                  <a:pt x="120190" y="947235"/>
                  <a:pt x="154084" y="983034"/>
                </a:cubicBezTo>
                <a:lnTo>
                  <a:pt x="163237" y="992702"/>
                </a:lnTo>
                <a:cubicBezTo>
                  <a:pt x="244774" y="882877"/>
                  <a:pt x="375836" y="813180"/>
                  <a:pt x="523178" y="813180"/>
                </a:cubicBezTo>
                <a:lnTo>
                  <a:pt x="818460" y="813180"/>
                </a:lnTo>
                <a:lnTo>
                  <a:pt x="820284" y="522622"/>
                </a:lnTo>
                <a:cubicBezTo>
                  <a:pt x="821285" y="363119"/>
                  <a:pt x="903845" y="223207"/>
                  <a:pt x="1028952" y="143673"/>
                </a:cubicBezTo>
                <a:cubicBezTo>
                  <a:pt x="999689" y="108599"/>
                  <a:pt x="1002953" y="56445"/>
                  <a:pt x="1036755" y="24443"/>
                </a:cubicBezTo>
                <a:cubicBezTo>
                  <a:pt x="1072555" y="-9451"/>
                  <a:pt x="1129052" y="-7906"/>
                  <a:pt x="1162945" y="2789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94" name="Rectangle 130">
            <a:extLst>
              <a:ext uri="{FF2B5EF4-FFF2-40B4-BE49-F238E27FC236}">
                <a16:creationId xmlns:a16="http://schemas.microsoft.com/office/drawing/2014/main" id="{F7759672-254A-46D2-98DF-B919494C603A}"/>
              </a:ext>
            </a:extLst>
          </p:cNvPr>
          <p:cNvSpPr/>
          <p:nvPr/>
        </p:nvSpPr>
        <p:spPr>
          <a:xfrm>
            <a:off x="10932820" y="1539414"/>
            <a:ext cx="544577" cy="547049"/>
          </a:xfrm>
          <a:custGeom>
            <a:avLst/>
            <a:gdLst/>
            <a:ahLst/>
            <a:cxnLst/>
            <a:rect l="l" t="t" r="r" b="b"/>
            <a:pathLst>
              <a:path w="371900" h="373588">
                <a:moveTo>
                  <a:pt x="297080" y="129105"/>
                </a:moveTo>
                <a:lnTo>
                  <a:pt x="284273" y="219737"/>
                </a:lnTo>
                <a:lnTo>
                  <a:pt x="305496" y="219737"/>
                </a:lnTo>
                <a:lnTo>
                  <a:pt x="333001" y="129105"/>
                </a:lnTo>
                <a:close/>
                <a:moveTo>
                  <a:pt x="228265" y="129105"/>
                </a:moveTo>
                <a:lnTo>
                  <a:pt x="228265" y="219737"/>
                </a:lnTo>
                <a:lnTo>
                  <a:pt x="250807" y="219737"/>
                </a:lnTo>
                <a:lnTo>
                  <a:pt x="263614" y="129105"/>
                </a:lnTo>
                <a:close/>
                <a:moveTo>
                  <a:pt x="157021" y="129105"/>
                </a:moveTo>
                <a:lnTo>
                  <a:pt x="175826" y="219737"/>
                </a:lnTo>
                <a:lnTo>
                  <a:pt x="195129" y="219737"/>
                </a:lnTo>
                <a:lnTo>
                  <a:pt x="195129" y="129105"/>
                </a:lnTo>
                <a:close/>
                <a:moveTo>
                  <a:pt x="93087" y="129105"/>
                </a:moveTo>
                <a:lnTo>
                  <a:pt x="117372" y="219737"/>
                </a:lnTo>
                <a:lnTo>
                  <a:pt x="141984" y="219737"/>
                </a:lnTo>
                <a:lnTo>
                  <a:pt x="123179" y="129105"/>
                </a:lnTo>
                <a:close/>
                <a:moveTo>
                  <a:pt x="58494" y="0"/>
                </a:moveTo>
                <a:lnTo>
                  <a:pt x="84208" y="95969"/>
                </a:lnTo>
                <a:lnTo>
                  <a:pt x="354346" y="95969"/>
                </a:lnTo>
                <a:lnTo>
                  <a:pt x="354346" y="97437"/>
                </a:lnTo>
                <a:cubicBezTo>
                  <a:pt x="356087" y="96136"/>
                  <a:pt x="357928" y="96353"/>
                  <a:pt x="359747" y="96905"/>
                </a:cubicBezTo>
                <a:lnTo>
                  <a:pt x="360371" y="97095"/>
                </a:lnTo>
                <a:cubicBezTo>
                  <a:pt x="368954" y="99700"/>
                  <a:pt x="373801" y="108770"/>
                  <a:pt x="371196" y="117354"/>
                </a:cubicBezTo>
                <a:lnTo>
                  <a:pt x="333339" y="242097"/>
                </a:lnTo>
                <a:cubicBezTo>
                  <a:pt x="331591" y="247858"/>
                  <a:pt x="326929" y="251935"/>
                  <a:pt x="321206" y="252122"/>
                </a:cubicBezTo>
                <a:lnTo>
                  <a:pt x="321206" y="252873"/>
                </a:lnTo>
                <a:lnTo>
                  <a:pt x="313576" y="252873"/>
                </a:lnTo>
                <a:cubicBezTo>
                  <a:pt x="313378" y="253010"/>
                  <a:pt x="313229" y="252967"/>
                  <a:pt x="313080" y="252922"/>
                </a:cubicBezTo>
                <a:lnTo>
                  <a:pt x="312919" y="252873"/>
                </a:lnTo>
                <a:lnTo>
                  <a:pt x="126251" y="252873"/>
                </a:lnTo>
                <a:lnTo>
                  <a:pt x="133971" y="281687"/>
                </a:lnTo>
                <a:lnTo>
                  <a:pt x="321075" y="281687"/>
                </a:lnTo>
                <a:lnTo>
                  <a:pt x="321075" y="314823"/>
                </a:lnTo>
                <a:lnTo>
                  <a:pt x="318480" y="314823"/>
                </a:lnTo>
                <a:cubicBezTo>
                  <a:pt x="329614" y="318311"/>
                  <a:pt x="336414" y="328969"/>
                  <a:pt x="336414" y="341215"/>
                </a:cubicBezTo>
                <a:cubicBezTo>
                  <a:pt x="336414" y="359094"/>
                  <a:pt x="321920" y="373588"/>
                  <a:pt x="304041" y="373588"/>
                </a:cubicBezTo>
                <a:cubicBezTo>
                  <a:pt x="286162" y="373588"/>
                  <a:pt x="271668" y="359094"/>
                  <a:pt x="271668" y="341215"/>
                </a:cubicBezTo>
                <a:cubicBezTo>
                  <a:pt x="271668" y="328969"/>
                  <a:pt x="278468" y="318311"/>
                  <a:pt x="289602" y="314823"/>
                </a:cubicBezTo>
                <a:lnTo>
                  <a:pt x="142850" y="314823"/>
                </a:lnTo>
                <a:lnTo>
                  <a:pt x="143397" y="316865"/>
                </a:lnTo>
                <a:cubicBezTo>
                  <a:pt x="151629" y="321811"/>
                  <a:pt x="156401" y="330956"/>
                  <a:pt x="156401" y="341215"/>
                </a:cubicBezTo>
                <a:cubicBezTo>
                  <a:pt x="156401" y="359094"/>
                  <a:pt x="141907" y="373588"/>
                  <a:pt x="124028" y="373588"/>
                </a:cubicBezTo>
                <a:cubicBezTo>
                  <a:pt x="106149" y="373588"/>
                  <a:pt x="91655" y="359094"/>
                  <a:pt x="91655" y="341215"/>
                </a:cubicBezTo>
                <a:cubicBezTo>
                  <a:pt x="91655" y="329356"/>
                  <a:pt x="98032" y="318986"/>
                  <a:pt x="108649" y="315212"/>
                </a:cubicBezTo>
                <a:lnTo>
                  <a:pt x="33542" y="34909"/>
                </a:lnTo>
                <a:lnTo>
                  <a:pt x="0" y="34909"/>
                </a:lnTo>
                <a:lnTo>
                  <a:pt x="0" y="1773"/>
                </a:lnTo>
                <a:lnTo>
                  <a:pt x="51879" y="17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5" name="Right Triangle 17">
            <a:extLst>
              <a:ext uri="{FF2B5EF4-FFF2-40B4-BE49-F238E27FC236}">
                <a16:creationId xmlns:a16="http://schemas.microsoft.com/office/drawing/2014/main" id="{5B989D8F-E127-48E7-B329-C52CA522C191}"/>
              </a:ext>
            </a:extLst>
          </p:cNvPr>
          <p:cNvSpPr>
            <a:spLocks noChangeAspect="1"/>
          </p:cNvSpPr>
          <p:nvPr/>
        </p:nvSpPr>
        <p:spPr>
          <a:xfrm>
            <a:off x="9363473" y="4578026"/>
            <a:ext cx="478148" cy="569324"/>
          </a:xfrm>
          <a:custGeom>
            <a:avLst/>
            <a:gdLst/>
            <a:ahLst/>
            <a:cxnLst/>
            <a:rect l="l" t="t" r="r" b="b"/>
            <a:pathLst>
              <a:path w="2721114" h="3240000">
                <a:moveTo>
                  <a:pt x="1999321" y="2603448"/>
                </a:moveTo>
                <a:lnTo>
                  <a:pt x="1999321" y="2772810"/>
                </a:lnTo>
                <a:lnTo>
                  <a:pt x="2528507" y="2772810"/>
                </a:lnTo>
                <a:lnTo>
                  <a:pt x="2528507" y="2603448"/>
                </a:lnTo>
                <a:close/>
                <a:moveTo>
                  <a:pt x="2263914" y="2230929"/>
                </a:moveTo>
                <a:cubicBezTo>
                  <a:pt x="2516419" y="2230929"/>
                  <a:pt x="2721114" y="2435624"/>
                  <a:pt x="2721114" y="2688129"/>
                </a:cubicBezTo>
                <a:cubicBezTo>
                  <a:pt x="2721114" y="2940634"/>
                  <a:pt x="2516419" y="3145329"/>
                  <a:pt x="2263914" y="3145329"/>
                </a:cubicBezTo>
                <a:cubicBezTo>
                  <a:pt x="2011409" y="3145329"/>
                  <a:pt x="1806714" y="2940634"/>
                  <a:pt x="1806714" y="2688129"/>
                </a:cubicBezTo>
                <a:cubicBezTo>
                  <a:pt x="1806714" y="2435624"/>
                  <a:pt x="2011409" y="2230929"/>
                  <a:pt x="2263914" y="2230929"/>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6" name="Right Triangle 17">
            <a:extLst>
              <a:ext uri="{FF2B5EF4-FFF2-40B4-BE49-F238E27FC236}">
                <a16:creationId xmlns:a16="http://schemas.microsoft.com/office/drawing/2014/main" id="{D61B263F-9E2B-4D6D-AE92-C6B011C62C98}"/>
              </a:ext>
            </a:extLst>
          </p:cNvPr>
          <p:cNvSpPr>
            <a:spLocks noChangeAspect="1"/>
          </p:cNvSpPr>
          <p:nvPr/>
        </p:nvSpPr>
        <p:spPr>
          <a:xfrm>
            <a:off x="8488431" y="4578026"/>
            <a:ext cx="478148" cy="569324"/>
          </a:xfrm>
          <a:custGeom>
            <a:avLst/>
            <a:gdLst/>
            <a:ahLst/>
            <a:cxnLst/>
            <a:rect l="l" t="t" r="r" b="b"/>
            <a:pathLst>
              <a:path w="2721114" h="3240000">
                <a:moveTo>
                  <a:pt x="2179233" y="2431577"/>
                </a:moveTo>
                <a:lnTo>
                  <a:pt x="2179233" y="2611489"/>
                </a:lnTo>
                <a:lnTo>
                  <a:pt x="1999321" y="2611489"/>
                </a:lnTo>
                <a:lnTo>
                  <a:pt x="1999321" y="2780851"/>
                </a:lnTo>
                <a:lnTo>
                  <a:pt x="2179233" y="2780851"/>
                </a:lnTo>
                <a:lnTo>
                  <a:pt x="2179233" y="2960763"/>
                </a:lnTo>
                <a:lnTo>
                  <a:pt x="2348595" y="2960763"/>
                </a:lnTo>
                <a:lnTo>
                  <a:pt x="2348595" y="2780851"/>
                </a:lnTo>
                <a:lnTo>
                  <a:pt x="2528507" y="2780851"/>
                </a:lnTo>
                <a:lnTo>
                  <a:pt x="2528507" y="2611489"/>
                </a:lnTo>
                <a:lnTo>
                  <a:pt x="2348595" y="2611489"/>
                </a:lnTo>
                <a:lnTo>
                  <a:pt x="2348595" y="24315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7" name="Right Triangle 17">
            <a:extLst>
              <a:ext uri="{FF2B5EF4-FFF2-40B4-BE49-F238E27FC236}">
                <a16:creationId xmlns:a16="http://schemas.microsoft.com/office/drawing/2014/main" id="{5E5AE7B0-988E-44BF-89EA-013033086F96}"/>
              </a:ext>
            </a:extLst>
          </p:cNvPr>
          <p:cNvSpPr>
            <a:spLocks noChangeAspect="1"/>
          </p:cNvSpPr>
          <p:nvPr/>
        </p:nvSpPr>
        <p:spPr>
          <a:xfrm>
            <a:off x="10238515" y="4578026"/>
            <a:ext cx="478148" cy="569324"/>
          </a:xfrm>
          <a:custGeom>
            <a:avLst/>
            <a:gdLst/>
            <a:ahLst/>
            <a:cxnLst/>
            <a:rect l="l" t="t" r="r" b="b"/>
            <a:pathLst>
              <a:path w="2721114" h="3240000">
                <a:moveTo>
                  <a:pt x="2136698" y="2449196"/>
                </a:moveTo>
                <a:lnTo>
                  <a:pt x="2016940" y="2568954"/>
                </a:lnTo>
                <a:lnTo>
                  <a:pt x="2144156" y="2696170"/>
                </a:lnTo>
                <a:lnTo>
                  <a:pt x="2016940" y="2823386"/>
                </a:lnTo>
                <a:lnTo>
                  <a:pt x="2136698" y="2943144"/>
                </a:lnTo>
                <a:lnTo>
                  <a:pt x="2263914" y="2815928"/>
                </a:lnTo>
                <a:lnTo>
                  <a:pt x="2391130" y="2943144"/>
                </a:lnTo>
                <a:lnTo>
                  <a:pt x="2510888" y="2823386"/>
                </a:lnTo>
                <a:lnTo>
                  <a:pt x="2383672" y="2696170"/>
                </a:lnTo>
                <a:lnTo>
                  <a:pt x="2510888" y="2568954"/>
                </a:lnTo>
                <a:lnTo>
                  <a:pt x="2391130" y="2449196"/>
                </a:lnTo>
                <a:lnTo>
                  <a:pt x="2263914" y="2576412"/>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8" name="Oval 44">
            <a:extLst>
              <a:ext uri="{FF2B5EF4-FFF2-40B4-BE49-F238E27FC236}">
                <a16:creationId xmlns:a16="http://schemas.microsoft.com/office/drawing/2014/main" id="{94195A6D-E3B2-4E10-BD54-AC5E4FED7A15}"/>
              </a:ext>
            </a:extLst>
          </p:cNvPr>
          <p:cNvSpPr>
            <a:spLocks noChangeAspect="1"/>
          </p:cNvSpPr>
          <p:nvPr/>
        </p:nvSpPr>
        <p:spPr>
          <a:xfrm>
            <a:off x="11113556" y="4578026"/>
            <a:ext cx="478148" cy="569324"/>
          </a:xfrm>
          <a:custGeom>
            <a:avLst/>
            <a:gdLst/>
            <a:ahLst/>
            <a:cxnLst/>
            <a:rect l="l" t="t" r="r" b="b"/>
            <a:pathLst>
              <a:path w="2721114" h="3240000">
                <a:moveTo>
                  <a:pt x="2519839" y="2469622"/>
                </a:moveTo>
                <a:lnTo>
                  <a:pt x="2201779" y="2787682"/>
                </a:lnTo>
                <a:lnTo>
                  <a:pt x="2003023" y="2588926"/>
                </a:lnTo>
                <a:lnTo>
                  <a:pt x="1901669" y="2690281"/>
                </a:lnTo>
                <a:lnTo>
                  <a:pt x="2203868" y="2992480"/>
                </a:lnTo>
                <a:lnTo>
                  <a:pt x="2305222" y="2891125"/>
                </a:lnTo>
                <a:lnTo>
                  <a:pt x="2303133" y="2889037"/>
                </a:lnTo>
                <a:lnTo>
                  <a:pt x="2621194" y="25709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Tree>
    <p:extLst>
      <p:ext uri="{BB962C8B-B14F-4D97-AF65-F5344CB8AC3E}">
        <p14:creationId xmlns:p14="http://schemas.microsoft.com/office/powerpoint/2010/main" val="3137583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r>
              <a:rPr lang="en-US" dirty="0"/>
              <a:t>Fully Editable Icon Sets: B</a:t>
            </a:r>
          </a:p>
        </p:txBody>
      </p:sp>
      <p:sp>
        <p:nvSpPr>
          <p:cNvPr id="54" name="Freeform 47">
            <a:extLst>
              <a:ext uri="{FF2B5EF4-FFF2-40B4-BE49-F238E27FC236}">
                <a16:creationId xmlns:a16="http://schemas.microsoft.com/office/drawing/2014/main" id="{C23D3A46-4648-419A-831A-39A9EF5FA6C6}"/>
              </a:ext>
            </a:extLst>
          </p:cNvPr>
          <p:cNvSpPr>
            <a:spLocks noChangeAspect="1"/>
          </p:cNvSpPr>
          <p:nvPr/>
        </p:nvSpPr>
        <p:spPr>
          <a:xfrm>
            <a:off x="4430860" y="1410562"/>
            <a:ext cx="530134" cy="529812"/>
          </a:xfrm>
          <a:custGeom>
            <a:avLst/>
            <a:gdLst>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5619 w 1901727"/>
              <a:gd name="connsiteY10" fmla="*/ 633909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42424"/>
              <a:gd name="connsiteY0" fmla="*/ 0 h 1985875"/>
              <a:gd name="connsiteX1" fmla="*/ 790984 w 1942424"/>
              <a:gd name="connsiteY1" fmla="*/ 0 h 1985875"/>
              <a:gd name="connsiteX2" fmla="*/ 1026596 w 1942424"/>
              <a:gd name="connsiteY2" fmla="*/ 5610 h 1985875"/>
              <a:gd name="connsiteX3" fmla="*/ 1020986 w 1942424"/>
              <a:gd name="connsiteY3" fmla="*/ 493664 h 1985875"/>
              <a:gd name="connsiteX4" fmla="*/ 1155622 w 1942424"/>
              <a:gd name="connsiteY4" fmla="*/ 572201 h 1985875"/>
              <a:gd name="connsiteX5" fmla="*/ 1351965 w 1942424"/>
              <a:gd name="connsiteY5" fmla="*/ 375858 h 1985875"/>
              <a:gd name="connsiteX6" fmla="*/ 1901727 w 1942424"/>
              <a:gd name="connsiteY6" fmla="*/ 1924167 h 1985875"/>
              <a:gd name="connsiteX7" fmla="*/ 992937 w 1942424"/>
              <a:gd name="connsiteY7" fmla="*/ 1480991 h 1985875"/>
              <a:gd name="connsiteX8" fmla="*/ 1054645 w 1942424"/>
              <a:gd name="connsiteY8" fmla="*/ 1121963 h 1985875"/>
              <a:gd name="connsiteX9" fmla="*/ 1088304 w 1942424"/>
              <a:gd name="connsiteY9" fmla="*/ 757325 h 1985875"/>
              <a:gd name="connsiteX10" fmla="*/ 920009 w 1942424"/>
              <a:gd name="connsiteY10" fmla="*/ 611470 h 1985875"/>
              <a:gd name="connsiteX11" fmla="*/ 729276 w 1942424"/>
              <a:gd name="connsiteY11" fmla="*/ 751715 h 1985875"/>
              <a:gd name="connsiteX12" fmla="*/ 740495 w 1942424"/>
              <a:gd name="connsiteY12" fmla="*/ 1161232 h 1985875"/>
              <a:gd name="connsiteX13" fmla="*/ 785374 w 1942424"/>
              <a:gd name="connsiteY13" fmla="*/ 1509040 h 1985875"/>
              <a:gd name="connsiteX14" fmla="*/ 0 w 1942424"/>
              <a:gd name="connsiteY14" fmla="*/ 1985875 h 1985875"/>
              <a:gd name="connsiteX15" fmla="*/ 437565 w 1942424"/>
              <a:gd name="connsiteY15" fmla="*/ 387077 h 1985875"/>
              <a:gd name="connsiteX16" fmla="*/ 650738 w 1942424"/>
              <a:gd name="connsiteY16" fmla="*/ 611470 h 1985875"/>
              <a:gd name="connsiteX17" fmla="*/ 813423 w 1942424"/>
              <a:gd name="connsiteY17" fmla="*/ 499274 h 1985875"/>
              <a:gd name="connsiteX18" fmla="*/ 790984 w 1942424"/>
              <a:gd name="connsiteY18" fmla="*/ 0 h 1985875"/>
              <a:gd name="connsiteX0" fmla="*/ 790984 w 1942424"/>
              <a:gd name="connsiteY0" fmla="*/ 0 h 1985875"/>
              <a:gd name="connsiteX1" fmla="*/ 790984 w 1942424"/>
              <a:gd name="connsiteY1" fmla="*/ 0 h 1985875"/>
              <a:gd name="connsiteX2" fmla="*/ 1026596 w 1942424"/>
              <a:gd name="connsiteY2" fmla="*/ 5610 h 1985875"/>
              <a:gd name="connsiteX3" fmla="*/ 1020986 w 1942424"/>
              <a:gd name="connsiteY3" fmla="*/ 493664 h 1985875"/>
              <a:gd name="connsiteX4" fmla="*/ 1155622 w 1942424"/>
              <a:gd name="connsiteY4" fmla="*/ 572201 h 1985875"/>
              <a:gd name="connsiteX5" fmla="*/ 1351965 w 1942424"/>
              <a:gd name="connsiteY5" fmla="*/ 375858 h 1985875"/>
              <a:gd name="connsiteX6" fmla="*/ 1901727 w 1942424"/>
              <a:gd name="connsiteY6" fmla="*/ 1924167 h 1985875"/>
              <a:gd name="connsiteX7" fmla="*/ 992937 w 1942424"/>
              <a:gd name="connsiteY7" fmla="*/ 1480991 h 1985875"/>
              <a:gd name="connsiteX8" fmla="*/ 1054645 w 1942424"/>
              <a:gd name="connsiteY8" fmla="*/ 1121963 h 1985875"/>
              <a:gd name="connsiteX9" fmla="*/ 1088304 w 1942424"/>
              <a:gd name="connsiteY9" fmla="*/ 757325 h 1985875"/>
              <a:gd name="connsiteX10" fmla="*/ 920009 w 1942424"/>
              <a:gd name="connsiteY10" fmla="*/ 611470 h 1985875"/>
              <a:gd name="connsiteX11" fmla="*/ 729276 w 1942424"/>
              <a:gd name="connsiteY11" fmla="*/ 751715 h 1985875"/>
              <a:gd name="connsiteX12" fmla="*/ 740495 w 1942424"/>
              <a:gd name="connsiteY12" fmla="*/ 1161232 h 1985875"/>
              <a:gd name="connsiteX13" fmla="*/ 785374 w 1942424"/>
              <a:gd name="connsiteY13" fmla="*/ 1509040 h 1985875"/>
              <a:gd name="connsiteX14" fmla="*/ 0 w 1942424"/>
              <a:gd name="connsiteY14" fmla="*/ 1985875 h 1985875"/>
              <a:gd name="connsiteX15" fmla="*/ 437565 w 1942424"/>
              <a:gd name="connsiteY15" fmla="*/ 387077 h 1985875"/>
              <a:gd name="connsiteX16" fmla="*/ 650738 w 1942424"/>
              <a:gd name="connsiteY16" fmla="*/ 611470 h 1985875"/>
              <a:gd name="connsiteX17" fmla="*/ 813423 w 1942424"/>
              <a:gd name="connsiteY17" fmla="*/ 499274 h 1985875"/>
              <a:gd name="connsiteX18" fmla="*/ 790984 w 194242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54645 w 1946874"/>
              <a:gd name="connsiteY8" fmla="*/ 112196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54645 w 1946874"/>
              <a:gd name="connsiteY8" fmla="*/ 112196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71474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20736 w 1946874"/>
              <a:gd name="connsiteY15" fmla="*/ 375858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20736 w 1946874"/>
              <a:gd name="connsiteY15" fmla="*/ 375858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858302 w 2014192"/>
              <a:gd name="connsiteY0" fmla="*/ 0 h 1958316"/>
              <a:gd name="connsiteX1" fmla="*/ 858302 w 2014192"/>
              <a:gd name="connsiteY1" fmla="*/ 0 h 1958316"/>
              <a:gd name="connsiteX2" fmla="*/ 1093914 w 2014192"/>
              <a:gd name="connsiteY2" fmla="*/ 5610 h 1958316"/>
              <a:gd name="connsiteX3" fmla="*/ 1088304 w 2014192"/>
              <a:gd name="connsiteY3" fmla="*/ 493664 h 1958316"/>
              <a:gd name="connsiteX4" fmla="*/ 1222940 w 2014192"/>
              <a:gd name="connsiteY4" fmla="*/ 572201 h 1958316"/>
              <a:gd name="connsiteX5" fmla="*/ 1419283 w 2014192"/>
              <a:gd name="connsiteY5" fmla="*/ 375858 h 1958316"/>
              <a:gd name="connsiteX6" fmla="*/ 1969045 w 2014192"/>
              <a:gd name="connsiteY6" fmla="*/ 1924167 h 1958316"/>
              <a:gd name="connsiteX7" fmla="*/ 1121962 w 2014192"/>
              <a:gd name="connsiteY7" fmla="*/ 1486600 h 1958316"/>
              <a:gd name="connsiteX8" fmla="*/ 1105134 w 2014192"/>
              <a:gd name="connsiteY8" fmla="*/ 1144403 h 1958316"/>
              <a:gd name="connsiteX9" fmla="*/ 1155622 w 2014192"/>
              <a:gd name="connsiteY9" fmla="*/ 757325 h 1958316"/>
              <a:gd name="connsiteX10" fmla="*/ 987327 w 2014192"/>
              <a:gd name="connsiteY10" fmla="*/ 611470 h 1958316"/>
              <a:gd name="connsiteX11" fmla="*/ 796594 w 2014192"/>
              <a:gd name="connsiteY11" fmla="*/ 751715 h 1958316"/>
              <a:gd name="connsiteX12" fmla="*/ 807813 w 2014192"/>
              <a:gd name="connsiteY12" fmla="*/ 1161232 h 1958316"/>
              <a:gd name="connsiteX13" fmla="*/ 852692 w 2014192"/>
              <a:gd name="connsiteY13" fmla="*/ 1509040 h 1958316"/>
              <a:gd name="connsiteX14" fmla="*/ 0 w 2014192"/>
              <a:gd name="connsiteY14" fmla="*/ 1952216 h 1958316"/>
              <a:gd name="connsiteX15" fmla="*/ 488054 w 2014192"/>
              <a:gd name="connsiteY15" fmla="*/ 375858 h 1958316"/>
              <a:gd name="connsiteX16" fmla="*/ 718056 w 2014192"/>
              <a:gd name="connsiteY16" fmla="*/ 611470 h 1958316"/>
              <a:gd name="connsiteX17" fmla="*/ 880741 w 2014192"/>
              <a:gd name="connsiteY17" fmla="*/ 499274 h 1958316"/>
              <a:gd name="connsiteX18" fmla="*/ 858302 w 2014192"/>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41893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41893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227994 w 2103393"/>
              <a:gd name="connsiteY8" fmla="*/ 1194891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227994 w 2103393"/>
              <a:gd name="connsiteY8" fmla="*/ 1194891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27994 w 2103393"/>
              <a:gd name="connsiteY8" fmla="*/ 1194891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22384 w 2103393"/>
              <a:gd name="connsiteY8" fmla="*/ 117806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61617"/>
              <a:gd name="connsiteX1" fmla="*/ 947503 w 2103393"/>
              <a:gd name="connsiteY1" fmla="*/ 0 h 1961617"/>
              <a:gd name="connsiteX2" fmla="*/ 1183115 w 2103393"/>
              <a:gd name="connsiteY2" fmla="*/ 5610 h 1961617"/>
              <a:gd name="connsiteX3" fmla="*/ 1177505 w 2103393"/>
              <a:gd name="connsiteY3" fmla="*/ 493664 h 1961617"/>
              <a:gd name="connsiteX4" fmla="*/ 1312141 w 2103393"/>
              <a:gd name="connsiteY4" fmla="*/ 572201 h 1961617"/>
              <a:gd name="connsiteX5" fmla="*/ 1508484 w 2103393"/>
              <a:gd name="connsiteY5" fmla="*/ 375858 h 1961617"/>
              <a:gd name="connsiteX6" fmla="*/ 2058246 w 2103393"/>
              <a:gd name="connsiteY6" fmla="*/ 1924167 h 1961617"/>
              <a:gd name="connsiteX7" fmla="*/ 1244822 w 2103393"/>
              <a:gd name="connsiteY7" fmla="*/ 1514649 h 1961617"/>
              <a:gd name="connsiteX8" fmla="*/ 1205554 w 2103393"/>
              <a:gd name="connsiteY8" fmla="*/ 1200502 h 1961617"/>
              <a:gd name="connsiteX9" fmla="*/ 1244823 w 2103393"/>
              <a:gd name="connsiteY9" fmla="*/ 757325 h 1961617"/>
              <a:gd name="connsiteX10" fmla="*/ 1076528 w 2103393"/>
              <a:gd name="connsiteY10" fmla="*/ 611470 h 1961617"/>
              <a:gd name="connsiteX11" fmla="*/ 885795 w 2103393"/>
              <a:gd name="connsiteY11" fmla="*/ 751715 h 1961617"/>
              <a:gd name="connsiteX12" fmla="*/ 919453 w 2103393"/>
              <a:gd name="connsiteY12" fmla="*/ 1189281 h 1961617"/>
              <a:gd name="connsiteX13" fmla="*/ 891405 w 2103393"/>
              <a:gd name="connsiteY13" fmla="*/ 1509040 h 1961617"/>
              <a:gd name="connsiteX14" fmla="*/ 89201 w 2103393"/>
              <a:gd name="connsiteY14" fmla="*/ 1952216 h 1961617"/>
              <a:gd name="connsiteX15" fmla="*/ 577255 w 2103393"/>
              <a:gd name="connsiteY15" fmla="*/ 375858 h 1961617"/>
              <a:gd name="connsiteX16" fmla="*/ 807257 w 2103393"/>
              <a:gd name="connsiteY16" fmla="*/ 611470 h 1961617"/>
              <a:gd name="connsiteX17" fmla="*/ 969942 w 2103393"/>
              <a:gd name="connsiteY17" fmla="*/ 499274 h 1961617"/>
              <a:gd name="connsiteX18" fmla="*/ 947503 w 2103393"/>
              <a:gd name="connsiteY18" fmla="*/ 0 h 1961617"/>
              <a:gd name="connsiteX0" fmla="*/ 947503 w 2103393"/>
              <a:gd name="connsiteY0" fmla="*/ 0 h 1961617"/>
              <a:gd name="connsiteX1" fmla="*/ 947503 w 2103393"/>
              <a:gd name="connsiteY1" fmla="*/ 0 h 1961617"/>
              <a:gd name="connsiteX2" fmla="*/ 1183115 w 2103393"/>
              <a:gd name="connsiteY2" fmla="*/ 5610 h 1961617"/>
              <a:gd name="connsiteX3" fmla="*/ 1177505 w 2103393"/>
              <a:gd name="connsiteY3" fmla="*/ 493664 h 1961617"/>
              <a:gd name="connsiteX4" fmla="*/ 1312141 w 2103393"/>
              <a:gd name="connsiteY4" fmla="*/ 572201 h 1961617"/>
              <a:gd name="connsiteX5" fmla="*/ 1508484 w 2103393"/>
              <a:gd name="connsiteY5" fmla="*/ 375858 h 1961617"/>
              <a:gd name="connsiteX6" fmla="*/ 2058246 w 2103393"/>
              <a:gd name="connsiteY6" fmla="*/ 1924167 h 1961617"/>
              <a:gd name="connsiteX7" fmla="*/ 1244822 w 2103393"/>
              <a:gd name="connsiteY7" fmla="*/ 1514649 h 1961617"/>
              <a:gd name="connsiteX8" fmla="*/ 1205554 w 2103393"/>
              <a:gd name="connsiteY8" fmla="*/ 1200502 h 1961617"/>
              <a:gd name="connsiteX9" fmla="*/ 1244823 w 2103393"/>
              <a:gd name="connsiteY9" fmla="*/ 757325 h 1961617"/>
              <a:gd name="connsiteX10" fmla="*/ 1076528 w 2103393"/>
              <a:gd name="connsiteY10" fmla="*/ 611470 h 1961617"/>
              <a:gd name="connsiteX11" fmla="*/ 885795 w 2103393"/>
              <a:gd name="connsiteY11" fmla="*/ 751715 h 1961617"/>
              <a:gd name="connsiteX12" fmla="*/ 919453 w 2103393"/>
              <a:gd name="connsiteY12" fmla="*/ 1189281 h 1961617"/>
              <a:gd name="connsiteX13" fmla="*/ 891405 w 2103393"/>
              <a:gd name="connsiteY13" fmla="*/ 1509040 h 1961617"/>
              <a:gd name="connsiteX14" fmla="*/ 89201 w 2103393"/>
              <a:gd name="connsiteY14" fmla="*/ 1952216 h 1961617"/>
              <a:gd name="connsiteX15" fmla="*/ 577255 w 2103393"/>
              <a:gd name="connsiteY15" fmla="*/ 375858 h 1961617"/>
              <a:gd name="connsiteX16" fmla="*/ 807257 w 2103393"/>
              <a:gd name="connsiteY16" fmla="*/ 611470 h 1961617"/>
              <a:gd name="connsiteX17" fmla="*/ 969942 w 2103393"/>
              <a:gd name="connsiteY17" fmla="*/ 499274 h 1961617"/>
              <a:gd name="connsiteX18" fmla="*/ 947503 w 2103393"/>
              <a:gd name="connsiteY18" fmla="*/ 0 h 1961617"/>
              <a:gd name="connsiteX0" fmla="*/ 947503 w 2103393"/>
              <a:gd name="connsiteY0" fmla="*/ 0 h 1963064"/>
              <a:gd name="connsiteX1" fmla="*/ 947503 w 2103393"/>
              <a:gd name="connsiteY1" fmla="*/ 0 h 1963064"/>
              <a:gd name="connsiteX2" fmla="*/ 1183115 w 2103393"/>
              <a:gd name="connsiteY2" fmla="*/ 5610 h 1963064"/>
              <a:gd name="connsiteX3" fmla="*/ 1177505 w 2103393"/>
              <a:gd name="connsiteY3" fmla="*/ 493664 h 1963064"/>
              <a:gd name="connsiteX4" fmla="*/ 1312141 w 2103393"/>
              <a:gd name="connsiteY4" fmla="*/ 572201 h 1963064"/>
              <a:gd name="connsiteX5" fmla="*/ 1508484 w 2103393"/>
              <a:gd name="connsiteY5" fmla="*/ 375858 h 1963064"/>
              <a:gd name="connsiteX6" fmla="*/ 2058246 w 2103393"/>
              <a:gd name="connsiteY6" fmla="*/ 1924167 h 1963064"/>
              <a:gd name="connsiteX7" fmla="*/ 1244822 w 2103393"/>
              <a:gd name="connsiteY7" fmla="*/ 1514649 h 1963064"/>
              <a:gd name="connsiteX8" fmla="*/ 1205554 w 2103393"/>
              <a:gd name="connsiteY8" fmla="*/ 1200502 h 1963064"/>
              <a:gd name="connsiteX9" fmla="*/ 1244823 w 2103393"/>
              <a:gd name="connsiteY9" fmla="*/ 757325 h 1963064"/>
              <a:gd name="connsiteX10" fmla="*/ 1076528 w 2103393"/>
              <a:gd name="connsiteY10" fmla="*/ 611470 h 1963064"/>
              <a:gd name="connsiteX11" fmla="*/ 885795 w 2103393"/>
              <a:gd name="connsiteY11" fmla="*/ 751715 h 1963064"/>
              <a:gd name="connsiteX12" fmla="*/ 919453 w 2103393"/>
              <a:gd name="connsiteY12" fmla="*/ 1189281 h 1963064"/>
              <a:gd name="connsiteX13" fmla="*/ 891405 w 2103393"/>
              <a:gd name="connsiteY13" fmla="*/ 1509040 h 1963064"/>
              <a:gd name="connsiteX14" fmla="*/ 89201 w 2103393"/>
              <a:gd name="connsiteY14" fmla="*/ 1952216 h 1963064"/>
              <a:gd name="connsiteX15" fmla="*/ 577255 w 2103393"/>
              <a:gd name="connsiteY15" fmla="*/ 375858 h 1963064"/>
              <a:gd name="connsiteX16" fmla="*/ 807257 w 2103393"/>
              <a:gd name="connsiteY16" fmla="*/ 611470 h 1963064"/>
              <a:gd name="connsiteX17" fmla="*/ 969942 w 2103393"/>
              <a:gd name="connsiteY17" fmla="*/ 499274 h 1963064"/>
              <a:gd name="connsiteX18" fmla="*/ 947503 w 2103393"/>
              <a:gd name="connsiteY18" fmla="*/ 0 h 1963064"/>
              <a:gd name="connsiteX0" fmla="*/ 947503 w 2103393"/>
              <a:gd name="connsiteY0" fmla="*/ 0 h 1964995"/>
              <a:gd name="connsiteX1" fmla="*/ 947503 w 2103393"/>
              <a:gd name="connsiteY1" fmla="*/ 0 h 1964995"/>
              <a:gd name="connsiteX2" fmla="*/ 1183115 w 2103393"/>
              <a:gd name="connsiteY2" fmla="*/ 5610 h 1964995"/>
              <a:gd name="connsiteX3" fmla="*/ 1177505 w 2103393"/>
              <a:gd name="connsiteY3" fmla="*/ 493664 h 1964995"/>
              <a:gd name="connsiteX4" fmla="*/ 1312141 w 2103393"/>
              <a:gd name="connsiteY4" fmla="*/ 572201 h 1964995"/>
              <a:gd name="connsiteX5" fmla="*/ 1508484 w 2103393"/>
              <a:gd name="connsiteY5" fmla="*/ 375858 h 1964995"/>
              <a:gd name="connsiteX6" fmla="*/ 2058246 w 2103393"/>
              <a:gd name="connsiteY6" fmla="*/ 1924167 h 1964995"/>
              <a:gd name="connsiteX7" fmla="*/ 1244822 w 2103393"/>
              <a:gd name="connsiteY7" fmla="*/ 1514649 h 1964995"/>
              <a:gd name="connsiteX8" fmla="*/ 1205554 w 2103393"/>
              <a:gd name="connsiteY8" fmla="*/ 1200502 h 1964995"/>
              <a:gd name="connsiteX9" fmla="*/ 1244823 w 2103393"/>
              <a:gd name="connsiteY9" fmla="*/ 757325 h 1964995"/>
              <a:gd name="connsiteX10" fmla="*/ 1076528 w 2103393"/>
              <a:gd name="connsiteY10" fmla="*/ 611470 h 1964995"/>
              <a:gd name="connsiteX11" fmla="*/ 885795 w 2103393"/>
              <a:gd name="connsiteY11" fmla="*/ 751715 h 1964995"/>
              <a:gd name="connsiteX12" fmla="*/ 919453 w 2103393"/>
              <a:gd name="connsiteY12" fmla="*/ 1189281 h 1964995"/>
              <a:gd name="connsiteX13" fmla="*/ 891405 w 2103393"/>
              <a:gd name="connsiteY13" fmla="*/ 1509040 h 1964995"/>
              <a:gd name="connsiteX14" fmla="*/ 89201 w 2103393"/>
              <a:gd name="connsiteY14" fmla="*/ 1952216 h 1964995"/>
              <a:gd name="connsiteX15" fmla="*/ 577255 w 2103393"/>
              <a:gd name="connsiteY15" fmla="*/ 375858 h 1964995"/>
              <a:gd name="connsiteX16" fmla="*/ 807257 w 2103393"/>
              <a:gd name="connsiteY16" fmla="*/ 611470 h 1964995"/>
              <a:gd name="connsiteX17" fmla="*/ 969942 w 2103393"/>
              <a:gd name="connsiteY17" fmla="*/ 499274 h 1964995"/>
              <a:gd name="connsiteX18" fmla="*/ 947503 w 2103393"/>
              <a:gd name="connsiteY18" fmla="*/ 0 h 1964995"/>
              <a:gd name="connsiteX0" fmla="*/ 947503 w 2103393"/>
              <a:gd name="connsiteY0" fmla="*/ 13781 h 1978776"/>
              <a:gd name="connsiteX1" fmla="*/ 947503 w 2103393"/>
              <a:gd name="connsiteY1" fmla="*/ 13781 h 1978776"/>
              <a:gd name="connsiteX2" fmla="*/ 1183115 w 2103393"/>
              <a:gd name="connsiteY2" fmla="*/ 19391 h 1978776"/>
              <a:gd name="connsiteX3" fmla="*/ 1177505 w 2103393"/>
              <a:gd name="connsiteY3" fmla="*/ 507445 h 1978776"/>
              <a:gd name="connsiteX4" fmla="*/ 1312141 w 2103393"/>
              <a:gd name="connsiteY4" fmla="*/ 585982 h 1978776"/>
              <a:gd name="connsiteX5" fmla="*/ 1508484 w 2103393"/>
              <a:gd name="connsiteY5" fmla="*/ 389639 h 1978776"/>
              <a:gd name="connsiteX6" fmla="*/ 2058246 w 2103393"/>
              <a:gd name="connsiteY6" fmla="*/ 1937948 h 1978776"/>
              <a:gd name="connsiteX7" fmla="*/ 1244822 w 2103393"/>
              <a:gd name="connsiteY7" fmla="*/ 1528430 h 1978776"/>
              <a:gd name="connsiteX8" fmla="*/ 1205554 w 2103393"/>
              <a:gd name="connsiteY8" fmla="*/ 1214283 h 1978776"/>
              <a:gd name="connsiteX9" fmla="*/ 1244823 w 2103393"/>
              <a:gd name="connsiteY9" fmla="*/ 771106 h 1978776"/>
              <a:gd name="connsiteX10" fmla="*/ 1076528 w 2103393"/>
              <a:gd name="connsiteY10" fmla="*/ 625251 h 1978776"/>
              <a:gd name="connsiteX11" fmla="*/ 885795 w 2103393"/>
              <a:gd name="connsiteY11" fmla="*/ 765496 h 1978776"/>
              <a:gd name="connsiteX12" fmla="*/ 919453 w 2103393"/>
              <a:gd name="connsiteY12" fmla="*/ 1203062 h 1978776"/>
              <a:gd name="connsiteX13" fmla="*/ 891405 w 2103393"/>
              <a:gd name="connsiteY13" fmla="*/ 1522821 h 1978776"/>
              <a:gd name="connsiteX14" fmla="*/ 89201 w 2103393"/>
              <a:gd name="connsiteY14" fmla="*/ 1965997 h 1978776"/>
              <a:gd name="connsiteX15" fmla="*/ 577255 w 2103393"/>
              <a:gd name="connsiteY15" fmla="*/ 389639 h 1978776"/>
              <a:gd name="connsiteX16" fmla="*/ 807257 w 2103393"/>
              <a:gd name="connsiteY16" fmla="*/ 625251 h 1978776"/>
              <a:gd name="connsiteX17" fmla="*/ 969942 w 2103393"/>
              <a:gd name="connsiteY17" fmla="*/ 513055 h 1978776"/>
              <a:gd name="connsiteX18" fmla="*/ 947503 w 2103393"/>
              <a:gd name="connsiteY18" fmla="*/ 13781 h 1978776"/>
              <a:gd name="connsiteX0" fmla="*/ 964333 w 2103393"/>
              <a:gd name="connsiteY0" fmla="*/ 55026 h 1980752"/>
              <a:gd name="connsiteX1" fmla="*/ 947503 w 2103393"/>
              <a:gd name="connsiteY1" fmla="*/ 15757 h 1980752"/>
              <a:gd name="connsiteX2" fmla="*/ 1183115 w 2103393"/>
              <a:gd name="connsiteY2" fmla="*/ 21367 h 1980752"/>
              <a:gd name="connsiteX3" fmla="*/ 1177505 w 2103393"/>
              <a:gd name="connsiteY3" fmla="*/ 509421 h 1980752"/>
              <a:gd name="connsiteX4" fmla="*/ 1312141 w 2103393"/>
              <a:gd name="connsiteY4" fmla="*/ 587958 h 1980752"/>
              <a:gd name="connsiteX5" fmla="*/ 1508484 w 2103393"/>
              <a:gd name="connsiteY5" fmla="*/ 391615 h 1980752"/>
              <a:gd name="connsiteX6" fmla="*/ 2058246 w 2103393"/>
              <a:gd name="connsiteY6" fmla="*/ 1939924 h 1980752"/>
              <a:gd name="connsiteX7" fmla="*/ 1244822 w 2103393"/>
              <a:gd name="connsiteY7" fmla="*/ 1530406 h 1980752"/>
              <a:gd name="connsiteX8" fmla="*/ 1205554 w 2103393"/>
              <a:gd name="connsiteY8" fmla="*/ 1216259 h 1980752"/>
              <a:gd name="connsiteX9" fmla="*/ 1244823 w 2103393"/>
              <a:gd name="connsiteY9" fmla="*/ 773082 h 1980752"/>
              <a:gd name="connsiteX10" fmla="*/ 1076528 w 2103393"/>
              <a:gd name="connsiteY10" fmla="*/ 627227 h 1980752"/>
              <a:gd name="connsiteX11" fmla="*/ 885795 w 2103393"/>
              <a:gd name="connsiteY11" fmla="*/ 767472 h 1980752"/>
              <a:gd name="connsiteX12" fmla="*/ 919453 w 2103393"/>
              <a:gd name="connsiteY12" fmla="*/ 1205038 h 1980752"/>
              <a:gd name="connsiteX13" fmla="*/ 891405 w 2103393"/>
              <a:gd name="connsiteY13" fmla="*/ 1524797 h 1980752"/>
              <a:gd name="connsiteX14" fmla="*/ 89201 w 2103393"/>
              <a:gd name="connsiteY14" fmla="*/ 1967973 h 1980752"/>
              <a:gd name="connsiteX15" fmla="*/ 577255 w 2103393"/>
              <a:gd name="connsiteY15" fmla="*/ 391615 h 1980752"/>
              <a:gd name="connsiteX16" fmla="*/ 807257 w 2103393"/>
              <a:gd name="connsiteY16" fmla="*/ 627227 h 1980752"/>
              <a:gd name="connsiteX17" fmla="*/ 969942 w 2103393"/>
              <a:gd name="connsiteY17" fmla="*/ 515031 h 1980752"/>
              <a:gd name="connsiteX18" fmla="*/ 964333 w 2103393"/>
              <a:gd name="connsiteY18" fmla="*/ 55026 h 1980752"/>
              <a:gd name="connsiteX0" fmla="*/ 913845 w 2103393"/>
              <a:gd name="connsiteY0" fmla="*/ 72662 h 1981559"/>
              <a:gd name="connsiteX1" fmla="*/ 947503 w 2103393"/>
              <a:gd name="connsiteY1" fmla="*/ 16564 h 1981559"/>
              <a:gd name="connsiteX2" fmla="*/ 1183115 w 2103393"/>
              <a:gd name="connsiteY2" fmla="*/ 22174 h 1981559"/>
              <a:gd name="connsiteX3" fmla="*/ 1177505 w 2103393"/>
              <a:gd name="connsiteY3" fmla="*/ 510228 h 1981559"/>
              <a:gd name="connsiteX4" fmla="*/ 1312141 w 2103393"/>
              <a:gd name="connsiteY4" fmla="*/ 588765 h 1981559"/>
              <a:gd name="connsiteX5" fmla="*/ 1508484 w 2103393"/>
              <a:gd name="connsiteY5" fmla="*/ 392422 h 1981559"/>
              <a:gd name="connsiteX6" fmla="*/ 2058246 w 2103393"/>
              <a:gd name="connsiteY6" fmla="*/ 1940731 h 1981559"/>
              <a:gd name="connsiteX7" fmla="*/ 1244822 w 2103393"/>
              <a:gd name="connsiteY7" fmla="*/ 1531213 h 1981559"/>
              <a:gd name="connsiteX8" fmla="*/ 1205554 w 2103393"/>
              <a:gd name="connsiteY8" fmla="*/ 1217066 h 1981559"/>
              <a:gd name="connsiteX9" fmla="*/ 1244823 w 2103393"/>
              <a:gd name="connsiteY9" fmla="*/ 773889 h 1981559"/>
              <a:gd name="connsiteX10" fmla="*/ 1076528 w 2103393"/>
              <a:gd name="connsiteY10" fmla="*/ 628034 h 1981559"/>
              <a:gd name="connsiteX11" fmla="*/ 885795 w 2103393"/>
              <a:gd name="connsiteY11" fmla="*/ 768279 h 1981559"/>
              <a:gd name="connsiteX12" fmla="*/ 919453 w 2103393"/>
              <a:gd name="connsiteY12" fmla="*/ 1205845 h 1981559"/>
              <a:gd name="connsiteX13" fmla="*/ 891405 w 2103393"/>
              <a:gd name="connsiteY13" fmla="*/ 1525604 h 1981559"/>
              <a:gd name="connsiteX14" fmla="*/ 89201 w 2103393"/>
              <a:gd name="connsiteY14" fmla="*/ 1968780 h 1981559"/>
              <a:gd name="connsiteX15" fmla="*/ 577255 w 2103393"/>
              <a:gd name="connsiteY15" fmla="*/ 392422 h 1981559"/>
              <a:gd name="connsiteX16" fmla="*/ 807257 w 2103393"/>
              <a:gd name="connsiteY16" fmla="*/ 628034 h 1981559"/>
              <a:gd name="connsiteX17" fmla="*/ 969942 w 2103393"/>
              <a:gd name="connsiteY17" fmla="*/ 515838 h 1981559"/>
              <a:gd name="connsiteX18" fmla="*/ 913845 w 2103393"/>
              <a:gd name="connsiteY18" fmla="*/ 72662 h 1981559"/>
              <a:gd name="connsiteX0" fmla="*/ 913845 w 2103393"/>
              <a:gd name="connsiteY0" fmla="*/ 103017 h 2011914"/>
              <a:gd name="connsiteX1" fmla="*/ 1003601 w 2103393"/>
              <a:gd name="connsiteY1" fmla="*/ 2040 h 2011914"/>
              <a:gd name="connsiteX2" fmla="*/ 1183115 w 2103393"/>
              <a:gd name="connsiteY2" fmla="*/ 52529 h 2011914"/>
              <a:gd name="connsiteX3" fmla="*/ 1177505 w 2103393"/>
              <a:gd name="connsiteY3" fmla="*/ 540583 h 2011914"/>
              <a:gd name="connsiteX4" fmla="*/ 1312141 w 2103393"/>
              <a:gd name="connsiteY4" fmla="*/ 619120 h 2011914"/>
              <a:gd name="connsiteX5" fmla="*/ 1508484 w 2103393"/>
              <a:gd name="connsiteY5" fmla="*/ 422777 h 2011914"/>
              <a:gd name="connsiteX6" fmla="*/ 2058246 w 2103393"/>
              <a:gd name="connsiteY6" fmla="*/ 1971086 h 2011914"/>
              <a:gd name="connsiteX7" fmla="*/ 1244822 w 2103393"/>
              <a:gd name="connsiteY7" fmla="*/ 1561568 h 2011914"/>
              <a:gd name="connsiteX8" fmla="*/ 1205554 w 2103393"/>
              <a:gd name="connsiteY8" fmla="*/ 1247421 h 2011914"/>
              <a:gd name="connsiteX9" fmla="*/ 1244823 w 2103393"/>
              <a:gd name="connsiteY9" fmla="*/ 804244 h 2011914"/>
              <a:gd name="connsiteX10" fmla="*/ 1076528 w 2103393"/>
              <a:gd name="connsiteY10" fmla="*/ 658389 h 2011914"/>
              <a:gd name="connsiteX11" fmla="*/ 885795 w 2103393"/>
              <a:gd name="connsiteY11" fmla="*/ 798634 h 2011914"/>
              <a:gd name="connsiteX12" fmla="*/ 919453 w 2103393"/>
              <a:gd name="connsiteY12" fmla="*/ 1236200 h 2011914"/>
              <a:gd name="connsiteX13" fmla="*/ 891405 w 2103393"/>
              <a:gd name="connsiteY13" fmla="*/ 1555959 h 2011914"/>
              <a:gd name="connsiteX14" fmla="*/ 89201 w 2103393"/>
              <a:gd name="connsiteY14" fmla="*/ 1999135 h 2011914"/>
              <a:gd name="connsiteX15" fmla="*/ 577255 w 2103393"/>
              <a:gd name="connsiteY15" fmla="*/ 422777 h 2011914"/>
              <a:gd name="connsiteX16" fmla="*/ 807257 w 2103393"/>
              <a:gd name="connsiteY16" fmla="*/ 658389 h 2011914"/>
              <a:gd name="connsiteX17" fmla="*/ 969942 w 2103393"/>
              <a:gd name="connsiteY17" fmla="*/ 546193 h 2011914"/>
              <a:gd name="connsiteX18" fmla="*/ 913845 w 2103393"/>
              <a:gd name="connsiteY18" fmla="*/ 103017 h 2011914"/>
              <a:gd name="connsiteX0" fmla="*/ 930675 w 2103393"/>
              <a:gd name="connsiteY0" fmla="*/ 67702 h 2010258"/>
              <a:gd name="connsiteX1" fmla="*/ 1003601 w 2103393"/>
              <a:gd name="connsiteY1" fmla="*/ 384 h 2010258"/>
              <a:gd name="connsiteX2" fmla="*/ 1183115 w 2103393"/>
              <a:gd name="connsiteY2" fmla="*/ 50873 h 2010258"/>
              <a:gd name="connsiteX3" fmla="*/ 1177505 w 2103393"/>
              <a:gd name="connsiteY3" fmla="*/ 538927 h 2010258"/>
              <a:gd name="connsiteX4" fmla="*/ 1312141 w 2103393"/>
              <a:gd name="connsiteY4" fmla="*/ 617464 h 2010258"/>
              <a:gd name="connsiteX5" fmla="*/ 1508484 w 2103393"/>
              <a:gd name="connsiteY5" fmla="*/ 421121 h 2010258"/>
              <a:gd name="connsiteX6" fmla="*/ 2058246 w 2103393"/>
              <a:gd name="connsiteY6" fmla="*/ 1969430 h 2010258"/>
              <a:gd name="connsiteX7" fmla="*/ 1244822 w 2103393"/>
              <a:gd name="connsiteY7" fmla="*/ 1559912 h 2010258"/>
              <a:gd name="connsiteX8" fmla="*/ 1205554 w 2103393"/>
              <a:gd name="connsiteY8" fmla="*/ 1245765 h 2010258"/>
              <a:gd name="connsiteX9" fmla="*/ 1244823 w 2103393"/>
              <a:gd name="connsiteY9" fmla="*/ 802588 h 2010258"/>
              <a:gd name="connsiteX10" fmla="*/ 1076528 w 2103393"/>
              <a:gd name="connsiteY10" fmla="*/ 656733 h 2010258"/>
              <a:gd name="connsiteX11" fmla="*/ 885795 w 2103393"/>
              <a:gd name="connsiteY11" fmla="*/ 796978 h 2010258"/>
              <a:gd name="connsiteX12" fmla="*/ 919453 w 2103393"/>
              <a:gd name="connsiteY12" fmla="*/ 1234544 h 2010258"/>
              <a:gd name="connsiteX13" fmla="*/ 891405 w 2103393"/>
              <a:gd name="connsiteY13" fmla="*/ 1554303 h 2010258"/>
              <a:gd name="connsiteX14" fmla="*/ 89201 w 2103393"/>
              <a:gd name="connsiteY14" fmla="*/ 1997479 h 2010258"/>
              <a:gd name="connsiteX15" fmla="*/ 577255 w 2103393"/>
              <a:gd name="connsiteY15" fmla="*/ 421121 h 2010258"/>
              <a:gd name="connsiteX16" fmla="*/ 807257 w 2103393"/>
              <a:gd name="connsiteY16" fmla="*/ 656733 h 2010258"/>
              <a:gd name="connsiteX17" fmla="*/ 969942 w 2103393"/>
              <a:gd name="connsiteY17" fmla="*/ 544537 h 2010258"/>
              <a:gd name="connsiteX18" fmla="*/ 930675 w 2103393"/>
              <a:gd name="connsiteY18" fmla="*/ 67702 h 2010258"/>
              <a:gd name="connsiteX0" fmla="*/ 930675 w 2103393"/>
              <a:gd name="connsiteY0" fmla="*/ 69239 h 2011795"/>
              <a:gd name="connsiteX1" fmla="*/ 1183115 w 2103393"/>
              <a:gd name="connsiteY1" fmla="*/ 52410 h 2011795"/>
              <a:gd name="connsiteX2" fmla="*/ 1177505 w 2103393"/>
              <a:gd name="connsiteY2" fmla="*/ 540464 h 2011795"/>
              <a:gd name="connsiteX3" fmla="*/ 1312141 w 2103393"/>
              <a:gd name="connsiteY3" fmla="*/ 619001 h 2011795"/>
              <a:gd name="connsiteX4" fmla="*/ 1508484 w 2103393"/>
              <a:gd name="connsiteY4" fmla="*/ 422658 h 2011795"/>
              <a:gd name="connsiteX5" fmla="*/ 2058246 w 2103393"/>
              <a:gd name="connsiteY5" fmla="*/ 1970967 h 2011795"/>
              <a:gd name="connsiteX6" fmla="*/ 1244822 w 2103393"/>
              <a:gd name="connsiteY6" fmla="*/ 1561449 h 2011795"/>
              <a:gd name="connsiteX7" fmla="*/ 1205554 w 2103393"/>
              <a:gd name="connsiteY7" fmla="*/ 1247302 h 2011795"/>
              <a:gd name="connsiteX8" fmla="*/ 1244823 w 2103393"/>
              <a:gd name="connsiteY8" fmla="*/ 804125 h 2011795"/>
              <a:gd name="connsiteX9" fmla="*/ 1076528 w 2103393"/>
              <a:gd name="connsiteY9" fmla="*/ 658270 h 2011795"/>
              <a:gd name="connsiteX10" fmla="*/ 885795 w 2103393"/>
              <a:gd name="connsiteY10" fmla="*/ 798515 h 2011795"/>
              <a:gd name="connsiteX11" fmla="*/ 919453 w 2103393"/>
              <a:gd name="connsiteY11" fmla="*/ 1236081 h 2011795"/>
              <a:gd name="connsiteX12" fmla="*/ 891405 w 2103393"/>
              <a:gd name="connsiteY12" fmla="*/ 1555840 h 2011795"/>
              <a:gd name="connsiteX13" fmla="*/ 89201 w 2103393"/>
              <a:gd name="connsiteY13" fmla="*/ 1999016 h 2011795"/>
              <a:gd name="connsiteX14" fmla="*/ 577255 w 2103393"/>
              <a:gd name="connsiteY14" fmla="*/ 422658 h 2011795"/>
              <a:gd name="connsiteX15" fmla="*/ 807257 w 2103393"/>
              <a:gd name="connsiteY15" fmla="*/ 658270 h 2011795"/>
              <a:gd name="connsiteX16" fmla="*/ 969942 w 2103393"/>
              <a:gd name="connsiteY16" fmla="*/ 546074 h 2011795"/>
              <a:gd name="connsiteX17" fmla="*/ 930675 w 2103393"/>
              <a:gd name="connsiteY17" fmla="*/ 69239 h 2011795"/>
              <a:gd name="connsiteX0" fmla="*/ 930675 w 2103393"/>
              <a:gd name="connsiteY0" fmla="*/ 63795 h 2006351"/>
              <a:gd name="connsiteX1" fmla="*/ 1183115 w 2103393"/>
              <a:gd name="connsiteY1" fmla="*/ 46966 h 2006351"/>
              <a:gd name="connsiteX2" fmla="*/ 1177505 w 2103393"/>
              <a:gd name="connsiteY2" fmla="*/ 535020 h 2006351"/>
              <a:gd name="connsiteX3" fmla="*/ 1312141 w 2103393"/>
              <a:gd name="connsiteY3" fmla="*/ 613557 h 2006351"/>
              <a:gd name="connsiteX4" fmla="*/ 1508484 w 2103393"/>
              <a:gd name="connsiteY4" fmla="*/ 417214 h 2006351"/>
              <a:gd name="connsiteX5" fmla="*/ 2058246 w 2103393"/>
              <a:gd name="connsiteY5" fmla="*/ 1965523 h 2006351"/>
              <a:gd name="connsiteX6" fmla="*/ 1244822 w 2103393"/>
              <a:gd name="connsiteY6" fmla="*/ 1556005 h 2006351"/>
              <a:gd name="connsiteX7" fmla="*/ 1205554 w 2103393"/>
              <a:gd name="connsiteY7" fmla="*/ 1241858 h 2006351"/>
              <a:gd name="connsiteX8" fmla="*/ 1244823 w 2103393"/>
              <a:gd name="connsiteY8" fmla="*/ 798681 h 2006351"/>
              <a:gd name="connsiteX9" fmla="*/ 1076528 w 2103393"/>
              <a:gd name="connsiteY9" fmla="*/ 652826 h 2006351"/>
              <a:gd name="connsiteX10" fmla="*/ 885795 w 2103393"/>
              <a:gd name="connsiteY10" fmla="*/ 793071 h 2006351"/>
              <a:gd name="connsiteX11" fmla="*/ 919453 w 2103393"/>
              <a:gd name="connsiteY11" fmla="*/ 1230637 h 2006351"/>
              <a:gd name="connsiteX12" fmla="*/ 891405 w 2103393"/>
              <a:gd name="connsiteY12" fmla="*/ 1550396 h 2006351"/>
              <a:gd name="connsiteX13" fmla="*/ 89201 w 2103393"/>
              <a:gd name="connsiteY13" fmla="*/ 1993572 h 2006351"/>
              <a:gd name="connsiteX14" fmla="*/ 577255 w 2103393"/>
              <a:gd name="connsiteY14" fmla="*/ 417214 h 2006351"/>
              <a:gd name="connsiteX15" fmla="*/ 807257 w 2103393"/>
              <a:gd name="connsiteY15" fmla="*/ 652826 h 2006351"/>
              <a:gd name="connsiteX16" fmla="*/ 969942 w 2103393"/>
              <a:gd name="connsiteY16" fmla="*/ 540630 h 2006351"/>
              <a:gd name="connsiteX17" fmla="*/ 930675 w 2103393"/>
              <a:gd name="connsiteY17" fmla="*/ 63795 h 2006351"/>
              <a:gd name="connsiteX0" fmla="*/ 930675 w 2103393"/>
              <a:gd name="connsiteY0" fmla="*/ 51191 h 2016186"/>
              <a:gd name="connsiteX1" fmla="*/ 1183115 w 2103393"/>
              <a:gd name="connsiteY1" fmla="*/ 56801 h 2016186"/>
              <a:gd name="connsiteX2" fmla="*/ 1177505 w 2103393"/>
              <a:gd name="connsiteY2" fmla="*/ 544855 h 2016186"/>
              <a:gd name="connsiteX3" fmla="*/ 1312141 w 2103393"/>
              <a:gd name="connsiteY3" fmla="*/ 623392 h 2016186"/>
              <a:gd name="connsiteX4" fmla="*/ 1508484 w 2103393"/>
              <a:gd name="connsiteY4" fmla="*/ 427049 h 2016186"/>
              <a:gd name="connsiteX5" fmla="*/ 2058246 w 2103393"/>
              <a:gd name="connsiteY5" fmla="*/ 1975358 h 2016186"/>
              <a:gd name="connsiteX6" fmla="*/ 1244822 w 2103393"/>
              <a:gd name="connsiteY6" fmla="*/ 1565840 h 2016186"/>
              <a:gd name="connsiteX7" fmla="*/ 1205554 w 2103393"/>
              <a:gd name="connsiteY7" fmla="*/ 1251693 h 2016186"/>
              <a:gd name="connsiteX8" fmla="*/ 1244823 w 2103393"/>
              <a:gd name="connsiteY8" fmla="*/ 808516 h 2016186"/>
              <a:gd name="connsiteX9" fmla="*/ 1076528 w 2103393"/>
              <a:gd name="connsiteY9" fmla="*/ 662661 h 2016186"/>
              <a:gd name="connsiteX10" fmla="*/ 885795 w 2103393"/>
              <a:gd name="connsiteY10" fmla="*/ 802906 h 2016186"/>
              <a:gd name="connsiteX11" fmla="*/ 919453 w 2103393"/>
              <a:gd name="connsiteY11" fmla="*/ 1240472 h 2016186"/>
              <a:gd name="connsiteX12" fmla="*/ 891405 w 2103393"/>
              <a:gd name="connsiteY12" fmla="*/ 1560231 h 2016186"/>
              <a:gd name="connsiteX13" fmla="*/ 89201 w 2103393"/>
              <a:gd name="connsiteY13" fmla="*/ 2003407 h 2016186"/>
              <a:gd name="connsiteX14" fmla="*/ 577255 w 2103393"/>
              <a:gd name="connsiteY14" fmla="*/ 427049 h 2016186"/>
              <a:gd name="connsiteX15" fmla="*/ 807257 w 2103393"/>
              <a:gd name="connsiteY15" fmla="*/ 662661 h 2016186"/>
              <a:gd name="connsiteX16" fmla="*/ 969942 w 2103393"/>
              <a:gd name="connsiteY16" fmla="*/ 550465 h 2016186"/>
              <a:gd name="connsiteX17" fmla="*/ 930675 w 2103393"/>
              <a:gd name="connsiteY17" fmla="*/ 51191 h 2016186"/>
              <a:gd name="connsiteX0" fmla="*/ 930675 w 2103393"/>
              <a:gd name="connsiteY0" fmla="*/ 47103 h 2012098"/>
              <a:gd name="connsiteX1" fmla="*/ 1183115 w 2103393"/>
              <a:gd name="connsiteY1" fmla="*/ 52713 h 2012098"/>
              <a:gd name="connsiteX2" fmla="*/ 1177505 w 2103393"/>
              <a:gd name="connsiteY2" fmla="*/ 540767 h 2012098"/>
              <a:gd name="connsiteX3" fmla="*/ 1312141 w 2103393"/>
              <a:gd name="connsiteY3" fmla="*/ 619304 h 2012098"/>
              <a:gd name="connsiteX4" fmla="*/ 1508484 w 2103393"/>
              <a:gd name="connsiteY4" fmla="*/ 422961 h 2012098"/>
              <a:gd name="connsiteX5" fmla="*/ 2058246 w 2103393"/>
              <a:gd name="connsiteY5" fmla="*/ 1971270 h 2012098"/>
              <a:gd name="connsiteX6" fmla="*/ 1244822 w 2103393"/>
              <a:gd name="connsiteY6" fmla="*/ 1561752 h 2012098"/>
              <a:gd name="connsiteX7" fmla="*/ 1205554 w 2103393"/>
              <a:gd name="connsiteY7" fmla="*/ 1247605 h 2012098"/>
              <a:gd name="connsiteX8" fmla="*/ 1244823 w 2103393"/>
              <a:gd name="connsiteY8" fmla="*/ 804428 h 2012098"/>
              <a:gd name="connsiteX9" fmla="*/ 1076528 w 2103393"/>
              <a:gd name="connsiteY9" fmla="*/ 658573 h 2012098"/>
              <a:gd name="connsiteX10" fmla="*/ 885795 w 2103393"/>
              <a:gd name="connsiteY10" fmla="*/ 798818 h 2012098"/>
              <a:gd name="connsiteX11" fmla="*/ 919453 w 2103393"/>
              <a:gd name="connsiteY11" fmla="*/ 1236384 h 2012098"/>
              <a:gd name="connsiteX12" fmla="*/ 891405 w 2103393"/>
              <a:gd name="connsiteY12" fmla="*/ 1556143 h 2012098"/>
              <a:gd name="connsiteX13" fmla="*/ 89201 w 2103393"/>
              <a:gd name="connsiteY13" fmla="*/ 1999319 h 2012098"/>
              <a:gd name="connsiteX14" fmla="*/ 577255 w 2103393"/>
              <a:gd name="connsiteY14" fmla="*/ 422961 h 2012098"/>
              <a:gd name="connsiteX15" fmla="*/ 807257 w 2103393"/>
              <a:gd name="connsiteY15" fmla="*/ 658573 h 2012098"/>
              <a:gd name="connsiteX16" fmla="*/ 969942 w 2103393"/>
              <a:gd name="connsiteY16" fmla="*/ 546377 h 2012098"/>
              <a:gd name="connsiteX17" fmla="*/ 930675 w 2103393"/>
              <a:gd name="connsiteY17" fmla="*/ 47103 h 2012098"/>
              <a:gd name="connsiteX0" fmla="*/ 930675 w 2103393"/>
              <a:gd name="connsiteY0" fmla="*/ 47103 h 2012098"/>
              <a:gd name="connsiteX1" fmla="*/ 1183115 w 2103393"/>
              <a:gd name="connsiteY1" fmla="*/ 52713 h 2012098"/>
              <a:gd name="connsiteX2" fmla="*/ 1177505 w 2103393"/>
              <a:gd name="connsiteY2" fmla="*/ 540767 h 2012098"/>
              <a:gd name="connsiteX3" fmla="*/ 1312141 w 2103393"/>
              <a:gd name="connsiteY3" fmla="*/ 619304 h 2012098"/>
              <a:gd name="connsiteX4" fmla="*/ 1508484 w 2103393"/>
              <a:gd name="connsiteY4" fmla="*/ 422961 h 2012098"/>
              <a:gd name="connsiteX5" fmla="*/ 2058246 w 2103393"/>
              <a:gd name="connsiteY5" fmla="*/ 1971270 h 2012098"/>
              <a:gd name="connsiteX6" fmla="*/ 1244822 w 2103393"/>
              <a:gd name="connsiteY6" fmla="*/ 1561752 h 2012098"/>
              <a:gd name="connsiteX7" fmla="*/ 1205554 w 2103393"/>
              <a:gd name="connsiteY7" fmla="*/ 1247605 h 2012098"/>
              <a:gd name="connsiteX8" fmla="*/ 1244823 w 2103393"/>
              <a:gd name="connsiteY8" fmla="*/ 804428 h 2012098"/>
              <a:gd name="connsiteX9" fmla="*/ 1076528 w 2103393"/>
              <a:gd name="connsiteY9" fmla="*/ 658573 h 2012098"/>
              <a:gd name="connsiteX10" fmla="*/ 885795 w 2103393"/>
              <a:gd name="connsiteY10" fmla="*/ 798818 h 2012098"/>
              <a:gd name="connsiteX11" fmla="*/ 919453 w 2103393"/>
              <a:gd name="connsiteY11" fmla="*/ 1236384 h 2012098"/>
              <a:gd name="connsiteX12" fmla="*/ 891405 w 2103393"/>
              <a:gd name="connsiteY12" fmla="*/ 1556143 h 2012098"/>
              <a:gd name="connsiteX13" fmla="*/ 89201 w 2103393"/>
              <a:gd name="connsiteY13" fmla="*/ 1999319 h 2012098"/>
              <a:gd name="connsiteX14" fmla="*/ 577255 w 2103393"/>
              <a:gd name="connsiteY14" fmla="*/ 422961 h 2012098"/>
              <a:gd name="connsiteX15" fmla="*/ 807257 w 2103393"/>
              <a:gd name="connsiteY15" fmla="*/ 658573 h 2012098"/>
              <a:gd name="connsiteX16" fmla="*/ 969942 w 2103393"/>
              <a:gd name="connsiteY16" fmla="*/ 546377 h 2012098"/>
              <a:gd name="connsiteX17" fmla="*/ 930675 w 2103393"/>
              <a:gd name="connsiteY17" fmla="*/ 47103 h 2012098"/>
              <a:gd name="connsiteX0" fmla="*/ 930675 w 2103393"/>
              <a:gd name="connsiteY0" fmla="*/ 24191 h 2051098"/>
              <a:gd name="connsiteX1" fmla="*/ 1183115 w 2103393"/>
              <a:gd name="connsiteY1" fmla="*/ 91713 h 2051098"/>
              <a:gd name="connsiteX2" fmla="*/ 1177505 w 2103393"/>
              <a:gd name="connsiteY2" fmla="*/ 579767 h 2051098"/>
              <a:gd name="connsiteX3" fmla="*/ 1312141 w 2103393"/>
              <a:gd name="connsiteY3" fmla="*/ 658304 h 2051098"/>
              <a:gd name="connsiteX4" fmla="*/ 1508484 w 2103393"/>
              <a:gd name="connsiteY4" fmla="*/ 461961 h 2051098"/>
              <a:gd name="connsiteX5" fmla="*/ 2058246 w 2103393"/>
              <a:gd name="connsiteY5" fmla="*/ 2010270 h 2051098"/>
              <a:gd name="connsiteX6" fmla="*/ 1244822 w 2103393"/>
              <a:gd name="connsiteY6" fmla="*/ 1600752 h 2051098"/>
              <a:gd name="connsiteX7" fmla="*/ 1205554 w 2103393"/>
              <a:gd name="connsiteY7" fmla="*/ 1286605 h 2051098"/>
              <a:gd name="connsiteX8" fmla="*/ 1244823 w 2103393"/>
              <a:gd name="connsiteY8" fmla="*/ 843428 h 2051098"/>
              <a:gd name="connsiteX9" fmla="*/ 1076528 w 2103393"/>
              <a:gd name="connsiteY9" fmla="*/ 697573 h 2051098"/>
              <a:gd name="connsiteX10" fmla="*/ 885795 w 2103393"/>
              <a:gd name="connsiteY10" fmla="*/ 837818 h 2051098"/>
              <a:gd name="connsiteX11" fmla="*/ 919453 w 2103393"/>
              <a:gd name="connsiteY11" fmla="*/ 1275384 h 2051098"/>
              <a:gd name="connsiteX12" fmla="*/ 891405 w 2103393"/>
              <a:gd name="connsiteY12" fmla="*/ 1595143 h 2051098"/>
              <a:gd name="connsiteX13" fmla="*/ 89201 w 2103393"/>
              <a:gd name="connsiteY13" fmla="*/ 2038319 h 2051098"/>
              <a:gd name="connsiteX14" fmla="*/ 577255 w 2103393"/>
              <a:gd name="connsiteY14" fmla="*/ 461961 h 2051098"/>
              <a:gd name="connsiteX15" fmla="*/ 807257 w 2103393"/>
              <a:gd name="connsiteY15" fmla="*/ 697573 h 2051098"/>
              <a:gd name="connsiteX16" fmla="*/ 969942 w 2103393"/>
              <a:gd name="connsiteY16" fmla="*/ 585377 h 2051098"/>
              <a:gd name="connsiteX17" fmla="*/ 930675 w 2103393"/>
              <a:gd name="connsiteY17" fmla="*/ 24191 h 2051098"/>
              <a:gd name="connsiteX0" fmla="*/ 930675 w 2103393"/>
              <a:gd name="connsiteY0" fmla="*/ 51153 h 2078060"/>
              <a:gd name="connsiteX1" fmla="*/ 1190398 w 2103393"/>
              <a:gd name="connsiteY1" fmla="*/ 49480 h 2078060"/>
              <a:gd name="connsiteX2" fmla="*/ 1177505 w 2103393"/>
              <a:gd name="connsiteY2" fmla="*/ 606729 h 2078060"/>
              <a:gd name="connsiteX3" fmla="*/ 1312141 w 2103393"/>
              <a:gd name="connsiteY3" fmla="*/ 685266 h 2078060"/>
              <a:gd name="connsiteX4" fmla="*/ 1508484 w 2103393"/>
              <a:gd name="connsiteY4" fmla="*/ 488923 h 2078060"/>
              <a:gd name="connsiteX5" fmla="*/ 2058246 w 2103393"/>
              <a:gd name="connsiteY5" fmla="*/ 2037232 h 2078060"/>
              <a:gd name="connsiteX6" fmla="*/ 1244822 w 2103393"/>
              <a:gd name="connsiteY6" fmla="*/ 1627714 h 2078060"/>
              <a:gd name="connsiteX7" fmla="*/ 1205554 w 2103393"/>
              <a:gd name="connsiteY7" fmla="*/ 1313567 h 2078060"/>
              <a:gd name="connsiteX8" fmla="*/ 1244823 w 2103393"/>
              <a:gd name="connsiteY8" fmla="*/ 870390 h 2078060"/>
              <a:gd name="connsiteX9" fmla="*/ 1076528 w 2103393"/>
              <a:gd name="connsiteY9" fmla="*/ 724535 h 2078060"/>
              <a:gd name="connsiteX10" fmla="*/ 885795 w 2103393"/>
              <a:gd name="connsiteY10" fmla="*/ 864780 h 2078060"/>
              <a:gd name="connsiteX11" fmla="*/ 919453 w 2103393"/>
              <a:gd name="connsiteY11" fmla="*/ 1302346 h 2078060"/>
              <a:gd name="connsiteX12" fmla="*/ 891405 w 2103393"/>
              <a:gd name="connsiteY12" fmla="*/ 1622105 h 2078060"/>
              <a:gd name="connsiteX13" fmla="*/ 89201 w 2103393"/>
              <a:gd name="connsiteY13" fmla="*/ 2065281 h 2078060"/>
              <a:gd name="connsiteX14" fmla="*/ 577255 w 2103393"/>
              <a:gd name="connsiteY14" fmla="*/ 488923 h 2078060"/>
              <a:gd name="connsiteX15" fmla="*/ 807257 w 2103393"/>
              <a:gd name="connsiteY15" fmla="*/ 724535 h 2078060"/>
              <a:gd name="connsiteX16" fmla="*/ 969942 w 2103393"/>
              <a:gd name="connsiteY16" fmla="*/ 612339 h 2078060"/>
              <a:gd name="connsiteX17" fmla="*/ 930675 w 2103393"/>
              <a:gd name="connsiteY17" fmla="*/ 51153 h 2078060"/>
              <a:gd name="connsiteX0" fmla="*/ 930675 w 2103393"/>
              <a:gd name="connsiteY0" fmla="*/ 57180 h 2084087"/>
              <a:gd name="connsiteX1" fmla="*/ 1190398 w 2103393"/>
              <a:gd name="connsiteY1" fmla="*/ 55507 h 2084087"/>
              <a:gd name="connsiteX2" fmla="*/ 1177505 w 2103393"/>
              <a:gd name="connsiteY2" fmla="*/ 612756 h 2084087"/>
              <a:gd name="connsiteX3" fmla="*/ 1312141 w 2103393"/>
              <a:gd name="connsiteY3" fmla="*/ 691293 h 2084087"/>
              <a:gd name="connsiteX4" fmla="*/ 1508484 w 2103393"/>
              <a:gd name="connsiteY4" fmla="*/ 494950 h 2084087"/>
              <a:gd name="connsiteX5" fmla="*/ 2058246 w 2103393"/>
              <a:gd name="connsiteY5" fmla="*/ 2043259 h 2084087"/>
              <a:gd name="connsiteX6" fmla="*/ 1244822 w 2103393"/>
              <a:gd name="connsiteY6" fmla="*/ 1633741 h 2084087"/>
              <a:gd name="connsiteX7" fmla="*/ 1205554 w 2103393"/>
              <a:gd name="connsiteY7" fmla="*/ 1319594 h 2084087"/>
              <a:gd name="connsiteX8" fmla="*/ 1244823 w 2103393"/>
              <a:gd name="connsiteY8" fmla="*/ 876417 h 2084087"/>
              <a:gd name="connsiteX9" fmla="*/ 1076528 w 2103393"/>
              <a:gd name="connsiteY9" fmla="*/ 730562 h 2084087"/>
              <a:gd name="connsiteX10" fmla="*/ 885795 w 2103393"/>
              <a:gd name="connsiteY10" fmla="*/ 870807 h 2084087"/>
              <a:gd name="connsiteX11" fmla="*/ 919453 w 2103393"/>
              <a:gd name="connsiteY11" fmla="*/ 1308373 h 2084087"/>
              <a:gd name="connsiteX12" fmla="*/ 891405 w 2103393"/>
              <a:gd name="connsiteY12" fmla="*/ 1628132 h 2084087"/>
              <a:gd name="connsiteX13" fmla="*/ 89201 w 2103393"/>
              <a:gd name="connsiteY13" fmla="*/ 2071308 h 2084087"/>
              <a:gd name="connsiteX14" fmla="*/ 577255 w 2103393"/>
              <a:gd name="connsiteY14" fmla="*/ 494950 h 2084087"/>
              <a:gd name="connsiteX15" fmla="*/ 807257 w 2103393"/>
              <a:gd name="connsiteY15" fmla="*/ 730562 h 2084087"/>
              <a:gd name="connsiteX16" fmla="*/ 969942 w 2103393"/>
              <a:gd name="connsiteY16" fmla="*/ 618366 h 2084087"/>
              <a:gd name="connsiteX17" fmla="*/ 930675 w 2103393"/>
              <a:gd name="connsiteY17" fmla="*/ 57180 h 2084087"/>
              <a:gd name="connsiteX0" fmla="*/ 930675 w 2103393"/>
              <a:gd name="connsiteY0" fmla="*/ 65797 h 2092704"/>
              <a:gd name="connsiteX1" fmla="*/ 1190398 w 2103393"/>
              <a:gd name="connsiteY1" fmla="*/ 64124 h 2092704"/>
              <a:gd name="connsiteX2" fmla="*/ 1177505 w 2103393"/>
              <a:gd name="connsiteY2" fmla="*/ 621373 h 2092704"/>
              <a:gd name="connsiteX3" fmla="*/ 1312141 w 2103393"/>
              <a:gd name="connsiteY3" fmla="*/ 699910 h 2092704"/>
              <a:gd name="connsiteX4" fmla="*/ 1508484 w 2103393"/>
              <a:gd name="connsiteY4" fmla="*/ 503567 h 2092704"/>
              <a:gd name="connsiteX5" fmla="*/ 2058246 w 2103393"/>
              <a:gd name="connsiteY5" fmla="*/ 2051876 h 2092704"/>
              <a:gd name="connsiteX6" fmla="*/ 1244822 w 2103393"/>
              <a:gd name="connsiteY6" fmla="*/ 1642358 h 2092704"/>
              <a:gd name="connsiteX7" fmla="*/ 1205554 w 2103393"/>
              <a:gd name="connsiteY7" fmla="*/ 1328211 h 2092704"/>
              <a:gd name="connsiteX8" fmla="*/ 1244823 w 2103393"/>
              <a:gd name="connsiteY8" fmla="*/ 885034 h 2092704"/>
              <a:gd name="connsiteX9" fmla="*/ 1076528 w 2103393"/>
              <a:gd name="connsiteY9" fmla="*/ 739179 h 2092704"/>
              <a:gd name="connsiteX10" fmla="*/ 885795 w 2103393"/>
              <a:gd name="connsiteY10" fmla="*/ 879424 h 2092704"/>
              <a:gd name="connsiteX11" fmla="*/ 919453 w 2103393"/>
              <a:gd name="connsiteY11" fmla="*/ 1316990 h 2092704"/>
              <a:gd name="connsiteX12" fmla="*/ 891405 w 2103393"/>
              <a:gd name="connsiteY12" fmla="*/ 1636749 h 2092704"/>
              <a:gd name="connsiteX13" fmla="*/ 89201 w 2103393"/>
              <a:gd name="connsiteY13" fmla="*/ 2079925 h 2092704"/>
              <a:gd name="connsiteX14" fmla="*/ 577255 w 2103393"/>
              <a:gd name="connsiteY14" fmla="*/ 503567 h 2092704"/>
              <a:gd name="connsiteX15" fmla="*/ 807257 w 2103393"/>
              <a:gd name="connsiteY15" fmla="*/ 739179 h 2092704"/>
              <a:gd name="connsiteX16" fmla="*/ 969942 w 2103393"/>
              <a:gd name="connsiteY16" fmla="*/ 626983 h 2092704"/>
              <a:gd name="connsiteX17" fmla="*/ 930675 w 2103393"/>
              <a:gd name="connsiteY17" fmla="*/ 65797 h 2092704"/>
              <a:gd name="connsiteX0" fmla="*/ 930675 w 2103393"/>
              <a:gd name="connsiteY0" fmla="*/ 65797 h 2092704"/>
              <a:gd name="connsiteX1" fmla="*/ 1190398 w 2103393"/>
              <a:gd name="connsiteY1" fmla="*/ 64124 h 2092704"/>
              <a:gd name="connsiteX2" fmla="*/ 1177505 w 2103393"/>
              <a:gd name="connsiteY2" fmla="*/ 621373 h 2092704"/>
              <a:gd name="connsiteX3" fmla="*/ 1312141 w 2103393"/>
              <a:gd name="connsiteY3" fmla="*/ 699910 h 2092704"/>
              <a:gd name="connsiteX4" fmla="*/ 1508484 w 2103393"/>
              <a:gd name="connsiteY4" fmla="*/ 503567 h 2092704"/>
              <a:gd name="connsiteX5" fmla="*/ 2058246 w 2103393"/>
              <a:gd name="connsiteY5" fmla="*/ 2051876 h 2092704"/>
              <a:gd name="connsiteX6" fmla="*/ 1244822 w 2103393"/>
              <a:gd name="connsiteY6" fmla="*/ 1642358 h 2092704"/>
              <a:gd name="connsiteX7" fmla="*/ 1205554 w 2103393"/>
              <a:gd name="connsiteY7" fmla="*/ 1328211 h 2092704"/>
              <a:gd name="connsiteX8" fmla="*/ 1244823 w 2103393"/>
              <a:gd name="connsiteY8" fmla="*/ 885034 h 2092704"/>
              <a:gd name="connsiteX9" fmla="*/ 1076528 w 2103393"/>
              <a:gd name="connsiteY9" fmla="*/ 739179 h 2092704"/>
              <a:gd name="connsiteX10" fmla="*/ 885795 w 2103393"/>
              <a:gd name="connsiteY10" fmla="*/ 879424 h 2092704"/>
              <a:gd name="connsiteX11" fmla="*/ 919453 w 2103393"/>
              <a:gd name="connsiteY11" fmla="*/ 1316990 h 2092704"/>
              <a:gd name="connsiteX12" fmla="*/ 891405 w 2103393"/>
              <a:gd name="connsiteY12" fmla="*/ 1636749 h 2092704"/>
              <a:gd name="connsiteX13" fmla="*/ 89201 w 2103393"/>
              <a:gd name="connsiteY13" fmla="*/ 2079925 h 2092704"/>
              <a:gd name="connsiteX14" fmla="*/ 577255 w 2103393"/>
              <a:gd name="connsiteY14" fmla="*/ 503567 h 2092704"/>
              <a:gd name="connsiteX15" fmla="*/ 807257 w 2103393"/>
              <a:gd name="connsiteY15" fmla="*/ 739179 h 2092704"/>
              <a:gd name="connsiteX16" fmla="*/ 969942 w 2103393"/>
              <a:gd name="connsiteY16" fmla="*/ 626983 h 2092704"/>
              <a:gd name="connsiteX17" fmla="*/ 930675 w 2103393"/>
              <a:gd name="connsiteY17" fmla="*/ 65797 h 2092704"/>
              <a:gd name="connsiteX0" fmla="*/ 930675 w 2103393"/>
              <a:gd name="connsiteY0" fmla="*/ 73853 h 2100760"/>
              <a:gd name="connsiteX1" fmla="*/ 1190398 w 2103393"/>
              <a:gd name="connsiteY1" fmla="*/ 72180 h 2100760"/>
              <a:gd name="connsiteX2" fmla="*/ 1177505 w 2103393"/>
              <a:gd name="connsiteY2" fmla="*/ 629429 h 2100760"/>
              <a:gd name="connsiteX3" fmla="*/ 1312141 w 2103393"/>
              <a:gd name="connsiteY3" fmla="*/ 707966 h 2100760"/>
              <a:gd name="connsiteX4" fmla="*/ 1508484 w 2103393"/>
              <a:gd name="connsiteY4" fmla="*/ 511623 h 2100760"/>
              <a:gd name="connsiteX5" fmla="*/ 2058246 w 2103393"/>
              <a:gd name="connsiteY5" fmla="*/ 2059932 h 2100760"/>
              <a:gd name="connsiteX6" fmla="*/ 1244822 w 2103393"/>
              <a:gd name="connsiteY6" fmla="*/ 1650414 h 2100760"/>
              <a:gd name="connsiteX7" fmla="*/ 1205554 w 2103393"/>
              <a:gd name="connsiteY7" fmla="*/ 1336267 h 2100760"/>
              <a:gd name="connsiteX8" fmla="*/ 1244823 w 2103393"/>
              <a:gd name="connsiteY8" fmla="*/ 893090 h 2100760"/>
              <a:gd name="connsiteX9" fmla="*/ 1076528 w 2103393"/>
              <a:gd name="connsiteY9" fmla="*/ 747235 h 2100760"/>
              <a:gd name="connsiteX10" fmla="*/ 885795 w 2103393"/>
              <a:gd name="connsiteY10" fmla="*/ 887480 h 2100760"/>
              <a:gd name="connsiteX11" fmla="*/ 919453 w 2103393"/>
              <a:gd name="connsiteY11" fmla="*/ 1325046 h 2100760"/>
              <a:gd name="connsiteX12" fmla="*/ 891405 w 2103393"/>
              <a:gd name="connsiteY12" fmla="*/ 1644805 h 2100760"/>
              <a:gd name="connsiteX13" fmla="*/ 89201 w 2103393"/>
              <a:gd name="connsiteY13" fmla="*/ 2087981 h 2100760"/>
              <a:gd name="connsiteX14" fmla="*/ 577255 w 2103393"/>
              <a:gd name="connsiteY14" fmla="*/ 511623 h 2100760"/>
              <a:gd name="connsiteX15" fmla="*/ 807257 w 2103393"/>
              <a:gd name="connsiteY15" fmla="*/ 747235 h 2100760"/>
              <a:gd name="connsiteX16" fmla="*/ 969942 w 2103393"/>
              <a:gd name="connsiteY16" fmla="*/ 635039 h 2100760"/>
              <a:gd name="connsiteX17" fmla="*/ 930675 w 2103393"/>
              <a:gd name="connsiteY17" fmla="*/ 73853 h 2100760"/>
              <a:gd name="connsiteX0" fmla="*/ 930675 w 2103393"/>
              <a:gd name="connsiteY0" fmla="*/ 77953 h 2104860"/>
              <a:gd name="connsiteX1" fmla="*/ 1190398 w 2103393"/>
              <a:gd name="connsiteY1" fmla="*/ 76280 h 2104860"/>
              <a:gd name="connsiteX2" fmla="*/ 1177505 w 2103393"/>
              <a:gd name="connsiteY2" fmla="*/ 633529 h 2104860"/>
              <a:gd name="connsiteX3" fmla="*/ 1312141 w 2103393"/>
              <a:gd name="connsiteY3" fmla="*/ 712066 h 2104860"/>
              <a:gd name="connsiteX4" fmla="*/ 1508484 w 2103393"/>
              <a:gd name="connsiteY4" fmla="*/ 515723 h 2104860"/>
              <a:gd name="connsiteX5" fmla="*/ 2058246 w 2103393"/>
              <a:gd name="connsiteY5" fmla="*/ 2064032 h 2104860"/>
              <a:gd name="connsiteX6" fmla="*/ 1244822 w 2103393"/>
              <a:gd name="connsiteY6" fmla="*/ 1654514 h 2104860"/>
              <a:gd name="connsiteX7" fmla="*/ 1205554 w 2103393"/>
              <a:gd name="connsiteY7" fmla="*/ 1340367 h 2104860"/>
              <a:gd name="connsiteX8" fmla="*/ 1244823 w 2103393"/>
              <a:gd name="connsiteY8" fmla="*/ 897190 h 2104860"/>
              <a:gd name="connsiteX9" fmla="*/ 1076528 w 2103393"/>
              <a:gd name="connsiteY9" fmla="*/ 751335 h 2104860"/>
              <a:gd name="connsiteX10" fmla="*/ 885795 w 2103393"/>
              <a:gd name="connsiteY10" fmla="*/ 891580 h 2104860"/>
              <a:gd name="connsiteX11" fmla="*/ 919453 w 2103393"/>
              <a:gd name="connsiteY11" fmla="*/ 1329146 h 2104860"/>
              <a:gd name="connsiteX12" fmla="*/ 891405 w 2103393"/>
              <a:gd name="connsiteY12" fmla="*/ 1648905 h 2104860"/>
              <a:gd name="connsiteX13" fmla="*/ 89201 w 2103393"/>
              <a:gd name="connsiteY13" fmla="*/ 2092081 h 2104860"/>
              <a:gd name="connsiteX14" fmla="*/ 577255 w 2103393"/>
              <a:gd name="connsiteY14" fmla="*/ 515723 h 2104860"/>
              <a:gd name="connsiteX15" fmla="*/ 807257 w 2103393"/>
              <a:gd name="connsiteY15" fmla="*/ 751335 h 2104860"/>
              <a:gd name="connsiteX16" fmla="*/ 969942 w 2103393"/>
              <a:gd name="connsiteY16" fmla="*/ 639139 h 2104860"/>
              <a:gd name="connsiteX17" fmla="*/ 930675 w 2103393"/>
              <a:gd name="connsiteY17" fmla="*/ 77953 h 2104860"/>
              <a:gd name="connsiteX0" fmla="*/ 930675 w 2103393"/>
              <a:gd name="connsiteY0" fmla="*/ 71187 h 2098094"/>
              <a:gd name="connsiteX1" fmla="*/ 1190398 w 2103393"/>
              <a:gd name="connsiteY1" fmla="*/ 69514 h 2098094"/>
              <a:gd name="connsiteX2" fmla="*/ 1177505 w 2103393"/>
              <a:gd name="connsiteY2" fmla="*/ 626763 h 2098094"/>
              <a:gd name="connsiteX3" fmla="*/ 1312141 w 2103393"/>
              <a:gd name="connsiteY3" fmla="*/ 705300 h 2098094"/>
              <a:gd name="connsiteX4" fmla="*/ 1508484 w 2103393"/>
              <a:gd name="connsiteY4" fmla="*/ 508957 h 2098094"/>
              <a:gd name="connsiteX5" fmla="*/ 2058246 w 2103393"/>
              <a:gd name="connsiteY5" fmla="*/ 2057266 h 2098094"/>
              <a:gd name="connsiteX6" fmla="*/ 1244822 w 2103393"/>
              <a:gd name="connsiteY6" fmla="*/ 1647748 h 2098094"/>
              <a:gd name="connsiteX7" fmla="*/ 1205554 w 2103393"/>
              <a:gd name="connsiteY7" fmla="*/ 1333601 h 2098094"/>
              <a:gd name="connsiteX8" fmla="*/ 1244823 w 2103393"/>
              <a:gd name="connsiteY8" fmla="*/ 890424 h 2098094"/>
              <a:gd name="connsiteX9" fmla="*/ 1076528 w 2103393"/>
              <a:gd name="connsiteY9" fmla="*/ 744569 h 2098094"/>
              <a:gd name="connsiteX10" fmla="*/ 885795 w 2103393"/>
              <a:gd name="connsiteY10" fmla="*/ 884814 h 2098094"/>
              <a:gd name="connsiteX11" fmla="*/ 919453 w 2103393"/>
              <a:gd name="connsiteY11" fmla="*/ 1322380 h 2098094"/>
              <a:gd name="connsiteX12" fmla="*/ 891405 w 2103393"/>
              <a:gd name="connsiteY12" fmla="*/ 1642139 h 2098094"/>
              <a:gd name="connsiteX13" fmla="*/ 89201 w 2103393"/>
              <a:gd name="connsiteY13" fmla="*/ 2085315 h 2098094"/>
              <a:gd name="connsiteX14" fmla="*/ 577255 w 2103393"/>
              <a:gd name="connsiteY14" fmla="*/ 508957 h 2098094"/>
              <a:gd name="connsiteX15" fmla="*/ 807257 w 2103393"/>
              <a:gd name="connsiteY15" fmla="*/ 744569 h 2098094"/>
              <a:gd name="connsiteX16" fmla="*/ 969942 w 2103393"/>
              <a:gd name="connsiteY16" fmla="*/ 632373 h 2098094"/>
              <a:gd name="connsiteX17" fmla="*/ 930675 w 2103393"/>
              <a:gd name="connsiteY17" fmla="*/ 71187 h 2098094"/>
              <a:gd name="connsiteX0" fmla="*/ 930675 w 2103393"/>
              <a:gd name="connsiteY0" fmla="*/ 75207 h 2102114"/>
              <a:gd name="connsiteX1" fmla="*/ 1190398 w 2103393"/>
              <a:gd name="connsiteY1" fmla="*/ 73534 h 2102114"/>
              <a:gd name="connsiteX2" fmla="*/ 1177505 w 2103393"/>
              <a:gd name="connsiteY2" fmla="*/ 630783 h 2102114"/>
              <a:gd name="connsiteX3" fmla="*/ 1312141 w 2103393"/>
              <a:gd name="connsiteY3" fmla="*/ 709320 h 2102114"/>
              <a:gd name="connsiteX4" fmla="*/ 1508484 w 2103393"/>
              <a:gd name="connsiteY4" fmla="*/ 512977 h 2102114"/>
              <a:gd name="connsiteX5" fmla="*/ 2058246 w 2103393"/>
              <a:gd name="connsiteY5" fmla="*/ 2061286 h 2102114"/>
              <a:gd name="connsiteX6" fmla="*/ 1244822 w 2103393"/>
              <a:gd name="connsiteY6" fmla="*/ 1651768 h 2102114"/>
              <a:gd name="connsiteX7" fmla="*/ 1205554 w 2103393"/>
              <a:gd name="connsiteY7" fmla="*/ 1337621 h 2102114"/>
              <a:gd name="connsiteX8" fmla="*/ 1244823 w 2103393"/>
              <a:gd name="connsiteY8" fmla="*/ 894444 h 2102114"/>
              <a:gd name="connsiteX9" fmla="*/ 1076528 w 2103393"/>
              <a:gd name="connsiteY9" fmla="*/ 748589 h 2102114"/>
              <a:gd name="connsiteX10" fmla="*/ 885795 w 2103393"/>
              <a:gd name="connsiteY10" fmla="*/ 888834 h 2102114"/>
              <a:gd name="connsiteX11" fmla="*/ 919453 w 2103393"/>
              <a:gd name="connsiteY11" fmla="*/ 1326400 h 2102114"/>
              <a:gd name="connsiteX12" fmla="*/ 891405 w 2103393"/>
              <a:gd name="connsiteY12" fmla="*/ 1646159 h 2102114"/>
              <a:gd name="connsiteX13" fmla="*/ 89201 w 2103393"/>
              <a:gd name="connsiteY13" fmla="*/ 2089335 h 2102114"/>
              <a:gd name="connsiteX14" fmla="*/ 577255 w 2103393"/>
              <a:gd name="connsiteY14" fmla="*/ 512977 h 2102114"/>
              <a:gd name="connsiteX15" fmla="*/ 807257 w 2103393"/>
              <a:gd name="connsiteY15" fmla="*/ 748589 h 2102114"/>
              <a:gd name="connsiteX16" fmla="*/ 969942 w 2103393"/>
              <a:gd name="connsiteY16" fmla="*/ 636393 h 2102114"/>
              <a:gd name="connsiteX17" fmla="*/ 930675 w 2103393"/>
              <a:gd name="connsiteY17" fmla="*/ 75207 h 2102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03393" h="2102114">
                <a:moveTo>
                  <a:pt x="930675" y="75207"/>
                </a:moveTo>
                <a:cubicBezTo>
                  <a:pt x="914336" y="-26367"/>
                  <a:pt x="1202803" y="-23213"/>
                  <a:pt x="1190398" y="73534"/>
                </a:cubicBezTo>
                <a:lnTo>
                  <a:pt x="1177505" y="630783"/>
                </a:lnTo>
                <a:lnTo>
                  <a:pt x="1312141" y="709320"/>
                </a:lnTo>
                <a:cubicBezTo>
                  <a:pt x="1349539" y="621433"/>
                  <a:pt x="1403768" y="466228"/>
                  <a:pt x="1508484" y="512977"/>
                </a:cubicBezTo>
                <a:cubicBezTo>
                  <a:pt x="1961009" y="692492"/>
                  <a:pt x="2211581" y="1696648"/>
                  <a:pt x="2058246" y="2061286"/>
                </a:cubicBezTo>
                <a:cubicBezTo>
                  <a:pt x="1912391" y="2233320"/>
                  <a:pt x="1542142" y="1816322"/>
                  <a:pt x="1244822" y="1651768"/>
                </a:cubicBezTo>
                <a:cubicBezTo>
                  <a:pt x="1113927" y="1590061"/>
                  <a:pt x="1184984" y="1466646"/>
                  <a:pt x="1205554" y="1337621"/>
                </a:cubicBezTo>
                <a:cubicBezTo>
                  <a:pt x="1233603" y="1238514"/>
                  <a:pt x="1127017" y="1161846"/>
                  <a:pt x="1244823" y="894444"/>
                </a:cubicBezTo>
                <a:cubicBezTo>
                  <a:pt x="1188725" y="845826"/>
                  <a:pt x="1155065" y="802817"/>
                  <a:pt x="1076528" y="748589"/>
                </a:cubicBezTo>
                <a:cubicBezTo>
                  <a:pt x="973682" y="789728"/>
                  <a:pt x="949373" y="842086"/>
                  <a:pt x="885795" y="888834"/>
                </a:cubicBezTo>
                <a:cubicBezTo>
                  <a:pt x="951243" y="1053389"/>
                  <a:pt x="898883" y="1240382"/>
                  <a:pt x="919453" y="1326400"/>
                </a:cubicBezTo>
                <a:cubicBezTo>
                  <a:pt x="930673" y="1432986"/>
                  <a:pt x="1003602" y="1595671"/>
                  <a:pt x="891405" y="1646159"/>
                </a:cubicBezTo>
                <a:cubicBezTo>
                  <a:pt x="685711" y="1737785"/>
                  <a:pt x="311722" y="2121123"/>
                  <a:pt x="89201" y="2089335"/>
                </a:cubicBezTo>
                <a:cubicBezTo>
                  <a:pt x="-118362" y="2035107"/>
                  <a:pt x="33103" y="774768"/>
                  <a:pt x="577255" y="512977"/>
                </a:cubicBezTo>
                <a:cubicBezTo>
                  <a:pt x="704411" y="464359"/>
                  <a:pt x="736199" y="673791"/>
                  <a:pt x="807257" y="748589"/>
                </a:cubicBezTo>
                <a:lnTo>
                  <a:pt x="969942" y="636393"/>
                </a:lnTo>
                <a:cubicBezTo>
                  <a:pt x="968072" y="483058"/>
                  <a:pt x="947112" y="235825"/>
                  <a:pt x="930675" y="7520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5" name="Freeform 48">
            <a:extLst>
              <a:ext uri="{FF2B5EF4-FFF2-40B4-BE49-F238E27FC236}">
                <a16:creationId xmlns:a16="http://schemas.microsoft.com/office/drawing/2014/main" id="{67772B45-BD3F-44C4-8C3C-0A45A7F5D7AA}"/>
              </a:ext>
            </a:extLst>
          </p:cNvPr>
          <p:cNvSpPr>
            <a:spLocks noChangeAspect="1"/>
          </p:cNvSpPr>
          <p:nvPr/>
        </p:nvSpPr>
        <p:spPr>
          <a:xfrm>
            <a:off x="5278002" y="1454850"/>
            <a:ext cx="529812" cy="441236"/>
          </a:xfrm>
          <a:custGeom>
            <a:avLst/>
            <a:gdLst/>
            <a:ahLst/>
            <a:cxnLst/>
            <a:rect l="l" t="t" r="r" b="b"/>
            <a:pathLst>
              <a:path w="3240001" h="2698329">
                <a:moveTo>
                  <a:pt x="2548075" y="5025"/>
                </a:moveTo>
                <a:cubicBezTo>
                  <a:pt x="2888705" y="21427"/>
                  <a:pt x="3205543" y="144443"/>
                  <a:pt x="3236875" y="324866"/>
                </a:cubicBezTo>
                <a:cubicBezTo>
                  <a:pt x="3272384" y="584869"/>
                  <a:pt x="3000845" y="793843"/>
                  <a:pt x="2654112" y="922630"/>
                </a:cubicBezTo>
                <a:cubicBezTo>
                  <a:pt x="2512076" y="1002818"/>
                  <a:pt x="2288579" y="1396468"/>
                  <a:pt x="2077615" y="1155904"/>
                </a:cubicBezTo>
                <a:cubicBezTo>
                  <a:pt x="1902159" y="985808"/>
                  <a:pt x="1914692" y="662627"/>
                  <a:pt x="1946024" y="426923"/>
                </a:cubicBezTo>
                <a:cubicBezTo>
                  <a:pt x="1958557" y="234957"/>
                  <a:pt x="1977355" y="79442"/>
                  <a:pt x="2209208" y="25983"/>
                </a:cubicBezTo>
                <a:cubicBezTo>
                  <a:pt x="2318345" y="5936"/>
                  <a:pt x="2434532" y="-443"/>
                  <a:pt x="2548075" y="5025"/>
                </a:cubicBezTo>
                <a:close/>
                <a:moveTo>
                  <a:pt x="1184195" y="86"/>
                </a:moveTo>
                <a:cubicBezTo>
                  <a:pt x="1412849" y="2955"/>
                  <a:pt x="1621488" y="77771"/>
                  <a:pt x="1732975" y="244677"/>
                </a:cubicBezTo>
                <a:cubicBezTo>
                  <a:pt x="1866656" y="436642"/>
                  <a:pt x="1793548" y="672347"/>
                  <a:pt x="1801904" y="871602"/>
                </a:cubicBezTo>
                <a:cubicBezTo>
                  <a:pt x="1820702" y="1041698"/>
                  <a:pt x="1996160" y="1255532"/>
                  <a:pt x="1889631" y="1396469"/>
                </a:cubicBezTo>
                <a:cubicBezTo>
                  <a:pt x="1714174" y="1644320"/>
                  <a:pt x="1482324" y="1717219"/>
                  <a:pt x="1300601" y="1906754"/>
                </a:cubicBezTo>
                <a:cubicBezTo>
                  <a:pt x="1068750" y="2152178"/>
                  <a:pt x="736639" y="2754803"/>
                  <a:pt x="442124" y="2694054"/>
                </a:cubicBezTo>
                <a:cubicBezTo>
                  <a:pt x="189385" y="2609005"/>
                  <a:pt x="149697" y="2276103"/>
                  <a:pt x="78680" y="2016101"/>
                </a:cubicBezTo>
                <a:cubicBezTo>
                  <a:pt x="-50823" y="1442635"/>
                  <a:pt x="-61268" y="759824"/>
                  <a:pt x="366928" y="302996"/>
                </a:cubicBezTo>
                <a:cubicBezTo>
                  <a:pt x="563141" y="111638"/>
                  <a:pt x="890211" y="-3604"/>
                  <a:pt x="1184195" y="8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6" name="Freeform 49">
            <a:extLst>
              <a:ext uri="{FF2B5EF4-FFF2-40B4-BE49-F238E27FC236}">
                <a16:creationId xmlns:a16="http://schemas.microsoft.com/office/drawing/2014/main" id="{7993CC28-260D-4BB5-BA6E-195B880D9905}"/>
              </a:ext>
            </a:extLst>
          </p:cNvPr>
          <p:cNvSpPr>
            <a:spLocks noChangeAspect="1"/>
          </p:cNvSpPr>
          <p:nvPr/>
        </p:nvSpPr>
        <p:spPr>
          <a:xfrm>
            <a:off x="6995432" y="1440016"/>
            <a:ext cx="470907" cy="470907"/>
          </a:xfrm>
          <a:custGeom>
            <a:avLst/>
            <a:gdLst>
              <a:gd name="connsiteX0" fmla="*/ 1054645 w 3259303"/>
              <a:gd name="connsiteY0" fmla="*/ 0 h 3248084"/>
              <a:gd name="connsiteX1" fmla="*/ 1469772 w 3259303"/>
              <a:gd name="connsiteY1" fmla="*/ 28049 h 3248084"/>
              <a:gd name="connsiteX2" fmla="*/ 1682945 w 3259303"/>
              <a:gd name="connsiteY2" fmla="*/ 740496 h 3248084"/>
              <a:gd name="connsiteX3" fmla="*/ 2417830 w 3259303"/>
              <a:gd name="connsiteY3" fmla="*/ 566592 h 3248084"/>
              <a:gd name="connsiteX4" fmla="*/ 3259303 w 3259303"/>
              <a:gd name="connsiteY4" fmla="*/ 1834410 h 3248084"/>
              <a:gd name="connsiteX5" fmla="*/ 2311244 w 3259303"/>
              <a:gd name="connsiteY5" fmla="*/ 3113448 h 3248084"/>
              <a:gd name="connsiteX6" fmla="*/ 622689 w 3259303"/>
              <a:gd name="connsiteY6" fmla="*/ 2670273 h 3248084"/>
              <a:gd name="connsiteX7" fmla="*/ 398297 w 3259303"/>
              <a:gd name="connsiteY7" fmla="*/ 3248084 h 3248084"/>
              <a:gd name="connsiteX8" fmla="*/ 0 w 3259303"/>
              <a:gd name="connsiteY8" fmla="*/ 3242474 h 3248084"/>
              <a:gd name="connsiteX9" fmla="*/ 218783 w 3259303"/>
              <a:gd name="connsiteY9" fmla="*/ 2333684 h 3248084"/>
              <a:gd name="connsiteX10" fmla="*/ 1593187 w 3259303"/>
              <a:gd name="connsiteY10" fmla="*/ 1997095 h 3248084"/>
              <a:gd name="connsiteX11" fmla="*/ 1250989 w 3259303"/>
              <a:gd name="connsiteY11" fmla="*/ 964889 h 3248084"/>
              <a:gd name="connsiteX12" fmla="*/ 1054645 w 3259303"/>
              <a:gd name="connsiteY12" fmla="*/ 0 h 3248084"/>
              <a:gd name="connsiteX0" fmla="*/ 1054645 w 3259303"/>
              <a:gd name="connsiteY0" fmla="*/ 0 h 3225645"/>
              <a:gd name="connsiteX1" fmla="*/ 1469772 w 3259303"/>
              <a:gd name="connsiteY1" fmla="*/ 5610 h 3225645"/>
              <a:gd name="connsiteX2" fmla="*/ 1682945 w 3259303"/>
              <a:gd name="connsiteY2" fmla="*/ 718057 h 3225645"/>
              <a:gd name="connsiteX3" fmla="*/ 2417830 w 3259303"/>
              <a:gd name="connsiteY3" fmla="*/ 544153 h 3225645"/>
              <a:gd name="connsiteX4" fmla="*/ 3259303 w 3259303"/>
              <a:gd name="connsiteY4" fmla="*/ 1811971 h 3225645"/>
              <a:gd name="connsiteX5" fmla="*/ 2311244 w 3259303"/>
              <a:gd name="connsiteY5" fmla="*/ 3091009 h 3225645"/>
              <a:gd name="connsiteX6" fmla="*/ 622689 w 3259303"/>
              <a:gd name="connsiteY6" fmla="*/ 2647834 h 3225645"/>
              <a:gd name="connsiteX7" fmla="*/ 398297 w 3259303"/>
              <a:gd name="connsiteY7" fmla="*/ 3225645 h 3225645"/>
              <a:gd name="connsiteX8" fmla="*/ 0 w 3259303"/>
              <a:gd name="connsiteY8" fmla="*/ 3220035 h 3225645"/>
              <a:gd name="connsiteX9" fmla="*/ 218783 w 3259303"/>
              <a:gd name="connsiteY9" fmla="*/ 2311245 h 3225645"/>
              <a:gd name="connsiteX10" fmla="*/ 1593187 w 3259303"/>
              <a:gd name="connsiteY10" fmla="*/ 1974656 h 3225645"/>
              <a:gd name="connsiteX11" fmla="*/ 1250989 w 3259303"/>
              <a:gd name="connsiteY11" fmla="*/ 942450 h 3225645"/>
              <a:gd name="connsiteX12" fmla="*/ 1054645 w 3259303"/>
              <a:gd name="connsiteY12" fmla="*/ 0 h 3225645"/>
              <a:gd name="connsiteX0" fmla="*/ 1054645 w 3259303"/>
              <a:gd name="connsiteY0" fmla="*/ 0 h 3242475"/>
              <a:gd name="connsiteX1" fmla="*/ 1469772 w 3259303"/>
              <a:gd name="connsiteY1" fmla="*/ 22440 h 3242475"/>
              <a:gd name="connsiteX2" fmla="*/ 1682945 w 3259303"/>
              <a:gd name="connsiteY2" fmla="*/ 734887 h 3242475"/>
              <a:gd name="connsiteX3" fmla="*/ 2417830 w 3259303"/>
              <a:gd name="connsiteY3" fmla="*/ 560983 h 3242475"/>
              <a:gd name="connsiteX4" fmla="*/ 3259303 w 3259303"/>
              <a:gd name="connsiteY4" fmla="*/ 1828801 h 3242475"/>
              <a:gd name="connsiteX5" fmla="*/ 2311244 w 3259303"/>
              <a:gd name="connsiteY5" fmla="*/ 3107839 h 3242475"/>
              <a:gd name="connsiteX6" fmla="*/ 622689 w 3259303"/>
              <a:gd name="connsiteY6" fmla="*/ 2664664 h 3242475"/>
              <a:gd name="connsiteX7" fmla="*/ 398297 w 3259303"/>
              <a:gd name="connsiteY7" fmla="*/ 3242475 h 3242475"/>
              <a:gd name="connsiteX8" fmla="*/ 0 w 3259303"/>
              <a:gd name="connsiteY8" fmla="*/ 3236865 h 3242475"/>
              <a:gd name="connsiteX9" fmla="*/ 218783 w 3259303"/>
              <a:gd name="connsiteY9" fmla="*/ 2328075 h 3242475"/>
              <a:gd name="connsiteX10" fmla="*/ 1593187 w 3259303"/>
              <a:gd name="connsiteY10" fmla="*/ 1991486 h 3242475"/>
              <a:gd name="connsiteX11" fmla="*/ 1250989 w 3259303"/>
              <a:gd name="connsiteY11" fmla="*/ 959280 h 3242475"/>
              <a:gd name="connsiteX12" fmla="*/ 1054645 w 3259303"/>
              <a:gd name="connsiteY12" fmla="*/ 0 h 3242475"/>
              <a:gd name="connsiteX0" fmla="*/ 1054645 w 3259303"/>
              <a:gd name="connsiteY0" fmla="*/ 0 h 3242475"/>
              <a:gd name="connsiteX1" fmla="*/ 1464162 w 3259303"/>
              <a:gd name="connsiteY1" fmla="*/ 1 h 3242475"/>
              <a:gd name="connsiteX2" fmla="*/ 1682945 w 3259303"/>
              <a:gd name="connsiteY2" fmla="*/ 734887 h 3242475"/>
              <a:gd name="connsiteX3" fmla="*/ 2417830 w 3259303"/>
              <a:gd name="connsiteY3" fmla="*/ 560983 h 3242475"/>
              <a:gd name="connsiteX4" fmla="*/ 3259303 w 3259303"/>
              <a:gd name="connsiteY4" fmla="*/ 1828801 h 3242475"/>
              <a:gd name="connsiteX5" fmla="*/ 2311244 w 3259303"/>
              <a:gd name="connsiteY5" fmla="*/ 3107839 h 3242475"/>
              <a:gd name="connsiteX6" fmla="*/ 622689 w 3259303"/>
              <a:gd name="connsiteY6" fmla="*/ 2664664 h 3242475"/>
              <a:gd name="connsiteX7" fmla="*/ 398297 w 3259303"/>
              <a:gd name="connsiteY7" fmla="*/ 3242475 h 3242475"/>
              <a:gd name="connsiteX8" fmla="*/ 0 w 3259303"/>
              <a:gd name="connsiteY8" fmla="*/ 3236865 h 3242475"/>
              <a:gd name="connsiteX9" fmla="*/ 218783 w 3259303"/>
              <a:gd name="connsiteY9" fmla="*/ 2328075 h 3242475"/>
              <a:gd name="connsiteX10" fmla="*/ 1593187 w 3259303"/>
              <a:gd name="connsiteY10" fmla="*/ 1991486 h 3242475"/>
              <a:gd name="connsiteX11" fmla="*/ 1250989 w 3259303"/>
              <a:gd name="connsiteY11" fmla="*/ 959280 h 3242475"/>
              <a:gd name="connsiteX12" fmla="*/ 1054645 w 3259303"/>
              <a:gd name="connsiteY12" fmla="*/ 0 h 3242475"/>
              <a:gd name="connsiteX0" fmla="*/ 1065864 w 3259303"/>
              <a:gd name="connsiteY0" fmla="*/ 5609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5609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37566 w 3259303"/>
              <a:gd name="connsiteY9" fmla="*/ 2260757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37566 w 3259303"/>
              <a:gd name="connsiteY9" fmla="*/ 2260757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76358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76358 w 3259303"/>
              <a:gd name="connsiteY10" fmla="*/ 1991485 h 3242474"/>
              <a:gd name="connsiteX11" fmla="*/ 1250989 w 3259303"/>
              <a:gd name="connsiteY11" fmla="*/ 959279 h 3242474"/>
              <a:gd name="connsiteX12" fmla="*/ 1065864 w 3259303"/>
              <a:gd name="connsiteY12" fmla="*/ 16828 h 3242474"/>
              <a:gd name="connsiteX0" fmla="*/ 1004156 w 3197595"/>
              <a:gd name="connsiteY0" fmla="*/ 16828 h 3242474"/>
              <a:gd name="connsiteX1" fmla="*/ 1402454 w 3197595"/>
              <a:gd name="connsiteY1" fmla="*/ 0 h 3242474"/>
              <a:gd name="connsiteX2" fmla="*/ 1621237 w 3197595"/>
              <a:gd name="connsiteY2" fmla="*/ 734886 h 3242474"/>
              <a:gd name="connsiteX3" fmla="*/ 2356122 w 3197595"/>
              <a:gd name="connsiteY3" fmla="*/ 560982 h 3242474"/>
              <a:gd name="connsiteX4" fmla="*/ 3197595 w 3197595"/>
              <a:gd name="connsiteY4" fmla="*/ 1828800 h 3242474"/>
              <a:gd name="connsiteX5" fmla="*/ 2249536 w 3197595"/>
              <a:gd name="connsiteY5" fmla="*/ 3107838 h 3242474"/>
              <a:gd name="connsiteX6" fmla="*/ 560981 w 3197595"/>
              <a:gd name="connsiteY6" fmla="*/ 2664663 h 3242474"/>
              <a:gd name="connsiteX7" fmla="*/ 336589 w 3197595"/>
              <a:gd name="connsiteY7" fmla="*/ 3242474 h 3242474"/>
              <a:gd name="connsiteX8" fmla="*/ 0 w 3197595"/>
              <a:gd name="connsiteY8" fmla="*/ 3236864 h 3242474"/>
              <a:gd name="connsiteX9" fmla="*/ 387077 w 3197595"/>
              <a:gd name="connsiteY9" fmla="*/ 2232708 h 3242474"/>
              <a:gd name="connsiteX10" fmla="*/ 1514650 w 3197595"/>
              <a:gd name="connsiteY10" fmla="*/ 1991485 h 3242474"/>
              <a:gd name="connsiteX11" fmla="*/ 1189281 w 3197595"/>
              <a:gd name="connsiteY11" fmla="*/ 959279 h 3242474"/>
              <a:gd name="connsiteX12" fmla="*/ 1004156 w 3197595"/>
              <a:gd name="connsiteY12" fmla="*/ 16828 h 3242474"/>
              <a:gd name="connsiteX0" fmla="*/ 1011476 w 3204915"/>
              <a:gd name="connsiteY0" fmla="*/ 16828 h 3242474"/>
              <a:gd name="connsiteX1" fmla="*/ 1409774 w 3204915"/>
              <a:gd name="connsiteY1" fmla="*/ 0 h 3242474"/>
              <a:gd name="connsiteX2" fmla="*/ 1628557 w 3204915"/>
              <a:gd name="connsiteY2" fmla="*/ 734886 h 3242474"/>
              <a:gd name="connsiteX3" fmla="*/ 2363442 w 3204915"/>
              <a:gd name="connsiteY3" fmla="*/ 560982 h 3242474"/>
              <a:gd name="connsiteX4" fmla="*/ 3204915 w 3204915"/>
              <a:gd name="connsiteY4" fmla="*/ 1828800 h 3242474"/>
              <a:gd name="connsiteX5" fmla="*/ 2256856 w 3204915"/>
              <a:gd name="connsiteY5" fmla="*/ 3107838 h 3242474"/>
              <a:gd name="connsiteX6" fmla="*/ 568301 w 3204915"/>
              <a:gd name="connsiteY6" fmla="*/ 2664663 h 3242474"/>
              <a:gd name="connsiteX7" fmla="*/ 343909 w 3204915"/>
              <a:gd name="connsiteY7" fmla="*/ 3242474 h 3242474"/>
              <a:gd name="connsiteX8" fmla="*/ 7320 w 3204915"/>
              <a:gd name="connsiteY8" fmla="*/ 3236864 h 3242474"/>
              <a:gd name="connsiteX9" fmla="*/ 394397 w 3204915"/>
              <a:gd name="connsiteY9" fmla="*/ 2232708 h 3242474"/>
              <a:gd name="connsiteX10" fmla="*/ 1521970 w 3204915"/>
              <a:gd name="connsiteY10" fmla="*/ 1991485 h 3242474"/>
              <a:gd name="connsiteX11" fmla="*/ 1196601 w 3204915"/>
              <a:gd name="connsiteY11" fmla="*/ 959279 h 3242474"/>
              <a:gd name="connsiteX12" fmla="*/ 1011476 w 3204915"/>
              <a:gd name="connsiteY12" fmla="*/ 16828 h 3242474"/>
              <a:gd name="connsiteX0" fmla="*/ 1007292 w 3200731"/>
              <a:gd name="connsiteY0" fmla="*/ 16828 h 3242474"/>
              <a:gd name="connsiteX1" fmla="*/ 1405590 w 3200731"/>
              <a:gd name="connsiteY1" fmla="*/ 0 h 3242474"/>
              <a:gd name="connsiteX2" fmla="*/ 1624373 w 3200731"/>
              <a:gd name="connsiteY2" fmla="*/ 734886 h 3242474"/>
              <a:gd name="connsiteX3" fmla="*/ 2359258 w 3200731"/>
              <a:gd name="connsiteY3" fmla="*/ 560982 h 3242474"/>
              <a:gd name="connsiteX4" fmla="*/ 3200731 w 3200731"/>
              <a:gd name="connsiteY4" fmla="*/ 1828800 h 3242474"/>
              <a:gd name="connsiteX5" fmla="*/ 2252672 w 3200731"/>
              <a:gd name="connsiteY5" fmla="*/ 3107838 h 3242474"/>
              <a:gd name="connsiteX6" fmla="*/ 564117 w 3200731"/>
              <a:gd name="connsiteY6" fmla="*/ 2664663 h 3242474"/>
              <a:gd name="connsiteX7" fmla="*/ 339725 w 3200731"/>
              <a:gd name="connsiteY7" fmla="*/ 3242474 h 3242474"/>
              <a:gd name="connsiteX8" fmla="*/ 3136 w 3200731"/>
              <a:gd name="connsiteY8" fmla="*/ 3236864 h 3242474"/>
              <a:gd name="connsiteX9" fmla="*/ 390213 w 3200731"/>
              <a:gd name="connsiteY9" fmla="*/ 2232708 h 3242474"/>
              <a:gd name="connsiteX10" fmla="*/ 1517786 w 3200731"/>
              <a:gd name="connsiteY10" fmla="*/ 1991485 h 3242474"/>
              <a:gd name="connsiteX11" fmla="*/ 1192417 w 3200731"/>
              <a:gd name="connsiteY11" fmla="*/ 959279 h 3242474"/>
              <a:gd name="connsiteX12" fmla="*/ 1007292 w 3200731"/>
              <a:gd name="connsiteY12" fmla="*/ 16828 h 3242474"/>
              <a:gd name="connsiteX0" fmla="*/ 1051443 w 3244882"/>
              <a:gd name="connsiteY0" fmla="*/ 16828 h 3242474"/>
              <a:gd name="connsiteX1" fmla="*/ 1449741 w 3244882"/>
              <a:gd name="connsiteY1" fmla="*/ 0 h 3242474"/>
              <a:gd name="connsiteX2" fmla="*/ 1668524 w 3244882"/>
              <a:gd name="connsiteY2" fmla="*/ 734886 h 3242474"/>
              <a:gd name="connsiteX3" fmla="*/ 2403409 w 3244882"/>
              <a:gd name="connsiteY3" fmla="*/ 560982 h 3242474"/>
              <a:gd name="connsiteX4" fmla="*/ 3244882 w 3244882"/>
              <a:gd name="connsiteY4" fmla="*/ 1828800 h 3242474"/>
              <a:gd name="connsiteX5" fmla="*/ 2296823 w 3244882"/>
              <a:gd name="connsiteY5" fmla="*/ 3107838 h 3242474"/>
              <a:gd name="connsiteX6" fmla="*/ 608268 w 3244882"/>
              <a:gd name="connsiteY6" fmla="*/ 2664663 h 3242474"/>
              <a:gd name="connsiteX7" fmla="*/ 383876 w 3244882"/>
              <a:gd name="connsiteY7" fmla="*/ 3242474 h 3242474"/>
              <a:gd name="connsiteX8" fmla="*/ 2408 w 3244882"/>
              <a:gd name="connsiteY8" fmla="*/ 3236864 h 3242474"/>
              <a:gd name="connsiteX9" fmla="*/ 434364 w 3244882"/>
              <a:gd name="connsiteY9" fmla="*/ 2232708 h 3242474"/>
              <a:gd name="connsiteX10" fmla="*/ 1561937 w 3244882"/>
              <a:gd name="connsiteY10" fmla="*/ 1991485 h 3242474"/>
              <a:gd name="connsiteX11" fmla="*/ 1236568 w 3244882"/>
              <a:gd name="connsiteY11" fmla="*/ 959279 h 3242474"/>
              <a:gd name="connsiteX12" fmla="*/ 1051443 w 3244882"/>
              <a:gd name="connsiteY12" fmla="*/ 16828 h 3242474"/>
              <a:gd name="connsiteX0" fmla="*/ 1049313 w 3242752"/>
              <a:gd name="connsiteY0" fmla="*/ 16828 h 3242474"/>
              <a:gd name="connsiteX1" fmla="*/ 1447611 w 3242752"/>
              <a:gd name="connsiteY1" fmla="*/ 0 h 3242474"/>
              <a:gd name="connsiteX2" fmla="*/ 1666394 w 3242752"/>
              <a:gd name="connsiteY2" fmla="*/ 734886 h 3242474"/>
              <a:gd name="connsiteX3" fmla="*/ 2401279 w 3242752"/>
              <a:gd name="connsiteY3" fmla="*/ 560982 h 3242474"/>
              <a:gd name="connsiteX4" fmla="*/ 3242752 w 3242752"/>
              <a:gd name="connsiteY4" fmla="*/ 1828800 h 3242474"/>
              <a:gd name="connsiteX5" fmla="*/ 2294693 w 3242752"/>
              <a:gd name="connsiteY5" fmla="*/ 3107838 h 3242474"/>
              <a:gd name="connsiteX6" fmla="*/ 606138 w 3242752"/>
              <a:gd name="connsiteY6" fmla="*/ 2664663 h 3242474"/>
              <a:gd name="connsiteX7" fmla="*/ 381746 w 3242752"/>
              <a:gd name="connsiteY7" fmla="*/ 3242474 h 3242474"/>
              <a:gd name="connsiteX8" fmla="*/ 278 w 3242752"/>
              <a:gd name="connsiteY8" fmla="*/ 3236864 h 3242474"/>
              <a:gd name="connsiteX9" fmla="*/ 432234 w 3242752"/>
              <a:gd name="connsiteY9" fmla="*/ 2232708 h 3242474"/>
              <a:gd name="connsiteX10" fmla="*/ 1559807 w 3242752"/>
              <a:gd name="connsiteY10" fmla="*/ 1991485 h 3242474"/>
              <a:gd name="connsiteX11" fmla="*/ 1234438 w 3242752"/>
              <a:gd name="connsiteY11" fmla="*/ 959279 h 3242474"/>
              <a:gd name="connsiteX12" fmla="*/ 1049313 w 3242752"/>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34409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516103 w 3203206"/>
              <a:gd name="connsiteY9" fmla="*/ 224953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03570" h="3242474">
                <a:moveTo>
                  <a:pt x="1049035" y="16828"/>
                </a:moveTo>
                <a:lnTo>
                  <a:pt x="1447333" y="0"/>
                </a:lnTo>
                <a:cubicBezTo>
                  <a:pt x="1441724" y="284231"/>
                  <a:pt x="1413674" y="613340"/>
                  <a:pt x="1666116" y="734886"/>
                </a:cubicBezTo>
                <a:cubicBezTo>
                  <a:pt x="1888639" y="783504"/>
                  <a:pt x="1937256" y="473095"/>
                  <a:pt x="2401001" y="560982"/>
                </a:cubicBezTo>
                <a:cubicBezTo>
                  <a:pt x="2875965" y="635779"/>
                  <a:pt x="3216295" y="1035945"/>
                  <a:pt x="3203206" y="1834409"/>
                </a:cubicBezTo>
                <a:cubicBezTo>
                  <a:pt x="3175156" y="2587994"/>
                  <a:pt x="2844177" y="2814257"/>
                  <a:pt x="2300025" y="3046130"/>
                </a:cubicBezTo>
                <a:cubicBezTo>
                  <a:pt x="1406194" y="3347190"/>
                  <a:pt x="820903" y="2705801"/>
                  <a:pt x="605860" y="2664663"/>
                </a:cubicBezTo>
                <a:cubicBezTo>
                  <a:pt x="379598" y="2621655"/>
                  <a:pt x="355288" y="2954503"/>
                  <a:pt x="381468" y="3242474"/>
                </a:cubicBezTo>
                <a:lnTo>
                  <a:pt x="0" y="3236864"/>
                </a:lnTo>
                <a:cubicBezTo>
                  <a:pt x="9350" y="2823607"/>
                  <a:pt x="-31788" y="2191567"/>
                  <a:pt x="516103" y="2249538"/>
                </a:cubicBezTo>
                <a:cubicBezTo>
                  <a:pt x="918138" y="2305637"/>
                  <a:pt x="1303347" y="2423441"/>
                  <a:pt x="1559529" y="1991485"/>
                </a:cubicBezTo>
                <a:cubicBezTo>
                  <a:pt x="1720344" y="1686686"/>
                  <a:pt x="1701645" y="1337006"/>
                  <a:pt x="1234160" y="959279"/>
                </a:cubicBezTo>
                <a:cubicBezTo>
                  <a:pt x="1155622" y="891961"/>
                  <a:pt x="981717" y="516102"/>
                  <a:pt x="1049035" y="1682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7" name="Freeform 50">
            <a:extLst>
              <a:ext uri="{FF2B5EF4-FFF2-40B4-BE49-F238E27FC236}">
                <a16:creationId xmlns:a16="http://schemas.microsoft.com/office/drawing/2014/main" id="{605A5CD8-DE95-4E92-98B2-C8DFAA6AF85E}"/>
              </a:ext>
            </a:extLst>
          </p:cNvPr>
          <p:cNvSpPr>
            <a:spLocks noChangeAspect="1"/>
          </p:cNvSpPr>
          <p:nvPr/>
        </p:nvSpPr>
        <p:spPr>
          <a:xfrm>
            <a:off x="6115987" y="1451770"/>
            <a:ext cx="529812" cy="447396"/>
          </a:xfrm>
          <a:custGeom>
            <a:avLst/>
            <a:gdLst/>
            <a:ahLst/>
            <a:cxnLst/>
            <a:rect l="l" t="t" r="r" b="b"/>
            <a:pathLst>
              <a:path w="3213653" h="2719059">
                <a:moveTo>
                  <a:pt x="1378151" y="1333546"/>
                </a:moveTo>
                <a:cubicBezTo>
                  <a:pt x="1319627" y="1375402"/>
                  <a:pt x="1250513" y="1400241"/>
                  <a:pt x="1177640" y="1404742"/>
                </a:cubicBezTo>
                <a:cubicBezTo>
                  <a:pt x="1183273" y="1421668"/>
                  <a:pt x="1185388" y="1439329"/>
                  <a:pt x="1185029" y="1457608"/>
                </a:cubicBezTo>
                <a:lnTo>
                  <a:pt x="1182201" y="1517198"/>
                </a:lnTo>
                <a:cubicBezTo>
                  <a:pt x="1256472" y="1514781"/>
                  <a:pt x="1326341" y="1484168"/>
                  <a:pt x="1378151" y="1432005"/>
                </a:cubicBezTo>
                <a:close/>
                <a:moveTo>
                  <a:pt x="1765736" y="0"/>
                </a:moveTo>
                <a:cubicBezTo>
                  <a:pt x="1820598" y="0"/>
                  <a:pt x="1865072" y="44474"/>
                  <a:pt x="1865072" y="99336"/>
                </a:cubicBezTo>
                <a:lnTo>
                  <a:pt x="1865072" y="1145199"/>
                </a:lnTo>
                <a:cubicBezTo>
                  <a:pt x="1927584" y="1198906"/>
                  <a:pt x="2002197" y="1234373"/>
                  <a:pt x="2081262" y="1252128"/>
                </a:cubicBezTo>
                <a:cubicBezTo>
                  <a:pt x="2096727" y="1219747"/>
                  <a:pt x="2112543" y="1186289"/>
                  <a:pt x="2123992" y="1149920"/>
                </a:cubicBezTo>
                <a:cubicBezTo>
                  <a:pt x="1899600" y="1041464"/>
                  <a:pt x="1832282" y="585198"/>
                  <a:pt x="1933258" y="437473"/>
                </a:cubicBezTo>
                <a:cubicBezTo>
                  <a:pt x="2028156" y="327848"/>
                  <a:pt x="2131647" y="265468"/>
                  <a:pt x="2345195" y="261608"/>
                </a:cubicBezTo>
                <a:cubicBezTo>
                  <a:pt x="2375702" y="261056"/>
                  <a:pt x="2408455" y="261699"/>
                  <a:pt x="2443750" y="263569"/>
                </a:cubicBezTo>
                <a:cubicBezTo>
                  <a:pt x="2954244" y="291618"/>
                  <a:pt x="3189856" y="886259"/>
                  <a:pt x="3206686" y="1323824"/>
                </a:cubicBezTo>
                <a:cubicBezTo>
                  <a:pt x="3247823" y="2015701"/>
                  <a:pt x="3103839" y="2270013"/>
                  <a:pt x="2853267" y="2462617"/>
                </a:cubicBezTo>
                <a:cubicBezTo>
                  <a:pt x="2511068" y="2735627"/>
                  <a:pt x="2157650" y="2470097"/>
                  <a:pt x="2084722" y="2170906"/>
                </a:cubicBezTo>
                <a:cubicBezTo>
                  <a:pt x="2058544" y="2038140"/>
                  <a:pt x="2127730" y="1922204"/>
                  <a:pt x="2202528" y="1800658"/>
                </a:cubicBezTo>
                <a:lnTo>
                  <a:pt x="2143866" y="1730900"/>
                </a:lnTo>
                <a:cubicBezTo>
                  <a:pt x="2096151" y="1741682"/>
                  <a:pt x="2046910" y="1746675"/>
                  <a:pt x="1997032" y="1746402"/>
                </a:cubicBezTo>
                <a:lnTo>
                  <a:pt x="1887189" y="1736891"/>
                </a:lnTo>
                <a:lnTo>
                  <a:pt x="1887189" y="2619722"/>
                </a:lnTo>
                <a:cubicBezTo>
                  <a:pt x="1887189" y="2674584"/>
                  <a:pt x="1842715" y="2719058"/>
                  <a:pt x="1787853" y="2719058"/>
                </a:cubicBezTo>
                <a:cubicBezTo>
                  <a:pt x="1732991" y="2719058"/>
                  <a:pt x="1688517" y="2674584"/>
                  <a:pt x="1688517" y="2619722"/>
                </a:cubicBezTo>
                <a:lnTo>
                  <a:pt x="1688517" y="1730093"/>
                </a:lnTo>
                <a:cubicBezTo>
                  <a:pt x="1688517" y="1710960"/>
                  <a:pt x="1693926" y="1693091"/>
                  <a:pt x="1704798" y="1678857"/>
                </a:cubicBezTo>
                <a:cubicBezTo>
                  <a:pt x="1659024" y="1659660"/>
                  <a:pt x="1616387" y="1633873"/>
                  <a:pt x="1576823" y="1603655"/>
                </a:cubicBezTo>
                <a:lnTo>
                  <a:pt x="1576823" y="2619723"/>
                </a:lnTo>
                <a:cubicBezTo>
                  <a:pt x="1576823" y="2674585"/>
                  <a:pt x="1532349" y="2719059"/>
                  <a:pt x="1477487" y="2719059"/>
                </a:cubicBezTo>
                <a:cubicBezTo>
                  <a:pt x="1422625" y="2719059"/>
                  <a:pt x="1378151" y="2674585"/>
                  <a:pt x="1378151" y="2619723"/>
                </a:cubicBezTo>
                <a:lnTo>
                  <a:pt x="1378151" y="1615564"/>
                </a:lnTo>
                <a:cubicBezTo>
                  <a:pt x="1313743" y="1650180"/>
                  <a:pt x="1240907" y="1668612"/>
                  <a:pt x="1165758" y="1668570"/>
                </a:cubicBezTo>
                <a:lnTo>
                  <a:pt x="1143358" y="1665899"/>
                </a:lnTo>
                <a:cubicBezTo>
                  <a:pt x="1108602" y="1733381"/>
                  <a:pt x="1056017" y="1769960"/>
                  <a:pt x="1011125" y="1833465"/>
                </a:cubicBezTo>
                <a:cubicBezTo>
                  <a:pt x="1085923" y="1955011"/>
                  <a:pt x="1155109" y="2070947"/>
                  <a:pt x="1128931" y="2203713"/>
                </a:cubicBezTo>
                <a:cubicBezTo>
                  <a:pt x="1056003" y="2502904"/>
                  <a:pt x="702585" y="2768434"/>
                  <a:pt x="360386" y="2495424"/>
                </a:cubicBezTo>
                <a:cubicBezTo>
                  <a:pt x="109814" y="2302820"/>
                  <a:pt x="-34170" y="2048508"/>
                  <a:pt x="6967" y="1356631"/>
                </a:cubicBezTo>
                <a:cubicBezTo>
                  <a:pt x="23797" y="919066"/>
                  <a:pt x="259409" y="324425"/>
                  <a:pt x="769903" y="296376"/>
                </a:cubicBezTo>
                <a:cubicBezTo>
                  <a:pt x="805198" y="294506"/>
                  <a:pt x="837951" y="293863"/>
                  <a:pt x="868458" y="294415"/>
                </a:cubicBezTo>
                <a:cubicBezTo>
                  <a:pt x="1082006" y="298276"/>
                  <a:pt x="1185497" y="360655"/>
                  <a:pt x="1280395" y="470280"/>
                </a:cubicBezTo>
                <a:cubicBezTo>
                  <a:pt x="1381371" y="618005"/>
                  <a:pt x="1314053" y="1074271"/>
                  <a:pt x="1089661" y="1182727"/>
                </a:cubicBezTo>
                <a:cubicBezTo>
                  <a:pt x="1098183" y="1209798"/>
                  <a:pt x="1109125" y="1235256"/>
                  <a:pt x="1120578" y="1259840"/>
                </a:cubicBezTo>
                <a:cubicBezTo>
                  <a:pt x="1123656" y="1260899"/>
                  <a:pt x="1126770" y="1260948"/>
                  <a:pt x="1129891" y="1260950"/>
                </a:cubicBezTo>
                <a:cubicBezTo>
                  <a:pt x="1227949" y="1261006"/>
                  <a:pt x="1320161" y="1214330"/>
                  <a:pt x="1378151" y="1135267"/>
                </a:cubicBezTo>
                <a:lnTo>
                  <a:pt x="1378151" y="118395"/>
                </a:lnTo>
                <a:cubicBezTo>
                  <a:pt x="1378151" y="63533"/>
                  <a:pt x="1422625" y="19059"/>
                  <a:pt x="1477487" y="19059"/>
                </a:cubicBezTo>
                <a:cubicBezTo>
                  <a:pt x="1532349" y="19059"/>
                  <a:pt x="1576823" y="63533"/>
                  <a:pt x="1576823" y="118395"/>
                </a:cubicBezTo>
                <a:lnTo>
                  <a:pt x="1576823" y="1413063"/>
                </a:lnTo>
                <a:cubicBezTo>
                  <a:pt x="1680597" y="1536757"/>
                  <a:pt x="1834575" y="1607590"/>
                  <a:pt x="1997786" y="1608484"/>
                </a:cubicBezTo>
                <a:lnTo>
                  <a:pt x="2057480" y="1605248"/>
                </a:lnTo>
                <a:cubicBezTo>
                  <a:pt x="2038910" y="1561698"/>
                  <a:pt x="2027992" y="1505121"/>
                  <a:pt x="2028624" y="1424801"/>
                </a:cubicBezTo>
                <a:lnTo>
                  <a:pt x="2034537" y="1382501"/>
                </a:lnTo>
                <a:cubicBezTo>
                  <a:pt x="1972012" y="1367348"/>
                  <a:pt x="1912047" y="1342676"/>
                  <a:pt x="1856155" y="1310037"/>
                </a:cubicBezTo>
                <a:cubicBezTo>
                  <a:pt x="1840993" y="1344880"/>
                  <a:pt x="1806188" y="1369059"/>
                  <a:pt x="1765736" y="1369059"/>
                </a:cubicBezTo>
                <a:cubicBezTo>
                  <a:pt x="1710874" y="1369059"/>
                  <a:pt x="1666400" y="1324585"/>
                  <a:pt x="1666400" y="1269723"/>
                </a:cubicBezTo>
                <a:lnTo>
                  <a:pt x="1666400" y="99336"/>
                </a:lnTo>
                <a:cubicBezTo>
                  <a:pt x="1666400" y="44474"/>
                  <a:pt x="1710874" y="0"/>
                  <a:pt x="176573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8" name="Teardrop 9">
            <a:extLst>
              <a:ext uri="{FF2B5EF4-FFF2-40B4-BE49-F238E27FC236}">
                <a16:creationId xmlns:a16="http://schemas.microsoft.com/office/drawing/2014/main" id="{4408BA9B-C6A7-4C33-9FEA-0E214549F256}"/>
              </a:ext>
            </a:extLst>
          </p:cNvPr>
          <p:cNvSpPr>
            <a:spLocks noChangeAspect="1"/>
          </p:cNvSpPr>
          <p:nvPr/>
        </p:nvSpPr>
        <p:spPr>
          <a:xfrm rot="18900000">
            <a:off x="7840756" y="2475143"/>
            <a:ext cx="512877" cy="437727"/>
          </a:xfrm>
          <a:custGeom>
            <a:avLst/>
            <a:gdLst/>
            <a:ahLst/>
            <a:cxnLst/>
            <a:rect l="l" t="t" r="r" b="b"/>
            <a:pathLst>
              <a:path w="3552042" h="3031575">
                <a:moveTo>
                  <a:pt x="1499560" y="1284945"/>
                </a:moveTo>
                <a:lnTo>
                  <a:pt x="1272419" y="1057805"/>
                </a:lnTo>
                <a:lnTo>
                  <a:pt x="1054631" y="1275593"/>
                </a:lnTo>
                <a:lnTo>
                  <a:pt x="836843" y="1057805"/>
                </a:lnTo>
                <a:lnTo>
                  <a:pt x="609703" y="1284945"/>
                </a:lnTo>
                <a:lnTo>
                  <a:pt x="827491" y="1502733"/>
                </a:lnTo>
                <a:lnTo>
                  <a:pt x="609703" y="1720522"/>
                </a:lnTo>
                <a:lnTo>
                  <a:pt x="836843" y="1947662"/>
                </a:lnTo>
                <a:lnTo>
                  <a:pt x="1054631" y="1729874"/>
                </a:lnTo>
                <a:lnTo>
                  <a:pt x="1272419" y="1947662"/>
                </a:lnTo>
                <a:lnTo>
                  <a:pt x="1499560" y="1720522"/>
                </a:lnTo>
                <a:lnTo>
                  <a:pt x="1281771" y="1502733"/>
                </a:lnTo>
                <a:close/>
                <a:moveTo>
                  <a:pt x="3552042" y="1021270"/>
                </a:moveTo>
                <a:cubicBezTo>
                  <a:pt x="3346428" y="1488389"/>
                  <a:pt x="3240687" y="1885112"/>
                  <a:pt x="3146822" y="2229032"/>
                </a:cubicBezTo>
                <a:cubicBezTo>
                  <a:pt x="3047091" y="2666397"/>
                  <a:pt x="2787512" y="3031575"/>
                  <a:pt x="2344279" y="3031575"/>
                </a:cubicBezTo>
                <a:cubicBezTo>
                  <a:pt x="1991740" y="3031575"/>
                  <a:pt x="1692293" y="2804263"/>
                  <a:pt x="1587926" y="2487045"/>
                </a:cubicBezTo>
                <a:cubicBezTo>
                  <a:pt x="1859795" y="2308350"/>
                  <a:pt x="2033031" y="1980125"/>
                  <a:pt x="2117061" y="1611614"/>
                </a:cubicBezTo>
                <a:cubicBezTo>
                  <a:pt x="2127904" y="1571883"/>
                  <a:pt x="2138872" y="1531598"/>
                  <a:pt x="2150086" y="1490753"/>
                </a:cubicBezTo>
                <a:cubicBezTo>
                  <a:pt x="2212338" y="1465032"/>
                  <a:pt x="2277652" y="1444164"/>
                  <a:pt x="2344279" y="1426490"/>
                </a:cubicBezTo>
                <a:cubicBezTo>
                  <a:pt x="2764465" y="1315024"/>
                  <a:pt x="3073190" y="1226884"/>
                  <a:pt x="3552042" y="1021270"/>
                </a:cubicBezTo>
                <a:close/>
                <a:moveTo>
                  <a:pt x="2557365" y="0"/>
                </a:moveTo>
                <a:cubicBezTo>
                  <a:pt x="2295797" y="594236"/>
                  <a:pt x="2161281" y="1098917"/>
                  <a:pt x="2041873" y="1536428"/>
                </a:cubicBezTo>
                <a:cubicBezTo>
                  <a:pt x="1915003" y="2092812"/>
                  <a:pt x="1584785" y="2557364"/>
                  <a:pt x="1020937" y="2557364"/>
                </a:cubicBezTo>
                <a:cubicBezTo>
                  <a:pt x="457089" y="2557364"/>
                  <a:pt x="0" y="2100276"/>
                  <a:pt x="0" y="1536428"/>
                </a:cubicBezTo>
                <a:cubicBezTo>
                  <a:pt x="0" y="972580"/>
                  <a:pt x="475939" y="660066"/>
                  <a:pt x="1020937" y="515492"/>
                </a:cubicBezTo>
                <a:cubicBezTo>
                  <a:pt x="1555467" y="373694"/>
                  <a:pt x="1948204" y="261568"/>
                  <a:pt x="255736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9" name="Freeform 97">
            <a:extLst>
              <a:ext uri="{FF2B5EF4-FFF2-40B4-BE49-F238E27FC236}">
                <a16:creationId xmlns:a16="http://schemas.microsoft.com/office/drawing/2014/main" id="{EC2CC9E2-613C-4C7C-AA96-FC8E238EAB9F}"/>
              </a:ext>
            </a:extLst>
          </p:cNvPr>
          <p:cNvSpPr>
            <a:spLocks noChangeAspect="1"/>
          </p:cNvSpPr>
          <p:nvPr/>
        </p:nvSpPr>
        <p:spPr>
          <a:xfrm>
            <a:off x="8560808" y="1444151"/>
            <a:ext cx="619107" cy="462636"/>
          </a:xfrm>
          <a:custGeom>
            <a:avLst/>
            <a:gdLst/>
            <a:ahLst/>
            <a:cxnLst/>
            <a:rect l="l" t="t" r="r" b="b"/>
            <a:pathLst>
              <a:path w="3246245" h="2425805">
                <a:moveTo>
                  <a:pt x="2545666" y="706851"/>
                </a:moveTo>
                <a:cubicBezTo>
                  <a:pt x="2704742" y="706851"/>
                  <a:pt x="2833698" y="835807"/>
                  <a:pt x="2833698" y="994883"/>
                </a:cubicBezTo>
                <a:cubicBezTo>
                  <a:pt x="2833698" y="1153959"/>
                  <a:pt x="2704742" y="1282915"/>
                  <a:pt x="2545666" y="1282915"/>
                </a:cubicBezTo>
                <a:cubicBezTo>
                  <a:pt x="2386590" y="1282915"/>
                  <a:pt x="2257634" y="1153959"/>
                  <a:pt x="2257634" y="994883"/>
                </a:cubicBezTo>
                <a:cubicBezTo>
                  <a:pt x="2257634" y="835807"/>
                  <a:pt x="2386590" y="706851"/>
                  <a:pt x="2545666" y="706851"/>
                </a:cubicBezTo>
                <a:close/>
                <a:moveTo>
                  <a:pt x="700580" y="706851"/>
                </a:moveTo>
                <a:cubicBezTo>
                  <a:pt x="859656" y="706851"/>
                  <a:pt x="988612" y="835807"/>
                  <a:pt x="988612" y="994883"/>
                </a:cubicBezTo>
                <a:cubicBezTo>
                  <a:pt x="988612" y="1153959"/>
                  <a:pt x="859656" y="1282915"/>
                  <a:pt x="700580" y="1282915"/>
                </a:cubicBezTo>
                <a:cubicBezTo>
                  <a:pt x="541504" y="1282915"/>
                  <a:pt x="412548" y="1153959"/>
                  <a:pt x="412548" y="994883"/>
                </a:cubicBezTo>
                <a:cubicBezTo>
                  <a:pt x="412548" y="835807"/>
                  <a:pt x="541504" y="706851"/>
                  <a:pt x="700580" y="706851"/>
                </a:cubicBezTo>
                <a:close/>
                <a:moveTo>
                  <a:pt x="1619971" y="0"/>
                </a:moveTo>
                <a:cubicBezTo>
                  <a:pt x="1621025" y="5"/>
                  <a:pt x="1622076" y="12"/>
                  <a:pt x="1623123" y="141"/>
                </a:cubicBezTo>
                <a:cubicBezTo>
                  <a:pt x="1624170" y="12"/>
                  <a:pt x="1625221" y="5"/>
                  <a:pt x="1626275" y="0"/>
                </a:cubicBezTo>
                <a:lnTo>
                  <a:pt x="1626274" y="282"/>
                </a:lnTo>
                <a:cubicBezTo>
                  <a:pt x="1966825" y="4283"/>
                  <a:pt x="1974816" y="220494"/>
                  <a:pt x="2177568" y="171426"/>
                </a:cubicBezTo>
                <a:cubicBezTo>
                  <a:pt x="2600959" y="50212"/>
                  <a:pt x="2963165" y="85364"/>
                  <a:pt x="3172404" y="310875"/>
                </a:cubicBezTo>
                <a:cubicBezTo>
                  <a:pt x="3300075" y="473051"/>
                  <a:pt x="3301971" y="794993"/>
                  <a:pt x="2851767" y="1164523"/>
                </a:cubicBezTo>
                <a:cubicBezTo>
                  <a:pt x="2918303" y="1029844"/>
                  <a:pt x="2927052" y="857771"/>
                  <a:pt x="2799829" y="746887"/>
                </a:cubicBezTo>
                <a:cubicBezTo>
                  <a:pt x="3115459" y="786295"/>
                  <a:pt x="3165949" y="533368"/>
                  <a:pt x="3049873" y="419809"/>
                </a:cubicBezTo>
                <a:cubicBezTo>
                  <a:pt x="2811516" y="207658"/>
                  <a:pt x="2338612" y="298041"/>
                  <a:pt x="2253222" y="493802"/>
                </a:cubicBezTo>
                <a:cubicBezTo>
                  <a:pt x="2139861" y="783555"/>
                  <a:pt x="2165869" y="1185485"/>
                  <a:pt x="2076302" y="1369861"/>
                </a:cubicBezTo>
                <a:cubicBezTo>
                  <a:pt x="1906668" y="1634081"/>
                  <a:pt x="1716639" y="1881305"/>
                  <a:pt x="1713569" y="2080938"/>
                </a:cubicBezTo>
                <a:cubicBezTo>
                  <a:pt x="1706472" y="2158984"/>
                  <a:pt x="1709123" y="2405980"/>
                  <a:pt x="1625847" y="2423204"/>
                </a:cubicBezTo>
                <a:cubicBezTo>
                  <a:pt x="1625847" y="2424071"/>
                  <a:pt x="1625843" y="2424938"/>
                  <a:pt x="1625839" y="2425805"/>
                </a:cubicBezTo>
                <a:lnTo>
                  <a:pt x="1623123" y="2424507"/>
                </a:lnTo>
                <a:lnTo>
                  <a:pt x="1620407" y="2425805"/>
                </a:lnTo>
                <a:cubicBezTo>
                  <a:pt x="1620403" y="2424938"/>
                  <a:pt x="1620399" y="2424071"/>
                  <a:pt x="1620399" y="2423204"/>
                </a:cubicBezTo>
                <a:cubicBezTo>
                  <a:pt x="1537123" y="2405980"/>
                  <a:pt x="1539774" y="2158984"/>
                  <a:pt x="1532677" y="2080938"/>
                </a:cubicBezTo>
                <a:cubicBezTo>
                  <a:pt x="1529607" y="1881305"/>
                  <a:pt x="1339578" y="1634081"/>
                  <a:pt x="1169944" y="1369861"/>
                </a:cubicBezTo>
                <a:cubicBezTo>
                  <a:pt x="1080377" y="1185485"/>
                  <a:pt x="1106385" y="783555"/>
                  <a:pt x="993024" y="493802"/>
                </a:cubicBezTo>
                <a:cubicBezTo>
                  <a:pt x="907634" y="298041"/>
                  <a:pt x="434730" y="207658"/>
                  <a:pt x="196373" y="419809"/>
                </a:cubicBezTo>
                <a:cubicBezTo>
                  <a:pt x="80297" y="533368"/>
                  <a:pt x="130787" y="786295"/>
                  <a:pt x="446417" y="746887"/>
                </a:cubicBezTo>
                <a:cubicBezTo>
                  <a:pt x="319194" y="857771"/>
                  <a:pt x="327943" y="1029844"/>
                  <a:pt x="394479" y="1164523"/>
                </a:cubicBezTo>
                <a:cubicBezTo>
                  <a:pt x="-55725" y="794993"/>
                  <a:pt x="-53829" y="473051"/>
                  <a:pt x="73842" y="310875"/>
                </a:cubicBezTo>
                <a:cubicBezTo>
                  <a:pt x="283081" y="85364"/>
                  <a:pt x="645287" y="50212"/>
                  <a:pt x="1068678" y="171426"/>
                </a:cubicBezTo>
                <a:cubicBezTo>
                  <a:pt x="1271430" y="220494"/>
                  <a:pt x="1279421" y="4283"/>
                  <a:pt x="1619972" y="28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0" name="Donut 22">
            <a:extLst>
              <a:ext uri="{FF2B5EF4-FFF2-40B4-BE49-F238E27FC236}">
                <a16:creationId xmlns:a16="http://schemas.microsoft.com/office/drawing/2014/main" id="{CE7A0D83-9523-4EB8-8677-1D7D4415C973}"/>
              </a:ext>
            </a:extLst>
          </p:cNvPr>
          <p:cNvSpPr>
            <a:spLocks noChangeAspect="1"/>
          </p:cNvSpPr>
          <p:nvPr/>
        </p:nvSpPr>
        <p:spPr>
          <a:xfrm>
            <a:off x="10277429" y="1539784"/>
            <a:ext cx="529812" cy="271370"/>
          </a:xfrm>
          <a:custGeom>
            <a:avLst/>
            <a:gdLst/>
            <a:ahLst/>
            <a:cxnLst/>
            <a:rect l="l" t="t" r="r" b="b"/>
            <a:pathLst>
              <a:path w="3372524" h="1727404">
                <a:moveTo>
                  <a:pt x="1758003" y="666958"/>
                </a:moveTo>
                <a:cubicBezTo>
                  <a:pt x="1703684" y="666958"/>
                  <a:pt x="1659649" y="710993"/>
                  <a:pt x="1659649" y="765312"/>
                </a:cubicBezTo>
                <a:cubicBezTo>
                  <a:pt x="1659649" y="819631"/>
                  <a:pt x="1703684" y="863666"/>
                  <a:pt x="1758003" y="863666"/>
                </a:cubicBezTo>
                <a:cubicBezTo>
                  <a:pt x="1812322" y="863666"/>
                  <a:pt x="1856357" y="819631"/>
                  <a:pt x="1856357" y="765312"/>
                </a:cubicBezTo>
                <a:cubicBezTo>
                  <a:pt x="1856357" y="710993"/>
                  <a:pt x="1812322" y="666958"/>
                  <a:pt x="1758003" y="666958"/>
                </a:cubicBezTo>
                <a:close/>
                <a:moveTo>
                  <a:pt x="1686261" y="586208"/>
                </a:moveTo>
                <a:cubicBezTo>
                  <a:pt x="1849880" y="586208"/>
                  <a:pt x="1982519" y="718847"/>
                  <a:pt x="1982519" y="882466"/>
                </a:cubicBezTo>
                <a:cubicBezTo>
                  <a:pt x="1982519" y="1046085"/>
                  <a:pt x="1849880" y="1178724"/>
                  <a:pt x="1686261" y="1178724"/>
                </a:cubicBezTo>
                <a:cubicBezTo>
                  <a:pt x="1522642" y="1178724"/>
                  <a:pt x="1390003" y="1046085"/>
                  <a:pt x="1390003" y="882466"/>
                </a:cubicBezTo>
                <a:cubicBezTo>
                  <a:pt x="1390003" y="718847"/>
                  <a:pt x="1522642" y="586208"/>
                  <a:pt x="1686261" y="586208"/>
                </a:cubicBezTo>
                <a:close/>
                <a:moveTo>
                  <a:pt x="1686262" y="448985"/>
                </a:moveTo>
                <a:cubicBezTo>
                  <a:pt x="1446857" y="448985"/>
                  <a:pt x="1252780" y="643062"/>
                  <a:pt x="1252780" y="882467"/>
                </a:cubicBezTo>
                <a:cubicBezTo>
                  <a:pt x="1252780" y="1121872"/>
                  <a:pt x="1446857" y="1315949"/>
                  <a:pt x="1686262" y="1315949"/>
                </a:cubicBezTo>
                <a:cubicBezTo>
                  <a:pt x="1925667" y="1315949"/>
                  <a:pt x="2119744" y="1121872"/>
                  <a:pt x="2119744" y="882467"/>
                </a:cubicBezTo>
                <a:cubicBezTo>
                  <a:pt x="2119744" y="643062"/>
                  <a:pt x="1925667" y="448985"/>
                  <a:pt x="1686262" y="448985"/>
                </a:cubicBezTo>
                <a:close/>
                <a:moveTo>
                  <a:pt x="1893261" y="271274"/>
                </a:moveTo>
                <a:cubicBezTo>
                  <a:pt x="2150128" y="355123"/>
                  <a:pt x="2334334" y="597283"/>
                  <a:pt x="2334334" y="882467"/>
                </a:cubicBezTo>
                <a:cubicBezTo>
                  <a:pt x="2334334" y="1103921"/>
                  <a:pt x="2223259" y="1299432"/>
                  <a:pt x="2053457" y="1415856"/>
                </a:cubicBezTo>
                <a:cubicBezTo>
                  <a:pt x="2494577" y="1286853"/>
                  <a:pt x="2931337" y="1005905"/>
                  <a:pt x="2940842" y="882353"/>
                </a:cubicBezTo>
                <a:lnTo>
                  <a:pt x="2946401" y="882364"/>
                </a:lnTo>
                <a:lnTo>
                  <a:pt x="2943679" y="877137"/>
                </a:lnTo>
                <a:lnTo>
                  <a:pt x="2946401" y="872130"/>
                </a:lnTo>
                <a:lnTo>
                  <a:pt x="2941077" y="872141"/>
                </a:lnTo>
                <a:cubicBezTo>
                  <a:pt x="2875996" y="732702"/>
                  <a:pt x="2369865" y="377972"/>
                  <a:pt x="1893261" y="271274"/>
                </a:cubicBezTo>
                <a:close/>
                <a:moveTo>
                  <a:pt x="1525754" y="256843"/>
                </a:moveTo>
                <a:cubicBezTo>
                  <a:pt x="984953" y="339274"/>
                  <a:pt x="426123" y="752145"/>
                  <a:pt x="426123" y="877021"/>
                </a:cubicBezTo>
                <a:lnTo>
                  <a:pt x="426123" y="877247"/>
                </a:lnTo>
                <a:cubicBezTo>
                  <a:pt x="439083" y="984175"/>
                  <a:pt x="877625" y="1311577"/>
                  <a:pt x="1355183" y="1436828"/>
                </a:cubicBezTo>
                <a:cubicBezTo>
                  <a:pt x="1164798" y="1325758"/>
                  <a:pt x="1038190" y="1118898"/>
                  <a:pt x="1038190" y="882467"/>
                </a:cubicBezTo>
                <a:cubicBezTo>
                  <a:pt x="1038190" y="580157"/>
                  <a:pt x="1245184" y="326193"/>
                  <a:pt x="1525754" y="256843"/>
                </a:cubicBezTo>
                <a:close/>
                <a:moveTo>
                  <a:pt x="1682713" y="0"/>
                </a:moveTo>
                <a:cubicBezTo>
                  <a:pt x="2385858" y="36225"/>
                  <a:pt x="3265322" y="653066"/>
                  <a:pt x="3365400" y="875412"/>
                </a:cubicBezTo>
                <a:lnTo>
                  <a:pt x="3372524" y="875397"/>
                </a:lnTo>
                <a:lnTo>
                  <a:pt x="3368881" y="882344"/>
                </a:lnTo>
                <a:lnTo>
                  <a:pt x="3372524" y="889597"/>
                </a:lnTo>
                <a:lnTo>
                  <a:pt x="3365086" y="889581"/>
                </a:lnTo>
                <a:cubicBezTo>
                  <a:pt x="3348713" y="1110249"/>
                  <a:pt x="2385134" y="1692746"/>
                  <a:pt x="1682713" y="1727404"/>
                </a:cubicBezTo>
                <a:cubicBezTo>
                  <a:pt x="901706" y="1708470"/>
                  <a:pt x="21301" y="1064732"/>
                  <a:pt x="0" y="882497"/>
                </a:cubicBezTo>
                <a:lnTo>
                  <a:pt x="0" y="882184"/>
                </a:lnTo>
                <a:cubicBezTo>
                  <a:pt x="0" y="691908"/>
                  <a:pt x="901706" y="19770"/>
                  <a:pt x="168271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61" name="Freeform 99">
            <a:extLst>
              <a:ext uri="{FF2B5EF4-FFF2-40B4-BE49-F238E27FC236}">
                <a16:creationId xmlns:a16="http://schemas.microsoft.com/office/drawing/2014/main" id="{6EFBEDF3-F563-421B-9E3D-7024636F370F}"/>
              </a:ext>
            </a:extLst>
          </p:cNvPr>
          <p:cNvSpPr>
            <a:spLocks noChangeAspect="1"/>
          </p:cNvSpPr>
          <p:nvPr/>
        </p:nvSpPr>
        <p:spPr>
          <a:xfrm>
            <a:off x="7902810" y="1432248"/>
            <a:ext cx="388767" cy="486441"/>
          </a:xfrm>
          <a:custGeom>
            <a:avLst/>
            <a:gdLst/>
            <a:ahLst/>
            <a:cxnLst/>
            <a:rect l="l" t="t" r="r" b="b"/>
            <a:pathLst>
              <a:path w="2427821" h="3249943">
                <a:moveTo>
                  <a:pt x="1783445" y="477276"/>
                </a:moveTo>
                <a:cubicBezTo>
                  <a:pt x="1867295" y="479049"/>
                  <a:pt x="1940306" y="495815"/>
                  <a:pt x="1995323" y="528655"/>
                </a:cubicBezTo>
                <a:cubicBezTo>
                  <a:pt x="2375187" y="892595"/>
                  <a:pt x="1478983" y="963108"/>
                  <a:pt x="1620010" y="1047270"/>
                </a:cubicBezTo>
                <a:cubicBezTo>
                  <a:pt x="1920260" y="1267909"/>
                  <a:pt x="2179568" y="1563610"/>
                  <a:pt x="2275102" y="1879783"/>
                </a:cubicBezTo>
                <a:cubicBezTo>
                  <a:pt x="2386559" y="2264195"/>
                  <a:pt x="2620845" y="2969329"/>
                  <a:pt x="2118153" y="3196792"/>
                </a:cubicBezTo>
                <a:cubicBezTo>
                  <a:pt x="862559" y="3474297"/>
                  <a:pt x="146052" y="2612212"/>
                  <a:pt x="9574" y="1838839"/>
                </a:cubicBezTo>
                <a:cubicBezTo>
                  <a:pt x="-38192" y="1613652"/>
                  <a:pt x="98284" y="1313401"/>
                  <a:pt x="296177" y="1170100"/>
                </a:cubicBezTo>
                <a:cubicBezTo>
                  <a:pt x="391711" y="1081390"/>
                  <a:pt x="330296" y="876673"/>
                  <a:pt x="323472" y="671956"/>
                </a:cubicBezTo>
                <a:cubicBezTo>
                  <a:pt x="296177" y="474063"/>
                  <a:pt x="760199" y="351234"/>
                  <a:pt x="664666" y="1211043"/>
                </a:cubicBezTo>
                <a:cubicBezTo>
                  <a:pt x="853176" y="743465"/>
                  <a:pt x="1420091" y="469595"/>
                  <a:pt x="1783445" y="477276"/>
                </a:cubicBezTo>
                <a:close/>
                <a:moveTo>
                  <a:pt x="1024970" y="33"/>
                </a:moveTo>
                <a:cubicBezTo>
                  <a:pt x="1115949" y="3590"/>
                  <a:pt x="1140206" y="286408"/>
                  <a:pt x="1176458" y="269348"/>
                </a:cubicBezTo>
                <a:cubicBezTo>
                  <a:pt x="1251521" y="278446"/>
                  <a:pt x="1265168" y="21414"/>
                  <a:pt x="1401646" y="44160"/>
                </a:cubicBezTo>
                <a:cubicBezTo>
                  <a:pt x="1469884" y="71456"/>
                  <a:pt x="1374351" y="221581"/>
                  <a:pt x="1360703" y="310292"/>
                </a:cubicBezTo>
                <a:lnTo>
                  <a:pt x="1517652" y="453593"/>
                </a:lnTo>
                <a:cubicBezTo>
                  <a:pt x="974016" y="540030"/>
                  <a:pt x="901229" y="790238"/>
                  <a:pt x="753379" y="951737"/>
                </a:cubicBezTo>
                <a:lnTo>
                  <a:pt x="705610" y="644662"/>
                </a:lnTo>
                <a:lnTo>
                  <a:pt x="787497" y="521832"/>
                </a:lnTo>
                <a:cubicBezTo>
                  <a:pt x="712435" y="433122"/>
                  <a:pt x="446303" y="364883"/>
                  <a:pt x="562310" y="255701"/>
                </a:cubicBezTo>
                <a:cubicBezTo>
                  <a:pt x="739730" y="98751"/>
                  <a:pt x="862560" y="337587"/>
                  <a:pt x="1012685" y="378530"/>
                </a:cubicBezTo>
                <a:cubicBezTo>
                  <a:pt x="1010410" y="253426"/>
                  <a:pt x="796596" y="101025"/>
                  <a:pt x="1005861" y="3217"/>
                </a:cubicBezTo>
                <a:cubicBezTo>
                  <a:pt x="1012543" y="800"/>
                  <a:pt x="1018905" y="-204"/>
                  <a:pt x="1024970" y="3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2" name="Oval 10">
            <a:extLst>
              <a:ext uri="{FF2B5EF4-FFF2-40B4-BE49-F238E27FC236}">
                <a16:creationId xmlns:a16="http://schemas.microsoft.com/office/drawing/2014/main" id="{8624E4A5-1602-4F93-B497-F8D7323B39B1}"/>
              </a:ext>
            </a:extLst>
          </p:cNvPr>
          <p:cNvSpPr/>
          <p:nvPr/>
        </p:nvSpPr>
        <p:spPr>
          <a:xfrm>
            <a:off x="9460302" y="1433265"/>
            <a:ext cx="486653" cy="484407"/>
          </a:xfrm>
          <a:custGeom>
            <a:avLst/>
            <a:gdLst/>
            <a:ahLst/>
            <a:cxnLst/>
            <a:rect l="l" t="t" r="r" b="b"/>
            <a:pathLst>
              <a:path w="3229769" h="3214867">
                <a:moveTo>
                  <a:pt x="388922" y="0"/>
                </a:moveTo>
                <a:cubicBezTo>
                  <a:pt x="481031" y="0"/>
                  <a:pt x="564991" y="34887"/>
                  <a:pt x="627459" y="93109"/>
                </a:cubicBezTo>
                <a:cubicBezTo>
                  <a:pt x="689927" y="34887"/>
                  <a:pt x="773888" y="0"/>
                  <a:pt x="865996" y="0"/>
                </a:cubicBezTo>
                <a:cubicBezTo>
                  <a:pt x="958105" y="0"/>
                  <a:pt x="1042065" y="34887"/>
                  <a:pt x="1104533" y="93109"/>
                </a:cubicBezTo>
                <a:cubicBezTo>
                  <a:pt x="1167001" y="34887"/>
                  <a:pt x="1250962" y="0"/>
                  <a:pt x="1343070" y="0"/>
                </a:cubicBezTo>
                <a:cubicBezTo>
                  <a:pt x="1435179" y="0"/>
                  <a:pt x="1519139" y="34887"/>
                  <a:pt x="1581607" y="93109"/>
                </a:cubicBezTo>
                <a:cubicBezTo>
                  <a:pt x="1644075" y="34887"/>
                  <a:pt x="1728036" y="0"/>
                  <a:pt x="1820144" y="0"/>
                </a:cubicBezTo>
                <a:cubicBezTo>
                  <a:pt x="1912253" y="0"/>
                  <a:pt x="1996213" y="34887"/>
                  <a:pt x="2058681" y="93109"/>
                </a:cubicBezTo>
                <a:cubicBezTo>
                  <a:pt x="2121149" y="34887"/>
                  <a:pt x="2205110" y="0"/>
                  <a:pt x="2297218" y="0"/>
                </a:cubicBezTo>
                <a:cubicBezTo>
                  <a:pt x="2389326" y="0"/>
                  <a:pt x="2473286" y="34887"/>
                  <a:pt x="2535755" y="93108"/>
                </a:cubicBezTo>
                <a:cubicBezTo>
                  <a:pt x="2598223" y="34887"/>
                  <a:pt x="2682183" y="0"/>
                  <a:pt x="2774291" y="0"/>
                </a:cubicBezTo>
                <a:cubicBezTo>
                  <a:pt x="2971429" y="0"/>
                  <a:pt x="3131241" y="159812"/>
                  <a:pt x="3131241" y="356950"/>
                </a:cubicBezTo>
                <a:cubicBezTo>
                  <a:pt x="3131241" y="414550"/>
                  <a:pt x="3117598" y="468963"/>
                  <a:pt x="3092026" y="516460"/>
                </a:cubicBezTo>
                <a:cubicBezTo>
                  <a:pt x="3176259" y="580602"/>
                  <a:pt x="3229769" y="682177"/>
                  <a:pt x="3229769" y="796250"/>
                </a:cubicBezTo>
                <a:cubicBezTo>
                  <a:pt x="3229769" y="902465"/>
                  <a:pt x="3183377" y="997845"/>
                  <a:pt x="3108820" y="1062184"/>
                </a:cubicBezTo>
                <a:cubicBezTo>
                  <a:pt x="3183377" y="1126523"/>
                  <a:pt x="3229769" y="1221903"/>
                  <a:pt x="3229769" y="1328118"/>
                </a:cubicBezTo>
                <a:cubicBezTo>
                  <a:pt x="3229769" y="1434333"/>
                  <a:pt x="3183377" y="1529713"/>
                  <a:pt x="3108820" y="1594052"/>
                </a:cubicBezTo>
                <a:cubicBezTo>
                  <a:pt x="3183377" y="1658391"/>
                  <a:pt x="3229769" y="1753771"/>
                  <a:pt x="3229769" y="1859986"/>
                </a:cubicBezTo>
                <a:cubicBezTo>
                  <a:pt x="3229769" y="2057124"/>
                  <a:pt x="3069957" y="2216936"/>
                  <a:pt x="2872819" y="2216936"/>
                </a:cubicBezTo>
                <a:lnTo>
                  <a:pt x="2849067" y="2214542"/>
                </a:lnTo>
                <a:cubicBezTo>
                  <a:pt x="2790894" y="2329236"/>
                  <a:pt x="2671548" y="2406987"/>
                  <a:pt x="2534043" y="2406987"/>
                </a:cubicBezTo>
                <a:cubicBezTo>
                  <a:pt x="2483158" y="2406987"/>
                  <a:pt x="2434760" y="2396340"/>
                  <a:pt x="2391120" y="2376775"/>
                </a:cubicBezTo>
                <a:cubicBezTo>
                  <a:pt x="2326908" y="2456876"/>
                  <a:pt x="2228003" y="2507238"/>
                  <a:pt x="2117336" y="2507238"/>
                </a:cubicBezTo>
                <a:lnTo>
                  <a:pt x="2081608" y="2503636"/>
                </a:lnTo>
                <a:cubicBezTo>
                  <a:pt x="2058765" y="2546355"/>
                  <a:pt x="2027330" y="2583686"/>
                  <a:pt x="1987704" y="2611019"/>
                </a:cubicBezTo>
                <a:cubicBezTo>
                  <a:pt x="2049806" y="2674751"/>
                  <a:pt x="2087711" y="2761907"/>
                  <a:pt x="2087711" y="2857917"/>
                </a:cubicBezTo>
                <a:cubicBezTo>
                  <a:pt x="2087711" y="3055055"/>
                  <a:pt x="1927899" y="3214867"/>
                  <a:pt x="1730761" y="3214867"/>
                </a:cubicBezTo>
                <a:cubicBezTo>
                  <a:pt x="1533623" y="3214867"/>
                  <a:pt x="1373811" y="3055055"/>
                  <a:pt x="1373811" y="2857917"/>
                </a:cubicBezTo>
                <a:cubicBezTo>
                  <a:pt x="1373811" y="2743560"/>
                  <a:pt x="1427588" y="2641764"/>
                  <a:pt x="1512161" y="2577627"/>
                </a:cubicBezTo>
                <a:cubicBezTo>
                  <a:pt x="1450743" y="2514125"/>
                  <a:pt x="1413385" y="2427536"/>
                  <a:pt x="1413385" y="2332221"/>
                </a:cubicBezTo>
                <a:cubicBezTo>
                  <a:pt x="1413385" y="2135083"/>
                  <a:pt x="1573197" y="1975271"/>
                  <a:pt x="1770335" y="1975271"/>
                </a:cubicBezTo>
                <a:lnTo>
                  <a:pt x="1806063" y="1978873"/>
                </a:lnTo>
                <a:cubicBezTo>
                  <a:pt x="1865384" y="1867935"/>
                  <a:pt x="1982649" y="1793338"/>
                  <a:pt x="2117336" y="1793338"/>
                </a:cubicBezTo>
                <a:cubicBezTo>
                  <a:pt x="2168221" y="1793338"/>
                  <a:pt x="2216619" y="1803986"/>
                  <a:pt x="2260259" y="1823550"/>
                </a:cubicBezTo>
                <a:cubicBezTo>
                  <a:pt x="2324471" y="1743450"/>
                  <a:pt x="2423376" y="1693087"/>
                  <a:pt x="2534043" y="1693087"/>
                </a:cubicBezTo>
                <a:lnTo>
                  <a:pt x="2557875" y="1695490"/>
                </a:lnTo>
                <a:cubicBezTo>
                  <a:pt x="2576891" y="1656391"/>
                  <a:pt x="2604151" y="1622242"/>
                  <a:pt x="2636819" y="1594052"/>
                </a:cubicBezTo>
                <a:cubicBezTo>
                  <a:pt x="2562261" y="1529713"/>
                  <a:pt x="2515869" y="1434333"/>
                  <a:pt x="2515869" y="1328118"/>
                </a:cubicBezTo>
                <a:cubicBezTo>
                  <a:pt x="2515869" y="1221903"/>
                  <a:pt x="2562261" y="1126523"/>
                  <a:pt x="2636819" y="1062184"/>
                </a:cubicBezTo>
                <a:cubicBezTo>
                  <a:pt x="2562261" y="997845"/>
                  <a:pt x="2515869" y="902465"/>
                  <a:pt x="2515869" y="796250"/>
                </a:cubicBezTo>
                <a:cubicBezTo>
                  <a:pt x="2515869" y="738650"/>
                  <a:pt x="2529512" y="684237"/>
                  <a:pt x="2555084" y="636740"/>
                </a:cubicBezTo>
                <a:lnTo>
                  <a:pt x="2537209" y="619592"/>
                </a:lnTo>
                <a:cubicBezTo>
                  <a:pt x="2474524" y="678496"/>
                  <a:pt x="2390006" y="713900"/>
                  <a:pt x="2297218" y="713900"/>
                </a:cubicBezTo>
                <a:cubicBezTo>
                  <a:pt x="2205110" y="713900"/>
                  <a:pt x="2121149" y="679013"/>
                  <a:pt x="2058681" y="620791"/>
                </a:cubicBezTo>
                <a:cubicBezTo>
                  <a:pt x="1996213" y="679013"/>
                  <a:pt x="1912253" y="713900"/>
                  <a:pt x="1820144" y="713900"/>
                </a:cubicBezTo>
                <a:cubicBezTo>
                  <a:pt x="1728036" y="713900"/>
                  <a:pt x="1644075" y="679013"/>
                  <a:pt x="1581607" y="620791"/>
                </a:cubicBezTo>
                <a:cubicBezTo>
                  <a:pt x="1519139" y="679013"/>
                  <a:pt x="1435179" y="713900"/>
                  <a:pt x="1343070" y="713900"/>
                </a:cubicBezTo>
                <a:cubicBezTo>
                  <a:pt x="1250962" y="713900"/>
                  <a:pt x="1167001" y="679013"/>
                  <a:pt x="1104533" y="620791"/>
                </a:cubicBezTo>
                <a:cubicBezTo>
                  <a:pt x="1042065" y="679013"/>
                  <a:pt x="958105" y="713900"/>
                  <a:pt x="865996" y="713900"/>
                </a:cubicBezTo>
                <a:cubicBezTo>
                  <a:pt x="773370" y="713900"/>
                  <a:pt x="688985" y="678620"/>
                  <a:pt x="626352" y="619878"/>
                </a:cubicBezTo>
                <a:cubicBezTo>
                  <a:pt x="623659" y="623930"/>
                  <a:pt x="620064" y="626957"/>
                  <a:pt x="616405" y="629911"/>
                </a:cubicBezTo>
                <a:cubicBezTo>
                  <a:pt x="686492" y="694366"/>
                  <a:pt x="729886" y="786957"/>
                  <a:pt x="729886" y="889683"/>
                </a:cubicBezTo>
                <a:cubicBezTo>
                  <a:pt x="729886" y="993972"/>
                  <a:pt x="685162" y="1087815"/>
                  <a:pt x="613058" y="1152216"/>
                </a:cubicBezTo>
                <a:cubicBezTo>
                  <a:pt x="675622" y="1216104"/>
                  <a:pt x="713900" y="1303645"/>
                  <a:pt x="713900" y="1400126"/>
                </a:cubicBezTo>
                <a:cubicBezTo>
                  <a:pt x="713900" y="1487795"/>
                  <a:pt x="682295" y="1568081"/>
                  <a:pt x="628622" y="1629172"/>
                </a:cubicBezTo>
                <a:cubicBezTo>
                  <a:pt x="691419" y="1693140"/>
                  <a:pt x="729886" y="1780874"/>
                  <a:pt x="729886" y="1877593"/>
                </a:cubicBezTo>
                <a:cubicBezTo>
                  <a:pt x="729886" y="2034043"/>
                  <a:pt x="629234" y="2166985"/>
                  <a:pt x="488639" y="2213706"/>
                </a:cubicBezTo>
                <a:lnTo>
                  <a:pt x="488639" y="2375547"/>
                </a:lnTo>
                <a:cubicBezTo>
                  <a:pt x="488639" y="2448277"/>
                  <a:pt x="429679" y="2507237"/>
                  <a:pt x="356949" y="2507237"/>
                </a:cubicBezTo>
                <a:cubicBezTo>
                  <a:pt x="284219" y="2507237"/>
                  <a:pt x="225259" y="2448277"/>
                  <a:pt x="225259" y="2375547"/>
                </a:cubicBezTo>
                <a:lnTo>
                  <a:pt x="225259" y="2201750"/>
                </a:lnTo>
                <a:cubicBezTo>
                  <a:pt x="101654" y="2146256"/>
                  <a:pt x="15986" y="2021929"/>
                  <a:pt x="15986" y="1877593"/>
                </a:cubicBezTo>
                <a:cubicBezTo>
                  <a:pt x="15986" y="1789924"/>
                  <a:pt x="47591" y="1709638"/>
                  <a:pt x="101264" y="1648547"/>
                </a:cubicBezTo>
                <a:cubicBezTo>
                  <a:pt x="38467" y="1584579"/>
                  <a:pt x="0" y="1496845"/>
                  <a:pt x="0" y="1400126"/>
                </a:cubicBezTo>
                <a:cubicBezTo>
                  <a:pt x="0" y="1295837"/>
                  <a:pt x="44724" y="1201994"/>
                  <a:pt x="116828" y="1137593"/>
                </a:cubicBezTo>
                <a:cubicBezTo>
                  <a:pt x="54264" y="1073704"/>
                  <a:pt x="15986" y="986164"/>
                  <a:pt x="15986" y="889683"/>
                </a:cubicBezTo>
                <a:cubicBezTo>
                  <a:pt x="15986" y="779482"/>
                  <a:pt x="65925" y="680945"/>
                  <a:pt x="145453" y="616722"/>
                </a:cubicBezTo>
                <a:cubicBezTo>
                  <a:pt x="75366" y="552267"/>
                  <a:pt x="31972" y="459676"/>
                  <a:pt x="31972" y="356950"/>
                </a:cubicBezTo>
                <a:cubicBezTo>
                  <a:pt x="31972" y="159812"/>
                  <a:pt x="191784" y="0"/>
                  <a:pt x="38892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3" name="Freeform 101">
            <a:extLst>
              <a:ext uri="{FF2B5EF4-FFF2-40B4-BE49-F238E27FC236}">
                <a16:creationId xmlns:a16="http://schemas.microsoft.com/office/drawing/2014/main" id="{398DE87D-E996-4168-8931-FBF1633FDCD5}"/>
              </a:ext>
            </a:extLst>
          </p:cNvPr>
          <p:cNvSpPr/>
          <p:nvPr/>
        </p:nvSpPr>
        <p:spPr>
          <a:xfrm>
            <a:off x="11180535" y="1485955"/>
            <a:ext cx="284691" cy="379029"/>
          </a:xfrm>
          <a:custGeom>
            <a:avLst/>
            <a:gdLst>
              <a:gd name="connsiteX0" fmla="*/ 143301 w 1910686"/>
              <a:gd name="connsiteY0" fmla="*/ 0 h 3268639"/>
              <a:gd name="connsiteX1" fmla="*/ 0 w 1910686"/>
              <a:gd name="connsiteY1" fmla="*/ 1705970 h 3268639"/>
              <a:gd name="connsiteX2" fmla="*/ 436728 w 1910686"/>
              <a:gd name="connsiteY2" fmla="*/ 3268639 h 3268639"/>
              <a:gd name="connsiteX3" fmla="*/ 928047 w 1910686"/>
              <a:gd name="connsiteY3" fmla="*/ 1944806 h 3268639"/>
              <a:gd name="connsiteX4" fmla="*/ 1364776 w 1910686"/>
              <a:gd name="connsiteY4" fmla="*/ 3268639 h 3268639"/>
              <a:gd name="connsiteX5" fmla="*/ 1910686 w 1910686"/>
              <a:gd name="connsiteY5" fmla="*/ 1726442 h 3268639"/>
              <a:gd name="connsiteX6" fmla="*/ 1603612 w 1910686"/>
              <a:gd name="connsiteY6" fmla="*/ 6824 h 3268639"/>
              <a:gd name="connsiteX7" fmla="*/ 1521725 w 1910686"/>
              <a:gd name="connsiteY7" fmla="*/ 20472 h 3268639"/>
              <a:gd name="connsiteX8" fmla="*/ 907576 w 1910686"/>
              <a:gd name="connsiteY8" fmla="*/ 163773 h 3268639"/>
              <a:gd name="connsiteX9" fmla="*/ 143301 w 1910686"/>
              <a:gd name="connsiteY9" fmla="*/ 0 h 3268639"/>
              <a:gd name="connsiteX0" fmla="*/ 143301 w 1910686"/>
              <a:gd name="connsiteY0" fmla="*/ 27296 h 3261815"/>
              <a:gd name="connsiteX1" fmla="*/ 0 w 1910686"/>
              <a:gd name="connsiteY1" fmla="*/ 1699146 h 3261815"/>
              <a:gd name="connsiteX2" fmla="*/ 436728 w 1910686"/>
              <a:gd name="connsiteY2" fmla="*/ 3261815 h 3261815"/>
              <a:gd name="connsiteX3" fmla="*/ 928047 w 1910686"/>
              <a:gd name="connsiteY3" fmla="*/ 1937982 h 3261815"/>
              <a:gd name="connsiteX4" fmla="*/ 1364776 w 1910686"/>
              <a:gd name="connsiteY4" fmla="*/ 3261815 h 3261815"/>
              <a:gd name="connsiteX5" fmla="*/ 1910686 w 1910686"/>
              <a:gd name="connsiteY5" fmla="*/ 1719618 h 3261815"/>
              <a:gd name="connsiteX6" fmla="*/ 1603612 w 1910686"/>
              <a:gd name="connsiteY6" fmla="*/ 0 h 3261815"/>
              <a:gd name="connsiteX7" fmla="*/ 1521725 w 1910686"/>
              <a:gd name="connsiteY7" fmla="*/ 13648 h 3261815"/>
              <a:gd name="connsiteX8" fmla="*/ 907576 w 1910686"/>
              <a:gd name="connsiteY8" fmla="*/ 156949 h 3261815"/>
              <a:gd name="connsiteX9" fmla="*/ 143301 w 1910686"/>
              <a:gd name="connsiteY9" fmla="*/ 27296 h 3261815"/>
              <a:gd name="connsiteX0" fmla="*/ 143301 w 1910686"/>
              <a:gd name="connsiteY0" fmla="*/ 27296 h 3261815"/>
              <a:gd name="connsiteX1" fmla="*/ 0 w 1910686"/>
              <a:gd name="connsiteY1" fmla="*/ 1699146 h 3261815"/>
              <a:gd name="connsiteX2" fmla="*/ 436728 w 1910686"/>
              <a:gd name="connsiteY2" fmla="*/ 3261815 h 3261815"/>
              <a:gd name="connsiteX3" fmla="*/ 928047 w 1910686"/>
              <a:gd name="connsiteY3" fmla="*/ 1937982 h 3261815"/>
              <a:gd name="connsiteX4" fmla="*/ 1364776 w 1910686"/>
              <a:gd name="connsiteY4" fmla="*/ 3261815 h 3261815"/>
              <a:gd name="connsiteX5" fmla="*/ 1910686 w 1910686"/>
              <a:gd name="connsiteY5" fmla="*/ 1719618 h 3261815"/>
              <a:gd name="connsiteX6" fmla="*/ 1603612 w 1910686"/>
              <a:gd name="connsiteY6" fmla="*/ 0 h 3261815"/>
              <a:gd name="connsiteX7" fmla="*/ 1521725 w 1910686"/>
              <a:gd name="connsiteY7" fmla="*/ 13648 h 3261815"/>
              <a:gd name="connsiteX8" fmla="*/ 907576 w 1910686"/>
              <a:gd name="connsiteY8" fmla="*/ 156949 h 3261815"/>
              <a:gd name="connsiteX9" fmla="*/ 143301 w 1910686"/>
              <a:gd name="connsiteY9" fmla="*/ 27296 h 3261815"/>
              <a:gd name="connsiteX0" fmla="*/ 326627 w 2094012"/>
              <a:gd name="connsiteY0" fmla="*/ 27296 h 3261815"/>
              <a:gd name="connsiteX1" fmla="*/ 183326 w 2094012"/>
              <a:gd name="connsiteY1" fmla="*/ 1699146 h 3261815"/>
              <a:gd name="connsiteX2" fmla="*/ 620054 w 2094012"/>
              <a:gd name="connsiteY2" fmla="*/ 3261815 h 3261815"/>
              <a:gd name="connsiteX3" fmla="*/ 1111373 w 2094012"/>
              <a:gd name="connsiteY3" fmla="*/ 1937982 h 3261815"/>
              <a:gd name="connsiteX4" fmla="*/ 1548102 w 2094012"/>
              <a:gd name="connsiteY4" fmla="*/ 3261815 h 3261815"/>
              <a:gd name="connsiteX5" fmla="*/ 2094012 w 2094012"/>
              <a:gd name="connsiteY5" fmla="*/ 1719618 h 3261815"/>
              <a:gd name="connsiteX6" fmla="*/ 1786938 w 2094012"/>
              <a:gd name="connsiteY6" fmla="*/ 0 h 3261815"/>
              <a:gd name="connsiteX7" fmla="*/ 1705051 w 2094012"/>
              <a:gd name="connsiteY7" fmla="*/ 13648 h 3261815"/>
              <a:gd name="connsiteX8" fmla="*/ 1090902 w 2094012"/>
              <a:gd name="connsiteY8" fmla="*/ 156949 h 3261815"/>
              <a:gd name="connsiteX9" fmla="*/ 326627 w 2094012"/>
              <a:gd name="connsiteY9" fmla="*/ 27296 h 3261815"/>
              <a:gd name="connsiteX0" fmla="*/ 402442 w 2169827"/>
              <a:gd name="connsiteY0" fmla="*/ 27296 h 3261815"/>
              <a:gd name="connsiteX1" fmla="*/ 259141 w 2169827"/>
              <a:gd name="connsiteY1" fmla="*/ 1699146 h 3261815"/>
              <a:gd name="connsiteX2" fmla="*/ 695869 w 2169827"/>
              <a:gd name="connsiteY2" fmla="*/ 3261815 h 3261815"/>
              <a:gd name="connsiteX3" fmla="*/ 1187188 w 2169827"/>
              <a:gd name="connsiteY3" fmla="*/ 1937982 h 3261815"/>
              <a:gd name="connsiteX4" fmla="*/ 1623917 w 2169827"/>
              <a:gd name="connsiteY4" fmla="*/ 3261815 h 3261815"/>
              <a:gd name="connsiteX5" fmla="*/ 2169827 w 2169827"/>
              <a:gd name="connsiteY5" fmla="*/ 1719618 h 3261815"/>
              <a:gd name="connsiteX6" fmla="*/ 1862753 w 2169827"/>
              <a:gd name="connsiteY6" fmla="*/ 0 h 3261815"/>
              <a:gd name="connsiteX7" fmla="*/ 1780866 w 2169827"/>
              <a:gd name="connsiteY7" fmla="*/ 13648 h 3261815"/>
              <a:gd name="connsiteX8" fmla="*/ 1166717 w 2169827"/>
              <a:gd name="connsiteY8" fmla="*/ 156949 h 3261815"/>
              <a:gd name="connsiteX9" fmla="*/ 402442 w 2169827"/>
              <a:gd name="connsiteY9" fmla="*/ 27296 h 3261815"/>
              <a:gd name="connsiteX0" fmla="*/ 402442 w 2169827"/>
              <a:gd name="connsiteY0" fmla="*/ 27296 h 3261815"/>
              <a:gd name="connsiteX1" fmla="*/ 259141 w 2169827"/>
              <a:gd name="connsiteY1" fmla="*/ 1699146 h 3261815"/>
              <a:gd name="connsiteX2" fmla="*/ 695869 w 2169827"/>
              <a:gd name="connsiteY2" fmla="*/ 3261815 h 3261815"/>
              <a:gd name="connsiteX3" fmla="*/ 1187188 w 2169827"/>
              <a:gd name="connsiteY3" fmla="*/ 1937982 h 3261815"/>
              <a:gd name="connsiteX4" fmla="*/ 1623917 w 2169827"/>
              <a:gd name="connsiteY4" fmla="*/ 3261815 h 3261815"/>
              <a:gd name="connsiteX5" fmla="*/ 2169827 w 2169827"/>
              <a:gd name="connsiteY5" fmla="*/ 1719618 h 3261815"/>
              <a:gd name="connsiteX6" fmla="*/ 1862753 w 2169827"/>
              <a:gd name="connsiteY6" fmla="*/ 0 h 3261815"/>
              <a:gd name="connsiteX7" fmla="*/ 1780866 w 2169827"/>
              <a:gd name="connsiteY7" fmla="*/ 13648 h 3261815"/>
              <a:gd name="connsiteX8" fmla="*/ 1166717 w 2169827"/>
              <a:gd name="connsiteY8" fmla="*/ 156949 h 3261815"/>
              <a:gd name="connsiteX9" fmla="*/ 402442 w 2169827"/>
              <a:gd name="connsiteY9" fmla="*/ 27296 h 3261815"/>
              <a:gd name="connsiteX0" fmla="*/ 377501 w 2144886"/>
              <a:gd name="connsiteY0" fmla="*/ 27296 h 3261815"/>
              <a:gd name="connsiteX1" fmla="*/ 295615 w 2144886"/>
              <a:gd name="connsiteY1" fmla="*/ 1774209 h 3261815"/>
              <a:gd name="connsiteX2" fmla="*/ 670928 w 2144886"/>
              <a:gd name="connsiteY2" fmla="*/ 3261815 h 3261815"/>
              <a:gd name="connsiteX3" fmla="*/ 1162247 w 2144886"/>
              <a:gd name="connsiteY3" fmla="*/ 1937982 h 3261815"/>
              <a:gd name="connsiteX4" fmla="*/ 1598976 w 2144886"/>
              <a:gd name="connsiteY4" fmla="*/ 3261815 h 3261815"/>
              <a:gd name="connsiteX5" fmla="*/ 2144886 w 2144886"/>
              <a:gd name="connsiteY5" fmla="*/ 1719618 h 3261815"/>
              <a:gd name="connsiteX6" fmla="*/ 1837812 w 2144886"/>
              <a:gd name="connsiteY6" fmla="*/ 0 h 3261815"/>
              <a:gd name="connsiteX7" fmla="*/ 1755925 w 2144886"/>
              <a:gd name="connsiteY7" fmla="*/ 13648 h 3261815"/>
              <a:gd name="connsiteX8" fmla="*/ 1141776 w 2144886"/>
              <a:gd name="connsiteY8" fmla="*/ 156949 h 3261815"/>
              <a:gd name="connsiteX9" fmla="*/ 377501 w 2144886"/>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80396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205171"/>
              <a:gd name="connsiteY0" fmla="*/ 27296 h 3261815"/>
              <a:gd name="connsiteX1" fmla="*/ 322444 w 2205171"/>
              <a:gd name="connsiteY1" fmla="*/ 1801504 h 3261815"/>
              <a:gd name="connsiteX2" fmla="*/ 704581 w 2205171"/>
              <a:gd name="connsiteY2" fmla="*/ 3261815 h 3261815"/>
              <a:gd name="connsiteX3" fmla="*/ 1216372 w 2205171"/>
              <a:gd name="connsiteY3" fmla="*/ 1951629 h 3261815"/>
              <a:gd name="connsiteX4" fmla="*/ 1707692 w 2205171"/>
              <a:gd name="connsiteY4" fmla="*/ 3254991 h 3261815"/>
              <a:gd name="connsiteX5" fmla="*/ 2144420 w 2205171"/>
              <a:gd name="connsiteY5" fmla="*/ 1753737 h 3261815"/>
              <a:gd name="connsiteX6" fmla="*/ 1871465 w 2205171"/>
              <a:gd name="connsiteY6" fmla="*/ 0 h 3261815"/>
              <a:gd name="connsiteX7" fmla="*/ 1789578 w 2205171"/>
              <a:gd name="connsiteY7" fmla="*/ 13648 h 3261815"/>
              <a:gd name="connsiteX8" fmla="*/ 1175429 w 2205171"/>
              <a:gd name="connsiteY8" fmla="*/ 156949 h 3261815"/>
              <a:gd name="connsiteX9" fmla="*/ 411154 w 2205171"/>
              <a:gd name="connsiteY9" fmla="*/ 27296 h 3261815"/>
              <a:gd name="connsiteX0" fmla="*/ 411154 w 2145061"/>
              <a:gd name="connsiteY0" fmla="*/ 23869 h 3258388"/>
              <a:gd name="connsiteX1" fmla="*/ 322444 w 2145061"/>
              <a:gd name="connsiteY1" fmla="*/ 1798077 h 3258388"/>
              <a:gd name="connsiteX2" fmla="*/ 704581 w 2145061"/>
              <a:gd name="connsiteY2" fmla="*/ 3258388 h 3258388"/>
              <a:gd name="connsiteX3" fmla="*/ 1216372 w 2145061"/>
              <a:gd name="connsiteY3" fmla="*/ 1948202 h 3258388"/>
              <a:gd name="connsiteX4" fmla="*/ 1707692 w 2145061"/>
              <a:gd name="connsiteY4" fmla="*/ 3251564 h 3258388"/>
              <a:gd name="connsiteX5" fmla="*/ 2144420 w 2145061"/>
              <a:gd name="connsiteY5" fmla="*/ 1750310 h 3258388"/>
              <a:gd name="connsiteX6" fmla="*/ 1789578 w 2145061"/>
              <a:gd name="connsiteY6" fmla="*/ 10221 h 3258388"/>
              <a:gd name="connsiteX7" fmla="*/ 1175429 w 2145061"/>
              <a:gd name="connsiteY7" fmla="*/ 153522 h 3258388"/>
              <a:gd name="connsiteX8" fmla="*/ 411154 w 2145061"/>
              <a:gd name="connsiteY8" fmla="*/ 23869 h 3258388"/>
              <a:gd name="connsiteX0" fmla="*/ 411154 w 2146076"/>
              <a:gd name="connsiteY0" fmla="*/ 23869 h 3258388"/>
              <a:gd name="connsiteX1" fmla="*/ 322444 w 2146076"/>
              <a:gd name="connsiteY1" fmla="*/ 1798077 h 3258388"/>
              <a:gd name="connsiteX2" fmla="*/ 704581 w 2146076"/>
              <a:gd name="connsiteY2" fmla="*/ 3258388 h 3258388"/>
              <a:gd name="connsiteX3" fmla="*/ 1216372 w 2146076"/>
              <a:gd name="connsiteY3" fmla="*/ 1948202 h 3258388"/>
              <a:gd name="connsiteX4" fmla="*/ 1707692 w 2146076"/>
              <a:gd name="connsiteY4" fmla="*/ 3251564 h 3258388"/>
              <a:gd name="connsiteX5" fmla="*/ 2144420 w 2146076"/>
              <a:gd name="connsiteY5" fmla="*/ 1750310 h 3258388"/>
              <a:gd name="connsiteX6" fmla="*/ 1926056 w 2146076"/>
              <a:gd name="connsiteY6" fmla="*/ 17045 h 3258388"/>
              <a:gd name="connsiteX7" fmla="*/ 1175429 w 2146076"/>
              <a:gd name="connsiteY7" fmla="*/ 153522 h 3258388"/>
              <a:gd name="connsiteX8" fmla="*/ 411154 w 2146076"/>
              <a:gd name="connsiteY8" fmla="*/ 23869 h 3258388"/>
              <a:gd name="connsiteX0" fmla="*/ 411154 w 2374416"/>
              <a:gd name="connsiteY0" fmla="*/ 23869 h 3258388"/>
              <a:gd name="connsiteX1" fmla="*/ 322444 w 2374416"/>
              <a:gd name="connsiteY1" fmla="*/ 1798077 h 3258388"/>
              <a:gd name="connsiteX2" fmla="*/ 704581 w 2374416"/>
              <a:gd name="connsiteY2" fmla="*/ 3258388 h 3258388"/>
              <a:gd name="connsiteX3" fmla="*/ 1216372 w 2374416"/>
              <a:gd name="connsiteY3" fmla="*/ 1948202 h 3258388"/>
              <a:gd name="connsiteX4" fmla="*/ 1707692 w 2374416"/>
              <a:gd name="connsiteY4" fmla="*/ 3251564 h 3258388"/>
              <a:gd name="connsiteX5" fmla="*/ 2144420 w 2374416"/>
              <a:gd name="connsiteY5" fmla="*/ 1750310 h 3258388"/>
              <a:gd name="connsiteX6" fmla="*/ 1926056 w 2374416"/>
              <a:gd name="connsiteY6" fmla="*/ 17045 h 3258388"/>
              <a:gd name="connsiteX7" fmla="*/ 1175429 w 2374416"/>
              <a:gd name="connsiteY7" fmla="*/ 153522 h 3258388"/>
              <a:gd name="connsiteX8" fmla="*/ 411154 w 2374416"/>
              <a:gd name="connsiteY8" fmla="*/ 23869 h 3258388"/>
              <a:gd name="connsiteX0" fmla="*/ 411154 w 2441693"/>
              <a:gd name="connsiteY0" fmla="*/ 23869 h 3258388"/>
              <a:gd name="connsiteX1" fmla="*/ 322444 w 2441693"/>
              <a:gd name="connsiteY1" fmla="*/ 1798077 h 3258388"/>
              <a:gd name="connsiteX2" fmla="*/ 704581 w 2441693"/>
              <a:gd name="connsiteY2" fmla="*/ 3258388 h 3258388"/>
              <a:gd name="connsiteX3" fmla="*/ 1216372 w 2441693"/>
              <a:gd name="connsiteY3" fmla="*/ 1948202 h 3258388"/>
              <a:gd name="connsiteX4" fmla="*/ 1707692 w 2441693"/>
              <a:gd name="connsiteY4" fmla="*/ 3251564 h 3258388"/>
              <a:gd name="connsiteX5" fmla="*/ 2144420 w 2441693"/>
              <a:gd name="connsiteY5" fmla="*/ 1750310 h 3258388"/>
              <a:gd name="connsiteX6" fmla="*/ 1926056 w 2441693"/>
              <a:gd name="connsiteY6" fmla="*/ 17045 h 3258388"/>
              <a:gd name="connsiteX7" fmla="*/ 1175429 w 2441693"/>
              <a:gd name="connsiteY7" fmla="*/ 153522 h 3258388"/>
              <a:gd name="connsiteX8" fmla="*/ 411154 w 2441693"/>
              <a:gd name="connsiteY8" fmla="*/ 23869 h 3258388"/>
              <a:gd name="connsiteX0" fmla="*/ 411154 w 2377348"/>
              <a:gd name="connsiteY0" fmla="*/ 23869 h 3258388"/>
              <a:gd name="connsiteX1" fmla="*/ 322444 w 2377348"/>
              <a:gd name="connsiteY1" fmla="*/ 1798077 h 3258388"/>
              <a:gd name="connsiteX2" fmla="*/ 704581 w 2377348"/>
              <a:gd name="connsiteY2" fmla="*/ 3258388 h 3258388"/>
              <a:gd name="connsiteX3" fmla="*/ 1216372 w 2377348"/>
              <a:gd name="connsiteY3" fmla="*/ 1948202 h 3258388"/>
              <a:gd name="connsiteX4" fmla="*/ 1707692 w 2377348"/>
              <a:gd name="connsiteY4" fmla="*/ 3251564 h 3258388"/>
              <a:gd name="connsiteX5" fmla="*/ 2144420 w 2377348"/>
              <a:gd name="connsiteY5" fmla="*/ 1750310 h 3258388"/>
              <a:gd name="connsiteX6" fmla="*/ 1926056 w 2377348"/>
              <a:gd name="connsiteY6" fmla="*/ 17045 h 3258388"/>
              <a:gd name="connsiteX7" fmla="*/ 1175429 w 2377348"/>
              <a:gd name="connsiteY7" fmla="*/ 153522 h 3258388"/>
              <a:gd name="connsiteX8" fmla="*/ 411154 w 2377348"/>
              <a:gd name="connsiteY8" fmla="*/ 23869 h 3258388"/>
              <a:gd name="connsiteX0" fmla="*/ 411154 w 2424220"/>
              <a:gd name="connsiteY0" fmla="*/ 23869 h 3258388"/>
              <a:gd name="connsiteX1" fmla="*/ 322444 w 2424220"/>
              <a:gd name="connsiteY1" fmla="*/ 1798077 h 3258388"/>
              <a:gd name="connsiteX2" fmla="*/ 704581 w 2424220"/>
              <a:gd name="connsiteY2" fmla="*/ 3258388 h 3258388"/>
              <a:gd name="connsiteX3" fmla="*/ 1216372 w 2424220"/>
              <a:gd name="connsiteY3" fmla="*/ 1948202 h 3258388"/>
              <a:gd name="connsiteX4" fmla="*/ 1707692 w 2424220"/>
              <a:gd name="connsiteY4" fmla="*/ 3251564 h 3258388"/>
              <a:gd name="connsiteX5" fmla="*/ 2144420 w 2424220"/>
              <a:gd name="connsiteY5" fmla="*/ 1750310 h 3258388"/>
              <a:gd name="connsiteX6" fmla="*/ 1926056 w 2424220"/>
              <a:gd name="connsiteY6" fmla="*/ 17045 h 3258388"/>
              <a:gd name="connsiteX7" fmla="*/ 1175429 w 2424220"/>
              <a:gd name="connsiteY7" fmla="*/ 153522 h 3258388"/>
              <a:gd name="connsiteX8" fmla="*/ 411154 w 2424220"/>
              <a:gd name="connsiteY8" fmla="*/ 23869 h 3258388"/>
              <a:gd name="connsiteX0" fmla="*/ 411154 w 2449010"/>
              <a:gd name="connsiteY0" fmla="*/ 23869 h 3258388"/>
              <a:gd name="connsiteX1" fmla="*/ 322444 w 2449010"/>
              <a:gd name="connsiteY1" fmla="*/ 1798077 h 3258388"/>
              <a:gd name="connsiteX2" fmla="*/ 704581 w 2449010"/>
              <a:gd name="connsiteY2" fmla="*/ 3258388 h 3258388"/>
              <a:gd name="connsiteX3" fmla="*/ 1216372 w 2449010"/>
              <a:gd name="connsiteY3" fmla="*/ 1948202 h 3258388"/>
              <a:gd name="connsiteX4" fmla="*/ 1707692 w 2449010"/>
              <a:gd name="connsiteY4" fmla="*/ 3251564 h 3258388"/>
              <a:gd name="connsiteX5" fmla="*/ 2144420 w 2449010"/>
              <a:gd name="connsiteY5" fmla="*/ 1750310 h 3258388"/>
              <a:gd name="connsiteX6" fmla="*/ 1926056 w 2449010"/>
              <a:gd name="connsiteY6" fmla="*/ 17045 h 3258388"/>
              <a:gd name="connsiteX7" fmla="*/ 1175429 w 2449010"/>
              <a:gd name="connsiteY7" fmla="*/ 153522 h 3258388"/>
              <a:gd name="connsiteX8" fmla="*/ 411154 w 2449010"/>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3593" h="3258388">
                <a:moveTo>
                  <a:pt x="411154" y="23869"/>
                </a:moveTo>
                <a:cubicBezTo>
                  <a:pt x="-257586" y="355964"/>
                  <a:pt x="22194" y="1036078"/>
                  <a:pt x="322444" y="1798077"/>
                </a:cubicBezTo>
                <a:cubicBezTo>
                  <a:pt x="338366" y="2660163"/>
                  <a:pt x="545357" y="3249289"/>
                  <a:pt x="704581" y="3258388"/>
                </a:cubicBezTo>
                <a:cubicBezTo>
                  <a:pt x="1018479" y="3247015"/>
                  <a:pt x="779644" y="1925457"/>
                  <a:pt x="1216372" y="1948202"/>
                </a:cubicBezTo>
                <a:cubicBezTo>
                  <a:pt x="1580313" y="1945929"/>
                  <a:pt x="1473406" y="3281133"/>
                  <a:pt x="1707692" y="3251564"/>
                </a:cubicBezTo>
                <a:cubicBezTo>
                  <a:pt x="2048886" y="3121910"/>
                  <a:pt x="2001118" y="2180214"/>
                  <a:pt x="2144420" y="1750310"/>
                </a:cubicBezTo>
                <a:cubicBezTo>
                  <a:pt x="2451495" y="1080432"/>
                  <a:pt x="2681232" y="64812"/>
                  <a:pt x="1926056" y="17045"/>
                </a:cubicBezTo>
                <a:lnTo>
                  <a:pt x="1175429" y="153522"/>
                </a:lnTo>
                <a:cubicBezTo>
                  <a:pt x="920671" y="110304"/>
                  <a:pt x="679560" y="-62566"/>
                  <a:pt x="411154" y="2386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nvGrpSpPr>
          <p:cNvPr id="64" name="Group 102">
            <a:extLst>
              <a:ext uri="{FF2B5EF4-FFF2-40B4-BE49-F238E27FC236}">
                <a16:creationId xmlns:a16="http://schemas.microsoft.com/office/drawing/2014/main" id="{3B22177F-3D45-4A9B-976C-0E5FC31B92C4}"/>
              </a:ext>
            </a:extLst>
          </p:cNvPr>
          <p:cNvGrpSpPr>
            <a:grpSpLocks noChangeAspect="1"/>
          </p:cNvGrpSpPr>
          <p:nvPr/>
        </p:nvGrpSpPr>
        <p:grpSpPr>
          <a:xfrm>
            <a:off x="8707494" y="2429101"/>
            <a:ext cx="325734" cy="529812"/>
            <a:chOff x="2071598" y="2060848"/>
            <a:chExt cx="1917605" cy="3137144"/>
          </a:xfrm>
          <a:solidFill>
            <a:schemeClr val="accent4"/>
          </a:solidFill>
        </p:grpSpPr>
        <p:sp>
          <p:nvSpPr>
            <p:cNvPr id="65" name="Freeform 103">
              <a:extLst>
                <a:ext uri="{FF2B5EF4-FFF2-40B4-BE49-F238E27FC236}">
                  <a16:creationId xmlns:a16="http://schemas.microsoft.com/office/drawing/2014/main" id="{45551A25-8F0E-4347-975E-A924A7130E47}"/>
                </a:ext>
              </a:extLst>
            </p:cNvPr>
            <p:cNvSpPr/>
            <p:nvPr/>
          </p:nvSpPr>
          <p:spPr>
            <a:xfrm>
              <a:off x="2483768" y="206084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6" name="Freeform 104">
              <a:extLst>
                <a:ext uri="{FF2B5EF4-FFF2-40B4-BE49-F238E27FC236}">
                  <a16:creationId xmlns:a16="http://schemas.microsoft.com/office/drawing/2014/main" id="{1D56ED84-718A-4F64-9201-3371A122B353}"/>
                </a:ext>
              </a:extLst>
            </p:cNvPr>
            <p:cNvSpPr/>
            <p:nvPr/>
          </p:nvSpPr>
          <p:spPr>
            <a:xfrm rot="21253755">
              <a:off x="2170737" y="2710023"/>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7" name="Freeform 105">
              <a:extLst>
                <a:ext uri="{FF2B5EF4-FFF2-40B4-BE49-F238E27FC236}">
                  <a16:creationId xmlns:a16="http://schemas.microsoft.com/office/drawing/2014/main" id="{C13BBB19-70FE-4952-97D0-FDEBC2A1BBF6}"/>
                </a:ext>
              </a:extLst>
            </p:cNvPr>
            <p:cNvSpPr/>
            <p:nvPr/>
          </p:nvSpPr>
          <p:spPr>
            <a:xfrm rot="20634645">
              <a:off x="2071598" y="3466865"/>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8" name="Freeform 106">
              <a:extLst>
                <a:ext uri="{FF2B5EF4-FFF2-40B4-BE49-F238E27FC236}">
                  <a16:creationId xmlns:a16="http://schemas.microsoft.com/office/drawing/2014/main" id="{7ABD01DA-F7D7-478D-A532-2A1B78A013CF}"/>
                </a:ext>
              </a:extLst>
            </p:cNvPr>
            <p:cNvSpPr/>
            <p:nvPr/>
          </p:nvSpPr>
          <p:spPr>
            <a:xfrm rot="19632933">
              <a:off x="2257651" y="418223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69" name="Freeform 107">
            <a:extLst>
              <a:ext uri="{FF2B5EF4-FFF2-40B4-BE49-F238E27FC236}">
                <a16:creationId xmlns:a16="http://schemas.microsoft.com/office/drawing/2014/main" id="{5F7DADB8-BA7C-4AE5-BF1E-BC82543D1EA9}"/>
              </a:ext>
            </a:extLst>
          </p:cNvPr>
          <p:cNvSpPr>
            <a:spLocks noChangeAspect="1"/>
          </p:cNvSpPr>
          <p:nvPr/>
        </p:nvSpPr>
        <p:spPr>
          <a:xfrm>
            <a:off x="9618682" y="2429101"/>
            <a:ext cx="169894" cy="529812"/>
          </a:xfrm>
          <a:custGeom>
            <a:avLst/>
            <a:gdLst>
              <a:gd name="connsiteX0" fmla="*/ 430619 w 798902"/>
              <a:gd name="connsiteY0" fmla="*/ 1331843 h 2449001"/>
              <a:gd name="connsiteX1" fmla="*/ 541938 w 798902"/>
              <a:gd name="connsiteY1" fmla="*/ 1379551 h 2449001"/>
              <a:gd name="connsiteX2" fmla="*/ 780476 w 798902"/>
              <a:gd name="connsiteY2" fmla="*/ 1375575 h 2449001"/>
              <a:gd name="connsiteX3" fmla="*/ 625426 w 798902"/>
              <a:gd name="connsiteY3" fmla="*/ 1741335 h 2449001"/>
              <a:gd name="connsiteX4" fmla="*/ 609523 w 798902"/>
              <a:gd name="connsiteY4" fmla="*/ 2441050 h 2449001"/>
              <a:gd name="connsiteX5" fmla="*/ 319301 w 798902"/>
              <a:gd name="connsiteY5" fmla="*/ 2445025 h 2449001"/>
              <a:gd name="connsiteX6" fmla="*/ 211958 w 798902"/>
              <a:gd name="connsiteY6" fmla="*/ 1673750 h 2449001"/>
              <a:gd name="connsiteX7" fmla="*/ 207983 w 798902"/>
              <a:gd name="connsiteY7" fmla="*/ 2441050 h 2449001"/>
              <a:gd name="connsiteX8" fmla="*/ 136421 w 798902"/>
              <a:gd name="connsiteY8" fmla="*/ 2449001 h 2449001"/>
              <a:gd name="connsiteX9" fmla="*/ 5224 w 798902"/>
              <a:gd name="connsiteY9" fmla="*/ 1701579 h 2449001"/>
              <a:gd name="connsiteX10" fmla="*/ 37029 w 798902"/>
              <a:gd name="connsiteY10" fmla="*/ 1582309 h 2449001"/>
              <a:gd name="connsiteX11" fmla="*/ 76786 w 798902"/>
              <a:gd name="connsiteY11" fmla="*/ 1566407 h 2449001"/>
              <a:gd name="connsiteX12" fmla="*/ 89266 w 798902"/>
              <a:gd name="connsiteY12" fmla="*/ 1389262 h 2449001"/>
              <a:gd name="connsiteX13" fmla="*/ 339179 w 798902"/>
              <a:gd name="connsiteY13" fmla="*/ 1375575 h 2449001"/>
              <a:gd name="connsiteX14" fmla="*/ 430619 w 798902"/>
              <a:gd name="connsiteY14" fmla="*/ 1331843 h 2449001"/>
              <a:gd name="connsiteX15" fmla="*/ 243762 w 798902"/>
              <a:gd name="connsiteY15" fmla="*/ 0 h 2449001"/>
              <a:gd name="connsiteX16" fmla="*/ 557838 w 798902"/>
              <a:gd name="connsiteY16" fmla="*/ 0 h 2449001"/>
              <a:gd name="connsiteX17" fmla="*/ 689036 w 798902"/>
              <a:gd name="connsiteY17" fmla="*/ 962108 h 2449001"/>
              <a:gd name="connsiteX18" fmla="*/ 724816 w 798902"/>
              <a:gd name="connsiteY18" fmla="*/ 1307990 h 2449001"/>
              <a:gd name="connsiteX19" fmla="*/ 414715 w 798902"/>
              <a:gd name="connsiteY19" fmla="*/ 1268233 h 2449001"/>
              <a:gd name="connsiteX20" fmla="*/ 104615 w 798902"/>
              <a:gd name="connsiteY20" fmla="*/ 1288111 h 2449001"/>
              <a:gd name="connsiteX21" fmla="*/ 124493 w 798902"/>
              <a:gd name="connsiteY21" fmla="*/ 1017766 h 2449001"/>
              <a:gd name="connsiteX22" fmla="*/ 243762 w 798902"/>
              <a:gd name="connsiteY22" fmla="*/ 0 h 2449001"/>
              <a:gd name="connsiteX0" fmla="*/ 430619 w 798902"/>
              <a:gd name="connsiteY0" fmla="*/ 1331843 h 2449001"/>
              <a:gd name="connsiteX1" fmla="*/ 541938 w 798902"/>
              <a:gd name="connsiteY1" fmla="*/ 1379551 h 2449001"/>
              <a:gd name="connsiteX2" fmla="*/ 780476 w 798902"/>
              <a:gd name="connsiteY2" fmla="*/ 1375575 h 2449001"/>
              <a:gd name="connsiteX3" fmla="*/ 625426 w 798902"/>
              <a:gd name="connsiteY3" fmla="*/ 1741335 h 2449001"/>
              <a:gd name="connsiteX4" fmla="*/ 609523 w 798902"/>
              <a:gd name="connsiteY4" fmla="*/ 2441050 h 2449001"/>
              <a:gd name="connsiteX5" fmla="*/ 319301 w 798902"/>
              <a:gd name="connsiteY5" fmla="*/ 2445025 h 2449001"/>
              <a:gd name="connsiteX6" fmla="*/ 211958 w 798902"/>
              <a:gd name="connsiteY6" fmla="*/ 1673750 h 2449001"/>
              <a:gd name="connsiteX7" fmla="*/ 207983 w 798902"/>
              <a:gd name="connsiteY7" fmla="*/ 2441050 h 2449001"/>
              <a:gd name="connsiteX8" fmla="*/ 136421 w 798902"/>
              <a:gd name="connsiteY8" fmla="*/ 2449001 h 2449001"/>
              <a:gd name="connsiteX9" fmla="*/ 5224 w 798902"/>
              <a:gd name="connsiteY9" fmla="*/ 1701579 h 2449001"/>
              <a:gd name="connsiteX10" fmla="*/ 37029 w 798902"/>
              <a:gd name="connsiteY10" fmla="*/ 1582309 h 2449001"/>
              <a:gd name="connsiteX11" fmla="*/ 76786 w 798902"/>
              <a:gd name="connsiteY11" fmla="*/ 1566407 h 2449001"/>
              <a:gd name="connsiteX12" fmla="*/ 89266 w 798902"/>
              <a:gd name="connsiteY12" fmla="*/ 1389262 h 2449001"/>
              <a:gd name="connsiteX13" fmla="*/ 339179 w 798902"/>
              <a:gd name="connsiteY13" fmla="*/ 1375575 h 2449001"/>
              <a:gd name="connsiteX14" fmla="*/ 430619 w 798902"/>
              <a:gd name="connsiteY14" fmla="*/ 1331843 h 2449001"/>
              <a:gd name="connsiteX15" fmla="*/ 243762 w 798902"/>
              <a:gd name="connsiteY15" fmla="*/ 0 h 2449001"/>
              <a:gd name="connsiteX16" fmla="*/ 557838 w 798902"/>
              <a:gd name="connsiteY16" fmla="*/ 0 h 2449001"/>
              <a:gd name="connsiteX17" fmla="*/ 689036 w 798902"/>
              <a:gd name="connsiteY17" fmla="*/ 962108 h 2449001"/>
              <a:gd name="connsiteX18" fmla="*/ 724816 w 798902"/>
              <a:gd name="connsiteY18" fmla="*/ 1307990 h 2449001"/>
              <a:gd name="connsiteX19" fmla="*/ 414715 w 798902"/>
              <a:gd name="connsiteY19" fmla="*/ 1268233 h 2449001"/>
              <a:gd name="connsiteX20" fmla="*/ 104615 w 798902"/>
              <a:gd name="connsiteY20" fmla="*/ 1288111 h 2449001"/>
              <a:gd name="connsiteX21" fmla="*/ 124493 w 798902"/>
              <a:gd name="connsiteY21" fmla="*/ 1017766 h 2449001"/>
              <a:gd name="connsiteX22" fmla="*/ 243762 w 798902"/>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997 w 785142"/>
              <a:gd name="connsiteY0" fmla="*/ 1331843 h 2449001"/>
              <a:gd name="connsiteX1" fmla="*/ 542316 w 785142"/>
              <a:gd name="connsiteY1" fmla="*/ 1379551 h 2449001"/>
              <a:gd name="connsiteX2" fmla="*/ 763746 w 785142"/>
              <a:gd name="connsiteY2" fmla="*/ 1406369 h 2449001"/>
              <a:gd name="connsiteX3" fmla="*/ 625804 w 785142"/>
              <a:gd name="connsiteY3" fmla="*/ 1741335 h 2449001"/>
              <a:gd name="connsiteX4" fmla="*/ 609901 w 785142"/>
              <a:gd name="connsiteY4" fmla="*/ 2441050 h 2449001"/>
              <a:gd name="connsiteX5" fmla="*/ 319679 w 785142"/>
              <a:gd name="connsiteY5" fmla="*/ 2445025 h 2449001"/>
              <a:gd name="connsiteX6" fmla="*/ 212336 w 785142"/>
              <a:gd name="connsiteY6" fmla="*/ 1673750 h 2449001"/>
              <a:gd name="connsiteX7" fmla="*/ 208361 w 785142"/>
              <a:gd name="connsiteY7" fmla="*/ 2441050 h 2449001"/>
              <a:gd name="connsiteX8" fmla="*/ 136799 w 785142"/>
              <a:gd name="connsiteY8" fmla="*/ 2449001 h 2449001"/>
              <a:gd name="connsiteX9" fmla="*/ 5602 w 785142"/>
              <a:gd name="connsiteY9" fmla="*/ 1701579 h 2449001"/>
              <a:gd name="connsiteX10" fmla="*/ 37407 w 785142"/>
              <a:gd name="connsiteY10" fmla="*/ 1582309 h 2449001"/>
              <a:gd name="connsiteX11" fmla="*/ 101115 w 785142"/>
              <a:gd name="connsiteY11" fmla="*/ 1597201 h 2449001"/>
              <a:gd name="connsiteX12" fmla="*/ 89644 w 785142"/>
              <a:gd name="connsiteY12" fmla="*/ 1389262 h 2449001"/>
              <a:gd name="connsiteX13" fmla="*/ 339557 w 785142"/>
              <a:gd name="connsiteY13" fmla="*/ 1375575 h 2449001"/>
              <a:gd name="connsiteX14" fmla="*/ 430997 w 785142"/>
              <a:gd name="connsiteY14" fmla="*/ 1331843 h 2449001"/>
              <a:gd name="connsiteX15" fmla="*/ 244140 w 785142"/>
              <a:gd name="connsiteY15" fmla="*/ 0 h 2449001"/>
              <a:gd name="connsiteX16" fmla="*/ 558216 w 785142"/>
              <a:gd name="connsiteY16" fmla="*/ 0 h 2449001"/>
              <a:gd name="connsiteX17" fmla="*/ 689414 w 785142"/>
              <a:gd name="connsiteY17" fmla="*/ 962108 h 2449001"/>
              <a:gd name="connsiteX18" fmla="*/ 725194 w 785142"/>
              <a:gd name="connsiteY18" fmla="*/ 1307990 h 2449001"/>
              <a:gd name="connsiteX19" fmla="*/ 415093 w 785142"/>
              <a:gd name="connsiteY19" fmla="*/ 1268233 h 2449001"/>
              <a:gd name="connsiteX20" fmla="*/ 104993 w 785142"/>
              <a:gd name="connsiteY20" fmla="*/ 1288111 h 2449001"/>
              <a:gd name="connsiteX21" fmla="*/ 124871 w 785142"/>
              <a:gd name="connsiteY21" fmla="*/ 1017766 h 2449001"/>
              <a:gd name="connsiteX22" fmla="*/ 244140 w 785142"/>
              <a:gd name="connsiteY22" fmla="*/ 0 h 2449001"/>
              <a:gd name="connsiteX0" fmla="*/ 430997 w 785142"/>
              <a:gd name="connsiteY0" fmla="*/ 1331843 h 2449001"/>
              <a:gd name="connsiteX1" fmla="*/ 542316 w 785142"/>
              <a:gd name="connsiteY1" fmla="*/ 1379551 h 2449001"/>
              <a:gd name="connsiteX2" fmla="*/ 763746 w 785142"/>
              <a:gd name="connsiteY2" fmla="*/ 1406369 h 2449001"/>
              <a:gd name="connsiteX3" fmla="*/ 625804 w 785142"/>
              <a:gd name="connsiteY3" fmla="*/ 1741335 h 2449001"/>
              <a:gd name="connsiteX4" fmla="*/ 609901 w 785142"/>
              <a:gd name="connsiteY4" fmla="*/ 2441050 h 2449001"/>
              <a:gd name="connsiteX5" fmla="*/ 319679 w 785142"/>
              <a:gd name="connsiteY5" fmla="*/ 2445025 h 2449001"/>
              <a:gd name="connsiteX6" fmla="*/ 212336 w 785142"/>
              <a:gd name="connsiteY6" fmla="*/ 1673750 h 2449001"/>
              <a:gd name="connsiteX7" fmla="*/ 208361 w 785142"/>
              <a:gd name="connsiteY7" fmla="*/ 2441050 h 2449001"/>
              <a:gd name="connsiteX8" fmla="*/ 136799 w 785142"/>
              <a:gd name="connsiteY8" fmla="*/ 2449001 h 2449001"/>
              <a:gd name="connsiteX9" fmla="*/ 5602 w 785142"/>
              <a:gd name="connsiteY9" fmla="*/ 1701579 h 2449001"/>
              <a:gd name="connsiteX10" fmla="*/ 37407 w 785142"/>
              <a:gd name="connsiteY10" fmla="*/ 1582309 h 2449001"/>
              <a:gd name="connsiteX11" fmla="*/ 101115 w 785142"/>
              <a:gd name="connsiteY11" fmla="*/ 1597201 h 2449001"/>
              <a:gd name="connsiteX12" fmla="*/ 89644 w 785142"/>
              <a:gd name="connsiteY12" fmla="*/ 1389262 h 2449001"/>
              <a:gd name="connsiteX13" fmla="*/ 339557 w 785142"/>
              <a:gd name="connsiteY13" fmla="*/ 1375575 h 2449001"/>
              <a:gd name="connsiteX14" fmla="*/ 430997 w 785142"/>
              <a:gd name="connsiteY14" fmla="*/ 1331843 h 2449001"/>
              <a:gd name="connsiteX15" fmla="*/ 244140 w 785142"/>
              <a:gd name="connsiteY15" fmla="*/ 0 h 2449001"/>
              <a:gd name="connsiteX16" fmla="*/ 558216 w 785142"/>
              <a:gd name="connsiteY16" fmla="*/ 0 h 2449001"/>
              <a:gd name="connsiteX17" fmla="*/ 689414 w 785142"/>
              <a:gd name="connsiteY17" fmla="*/ 962108 h 2449001"/>
              <a:gd name="connsiteX18" fmla="*/ 725194 w 785142"/>
              <a:gd name="connsiteY18" fmla="*/ 1307990 h 2449001"/>
              <a:gd name="connsiteX19" fmla="*/ 415093 w 785142"/>
              <a:gd name="connsiteY19" fmla="*/ 1268233 h 2449001"/>
              <a:gd name="connsiteX20" fmla="*/ 104993 w 785142"/>
              <a:gd name="connsiteY20" fmla="*/ 1288111 h 2449001"/>
              <a:gd name="connsiteX21" fmla="*/ 124871 w 785142"/>
              <a:gd name="connsiteY21" fmla="*/ 1017766 h 2449001"/>
              <a:gd name="connsiteX22" fmla="*/ 244140 w 785142"/>
              <a:gd name="connsiteY22" fmla="*/ 0 h 2449001"/>
              <a:gd name="connsiteX0" fmla="*/ 425685 w 779830"/>
              <a:gd name="connsiteY0" fmla="*/ 1331843 h 2449001"/>
              <a:gd name="connsiteX1" fmla="*/ 537004 w 779830"/>
              <a:gd name="connsiteY1" fmla="*/ 1379551 h 2449001"/>
              <a:gd name="connsiteX2" fmla="*/ 758434 w 779830"/>
              <a:gd name="connsiteY2" fmla="*/ 1406369 h 2449001"/>
              <a:gd name="connsiteX3" fmla="*/ 620492 w 779830"/>
              <a:gd name="connsiteY3" fmla="*/ 1741335 h 2449001"/>
              <a:gd name="connsiteX4" fmla="*/ 604589 w 779830"/>
              <a:gd name="connsiteY4" fmla="*/ 2441050 h 2449001"/>
              <a:gd name="connsiteX5" fmla="*/ 314367 w 779830"/>
              <a:gd name="connsiteY5" fmla="*/ 2445025 h 2449001"/>
              <a:gd name="connsiteX6" fmla="*/ 207024 w 779830"/>
              <a:gd name="connsiteY6" fmla="*/ 1673750 h 2449001"/>
              <a:gd name="connsiteX7" fmla="*/ 203049 w 779830"/>
              <a:gd name="connsiteY7" fmla="*/ 2441050 h 2449001"/>
              <a:gd name="connsiteX8" fmla="*/ 131487 w 779830"/>
              <a:gd name="connsiteY8" fmla="*/ 2449001 h 2449001"/>
              <a:gd name="connsiteX9" fmla="*/ 290 w 779830"/>
              <a:gd name="connsiteY9" fmla="*/ 1701579 h 2449001"/>
              <a:gd name="connsiteX10" fmla="*/ 95803 w 779830"/>
              <a:gd name="connsiteY10" fmla="*/ 1597201 h 2449001"/>
              <a:gd name="connsiteX11" fmla="*/ 84332 w 779830"/>
              <a:gd name="connsiteY11" fmla="*/ 1389262 h 2449001"/>
              <a:gd name="connsiteX12" fmla="*/ 334245 w 779830"/>
              <a:gd name="connsiteY12" fmla="*/ 1375575 h 2449001"/>
              <a:gd name="connsiteX13" fmla="*/ 425685 w 779830"/>
              <a:gd name="connsiteY13" fmla="*/ 1331843 h 2449001"/>
              <a:gd name="connsiteX14" fmla="*/ 238828 w 779830"/>
              <a:gd name="connsiteY14" fmla="*/ 0 h 2449001"/>
              <a:gd name="connsiteX15" fmla="*/ 552904 w 779830"/>
              <a:gd name="connsiteY15" fmla="*/ 0 h 2449001"/>
              <a:gd name="connsiteX16" fmla="*/ 684102 w 779830"/>
              <a:gd name="connsiteY16" fmla="*/ 962108 h 2449001"/>
              <a:gd name="connsiteX17" fmla="*/ 719882 w 779830"/>
              <a:gd name="connsiteY17" fmla="*/ 1307990 h 2449001"/>
              <a:gd name="connsiteX18" fmla="*/ 409781 w 779830"/>
              <a:gd name="connsiteY18" fmla="*/ 1268233 h 2449001"/>
              <a:gd name="connsiteX19" fmla="*/ 99681 w 779830"/>
              <a:gd name="connsiteY19" fmla="*/ 1288111 h 2449001"/>
              <a:gd name="connsiteX20" fmla="*/ 119559 w 779830"/>
              <a:gd name="connsiteY20" fmla="*/ 1017766 h 2449001"/>
              <a:gd name="connsiteX21" fmla="*/ 238828 w 779830"/>
              <a:gd name="connsiteY21" fmla="*/ 0 h 2449001"/>
              <a:gd name="connsiteX0" fmla="*/ 425766 w 779911"/>
              <a:gd name="connsiteY0" fmla="*/ 1331843 h 2449001"/>
              <a:gd name="connsiteX1" fmla="*/ 537085 w 779911"/>
              <a:gd name="connsiteY1" fmla="*/ 1379551 h 2449001"/>
              <a:gd name="connsiteX2" fmla="*/ 758515 w 779911"/>
              <a:gd name="connsiteY2" fmla="*/ 1406369 h 2449001"/>
              <a:gd name="connsiteX3" fmla="*/ 620573 w 779911"/>
              <a:gd name="connsiteY3" fmla="*/ 1741335 h 2449001"/>
              <a:gd name="connsiteX4" fmla="*/ 604670 w 779911"/>
              <a:gd name="connsiteY4" fmla="*/ 2441050 h 2449001"/>
              <a:gd name="connsiteX5" fmla="*/ 314448 w 779911"/>
              <a:gd name="connsiteY5" fmla="*/ 2445025 h 2449001"/>
              <a:gd name="connsiteX6" fmla="*/ 207105 w 779911"/>
              <a:gd name="connsiteY6" fmla="*/ 1673750 h 2449001"/>
              <a:gd name="connsiteX7" fmla="*/ 203130 w 779911"/>
              <a:gd name="connsiteY7" fmla="*/ 2441050 h 2449001"/>
              <a:gd name="connsiteX8" fmla="*/ 131568 w 779911"/>
              <a:gd name="connsiteY8" fmla="*/ 2449001 h 2449001"/>
              <a:gd name="connsiteX9" fmla="*/ 371 w 779911"/>
              <a:gd name="connsiteY9" fmla="*/ 1701579 h 2449001"/>
              <a:gd name="connsiteX10" fmla="*/ 95884 w 779911"/>
              <a:gd name="connsiteY10" fmla="*/ 1597201 h 2449001"/>
              <a:gd name="connsiteX11" fmla="*/ 84413 w 779911"/>
              <a:gd name="connsiteY11" fmla="*/ 1389262 h 2449001"/>
              <a:gd name="connsiteX12" fmla="*/ 334326 w 779911"/>
              <a:gd name="connsiteY12" fmla="*/ 1375575 h 2449001"/>
              <a:gd name="connsiteX13" fmla="*/ 425766 w 779911"/>
              <a:gd name="connsiteY13" fmla="*/ 1331843 h 2449001"/>
              <a:gd name="connsiteX14" fmla="*/ 238909 w 779911"/>
              <a:gd name="connsiteY14" fmla="*/ 0 h 2449001"/>
              <a:gd name="connsiteX15" fmla="*/ 552985 w 779911"/>
              <a:gd name="connsiteY15" fmla="*/ 0 h 2449001"/>
              <a:gd name="connsiteX16" fmla="*/ 684183 w 779911"/>
              <a:gd name="connsiteY16" fmla="*/ 962108 h 2449001"/>
              <a:gd name="connsiteX17" fmla="*/ 719963 w 779911"/>
              <a:gd name="connsiteY17" fmla="*/ 1307990 h 2449001"/>
              <a:gd name="connsiteX18" fmla="*/ 409862 w 779911"/>
              <a:gd name="connsiteY18" fmla="*/ 1268233 h 2449001"/>
              <a:gd name="connsiteX19" fmla="*/ 99762 w 779911"/>
              <a:gd name="connsiteY19" fmla="*/ 1288111 h 2449001"/>
              <a:gd name="connsiteX20" fmla="*/ 119640 w 779911"/>
              <a:gd name="connsiteY20" fmla="*/ 1017766 h 2449001"/>
              <a:gd name="connsiteX21" fmla="*/ 238909 w 779911"/>
              <a:gd name="connsiteY21" fmla="*/ 0 h 2449001"/>
              <a:gd name="connsiteX0" fmla="*/ 425696 w 779841"/>
              <a:gd name="connsiteY0" fmla="*/ 1331843 h 2449001"/>
              <a:gd name="connsiteX1" fmla="*/ 537015 w 779841"/>
              <a:gd name="connsiteY1" fmla="*/ 1379551 h 2449001"/>
              <a:gd name="connsiteX2" fmla="*/ 758445 w 779841"/>
              <a:gd name="connsiteY2" fmla="*/ 1406369 h 2449001"/>
              <a:gd name="connsiteX3" fmla="*/ 620503 w 779841"/>
              <a:gd name="connsiteY3" fmla="*/ 1741335 h 2449001"/>
              <a:gd name="connsiteX4" fmla="*/ 604600 w 779841"/>
              <a:gd name="connsiteY4" fmla="*/ 2441050 h 2449001"/>
              <a:gd name="connsiteX5" fmla="*/ 314378 w 779841"/>
              <a:gd name="connsiteY5" fmla="*/ 2445025 h 2449001"/>
              <a:gd name="connsiteX6" fmla="*/ 207035 w 779841"/>
              <a:gd name="connsiteY6" fmla="*/ 1673750 h 2449001"/>
              <a:gd name="connsiteX7" fmla="*/ 203060 w 779841"/>
              <a:gd name="connsiteY7" fmla="*/ 2441050 h 2449001"/>
              <a:gd name="connsiteX8" fmla="*/ 131498 w 779841"/>
              <a:gd name="connsiteY8" fmla="*/ 2449001 h 2449001"/>
              <a:gd name="connsiteX9" fmla="*/ 301 w 779841"/>
              <a:gd name="connsiteY9" fmla="*/ 1701579 h 2449001"/>
              <a:gd name="connsiteX10" fmla="*/ 95814 w 779841"/>
              <a:gd name="connsiteY10" fmla="*/ 1597201 h 2449001"/>
              <a:gd name="connsiteX11" fmla="*/ 84343 w 779841"/>
              <a:gd name="connsiteY11" fmla="*/ 1389262 h 2449001"/>
              <a:gd name="connsiteX12" fmla="*/ 334256 w 779841"/>
              <a:gd name="connsiteY12" fmla="*/ 1375575 h 2449001"/>
              <a:gd name="connsiteX13" fmla="*/ 425696 w 779841"/>
              <a:gd name="connsiteY13" fmla="*/ 1331843 h 2449001"/>
              <a:gd name="connsiteX14" fmla="*/ 238839 w 779841"/>
              <a:gd name="connsiteY14" fmla="*/ 0 h 2449001"/>
              <a:gd name="connsiteX15" fmla="*/ 552915 w 779841"/>
              <a:gd name="connsiteY15" fmla="*/ 0 h 2449001"/>
              <a:gd name="connsiteX16" fmla="*/ 684113 w 779841"/>
              <a:gd name="connsiteY16" fmla="*/ 962108 h 2449001"/>
              <a:gd name="connsiteX17" fmla="*/ 719893 w 779841"/>
              <a:gd name="connsiteY17" fmla="*/ 1307990 h 2449001"/>
              <a:gd name="connsiteX18" fmla="*/ 409792 w 779841"/>
              <a:gd name="connsiteY18" fmla="*/ 1268233 h 2449001"/>
              <a:gd name="connsiteX19" fmla="*/ 99692 w 779841"/>
              <a:gd name="connsiteY19" fmla="*/ 1288111 h 2449001"/>
              <a:gd name="connsiteX20" fmla="*/ 119570 w 779841"/>
              <a:gd name="connsiteY20" fmla="*/ 1017766 h 2449001"/>
              <a:gd name="connsiteX21" fmla="*/ 238839 w 779841"/>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19570 w 794874"/>
              <a:gd name="connsiteY20" fmla="*/ 1017766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1314"/>
              <a:gd name="connsiteY0" fmla="*/ 1331843 h 2449001"/>
              <a:gd name="connsiteX1" fmla="*/ 537015 w 791314"/>
              <a:gd name="connsiteY1" fmla="*/ 1379551 h 2449001"/>
              <a:gd name="connsiteX2" fmla="*/ 758445 w 791314"/>
              <a:gd name="connsiteY2" fmla="*/ 1406369 h 2449001"/>
              <a:gd name="connsiteX3" fmla="*/ 620503 w 791314"/>
              <a:gd name="connsiteY3" fmla="*/ 1741335 h 2449001"/>
              <a:gd name="connsiteX4" fmla="*/ 604600 w 791314"/>
              <a:gd name="connsiteY4" fmla="*/ 2441050 h 2449001"/>
              <a:gd name="connsiteX5" fmla="*/ 314378 w 791314"/>
              <a:gd name="connsiteY5" fmla="*/ 2445025 h 2449001"/>
              <a:gd name="connsiteX6" fmla="*/ 207035 w 791314"/>
              <a:gd name="connsiteY6" fmla="*/ 1673750 h 2449001"/>
              <a:gd name="connsiteX7" fmla="*/ 203060 w 791314"/>
              <a:gd name="connsiteY7" fmla="*/ 2441050 h 2449001"/>
              <a:gd name="connsiteX8" fmla="*/ 131498 w 791314"/>
              <a:gd name="connsiteY8" fmla="*/ 2449001 h 2449001"/>
              <a:gd name="connsiteX9" fmla="*/ 301 w 791314"/>
              <a:gd name="connsiteY9" fmla="*/ 1701579 h 2449001"/>
              <a:gd name="connsiteX10" fmla="*/ 95814 w 791314"/>
              <a:gd name="connsiteY10" fmla="*/ 1597201 h 2449001"/>
              <a:gd name="connsiteX11" fmla="*/ 84343 w 791314"/>
              <a:gd name="connsiteY11" fmla="*/ 1389262 h 2449001"/>
              <a:gd name="connsiteX12" fmla="*/ 334256 w 791314"/>
              <a:gd name="connsiteY12" fmla="*/ 1375575 h 2449001"/>
              <a:gd name="connsiteX13" fmla="*/ 425696 w 791314"/>
              <a:gd name="connsiteY13" fmla="*/ 1331843 h 2449001"/>
              <a:gd name="connsiteX14" fmla="*/ 218310 w 791314"/>
              <a:gd name="connsiteY14" fmla="*/ 0 h 2449001"/>
              <a:gd name="connsiteX15" fmla="*/ 570023 w 791314"/>
              <a:gd name="connsiteY15" fmla="*/ 3422 h 2449001"/>
              <a:gd name="connsiteX16" fmla="*/ 677271 w 791314"/>
              <a:gd name="connsiteY16" fmla="*/ 938156 h 2449001"/>
              <a:gd name="connsiteX17" fmla="*/ 719893 w 791314"/>
              <a:gd name="connsiteY17" fmla="*/ 1307990 h 2449001"/>
              <a:gd name="connsiteX18" fmla="*/ 409792 w 791314"/>
              <a:gd name="connsiteY18" fmla="*/ 1268233 h 2449001"/>
              <a:gd name="connsiteX19" fmla="*/ 99692 w 791314"/>
              <a:gd name="connsiteY19" fmla="*/ 1288111 h 2449001"/>
              <a:gd name="connsiteX20" fmla="*/ 133257 w 791314"/>
              <a:gd name="connsiteY20" fmla="*/ 945913 h 2449001"/>
              <a:gd name="connsiteX21" fmla="*/ 218310 w 791314"/>
              <a:gd name="connsiteY21" fmla="*/ 0 h 2449001"/>
              <a:gd name="connsiteX0" fmla="*/ 425696 w 791740"/>
              <a:gd name="connsiteY0" fmla="*/ 1331843 h 2449001"/>
              <a:gd name="connsiteX1" fmla="*/ 537015 w 791740"/>
              <a:gd name="connsiteY1" fmla="*/ 1379551 h 2449001"/>
              <a:gd name="connsiteX2" fmla="*/ 775553 w 791740"/>
              <a:gd name="connsiteY2" fmla="*/ 1406369 h 2449001"/>
              <a:gd name="connsiteX3" fmla="*/ 620503 w 791740"/>
              <a:gd name="connsiteY3" fmla="*/ 1741335 h 2449001"/>
              <a:gd name="connsiteX4" fmla="*/ 604600 w 791740"/>
              <a:gd name="connsiteY4" fmla="*/ 2441050 h 2449001"/>
              <a:gd name="connsiteX5" fmla="*/ 314378 w 791740"/>
              <a:gd name="connsiteY5" fmla="*/ 2445025 h 2449001"/>
              <a:gd name="connsiteX6" fmla="*/ 207035 w 791740"/>
              <a:gd name="connsiteY6" fmla="*/ 1673750 h 2449001"/>
              <a:gd name="connsiteX7" fmla="*/ 203060 w 791740"/>
              <a:gd name="connsiteY7" fmla="*/ 2441050 h 2449001"/>
              <a:gd name="connsiteX8" fmla="*/ 131498 w 791740"/>
              <a:gd name="connsiteY8" fmla="*/ 2449001 h 2449001"/>
              <a:gd name="connsiteX9" fmla="*/ 301 w 791740"/>
              <a:gd name="connsiteY9" fmla="*/ 1701579 h 2449001"/>
              <a:gd name="connsiteX10" fmla="*/ 95814 w 791740"/>
              <a:gd name="connsiteY10" fmla="*/ 1597201 h 2449001"/>
              <a:gd name="connsiteX11" fmla="*/ 84343 w 791740"/>
              <a:gd name="connsiteY11" fmla="*/ 1389262 h 2449001"/>
              <a:gd name="connsiteX12" fmla="*/ 334256 w 791740"/>
              <a:gd name="connsiteY12" fmla="*/ 1375575 h 2449001"/>
              <a:gd name="connsiteX13" fmla="*/ 425696 w 791740"/>
              <a:gd name="connsiteY13" fmla="*/ 1331843 h 2449001"/>
              <a:gd name="connsiteX14" fmla="*/ 218310 w 791740"/>
              <a:gd name="connsiteY14" fmla="*/ 0 h 2449001"/>
              <a:gd name="connsiteX15" fmla="*/ 570023 w 791740"/>
              <a:gd name="connsiteY15" fmla="*/ 3422 h 2449001"/>
              <a:gd name="connsiteX16" fmla="*/ 677271 w 791740"/>
              <a:gd name="connsiteY16" fmla="*/ 938156 h 2449001"/>
              <a:gd name="connsiteX17" fmla="*/ 719893 w 791740"/>
              <a:gd name="connsiteY17" fmla="*/ 1307990 h 2449001"/>
              <a:gd name="connsiteX18" fmla="*/ 409792 w 791740"/>
              <a:gd name="connsiteY18" fmla="*/ 1268233 h 2449001"/>
              <a:gd name="connsiteX19" fmla="*/ 99692 w 791740"/>
              <a:gd name="connsiteY19" fmla="*/ 1288111 h 2449001"/>
              <a:gd name="connsiteX20" fmla="*/ 133257 w 791740"/>
              <a:gd name="connsiteY20" fmla="*/ 945913 h 2449001"/>
              <a:gd name="connsiteX21" fmla="*/ 218310 w 791740"/>
              <a:gd name="connsiteY21" fmla="*/ 0 h 2449001"/>
              <a:gd name="connsiteX0" fmla="*/ 425696 w 798638"/>
              <a:gd name="connsiteY0" fmla="*/ 1331843 h 2449001"/>
              <a:gd name="connsiteX1" fmla="*/ 537015 w 798638"/>
              <a:gd name="connsiteY1" fmla="*/ 1379551 h 2449001"/>
              <a:gd name="connsiteX2" fmla="*/ 775553 w 798638"/>
              <a:gd name="connsiteY2" fmla="*/ 1406369 h 2449001"/>
              <a:gd name="connsiteX3" fmla="*/ 620503 w 798638"/>
              <a:gd name="connsiteY3" fmla="*/ 1741335 h 2449001"/>
              <a:gd name="connsiteX4" fmla="*/ 604600 w 798638"/>
              <a:gd name="connsiteY4" fmla="*/ 2441050 h 2449001"/>
              <a:gd name="connsiteX5" fmla="*/ 314378 w 798638"/>
              <a:gd name="connsiteY5" fmla="*/ 2445025 h 2449001"/>
              <a:gd name="connsiteX6" fmla="*/ 207035 w 798638"/>
              <a:gd name="connsiteY6" fmla="*/ 1673750 h 2449001"/>
              <a:gd name="connsiteX7" fmla="*/ 203060 w 798638"/>
              <a:gd name="connsiteY7" fmla="*/ 2441050 h 2449001"/>
              <a:gd name="connsiteX8" fmla="*/ 131498 w 798638"/>
              <a:gd name="connsiteY8" fmla="*/ 2449001 h 2449001"/>
              <a:gd name="connsiteX9" fmla="*/ 301 w 798638"/>
              <a:gd name="connsiteY9" fmla="*/ 1701579 h 2449001"/>
              <a:gd name="connsiteX10" fmla="*/ 95814 w 798638"/>
              <a:gd name="connsiteY10" fmla="*/ 1597201 h 2449001"/>
              <a:gd name="connsiteX11" fmla="*/ 84343 w 798638"/>
              <a:gd name="connsiteY11" fmla="*/ 1389262 h 2449001"/>
              <a:gd name="connsiteX12" fmla="*/ 334256 w 798638"/>
              <a:gd name="connsiteY12" fmla="*/ 1375575 h 2449001"/>
              <a:gd name="connsiteX13" fmla="*/ 425696 w 798638"/>
              <a:gd name="connsiteY13" fmla="*/ 1331843 h 2449001"/>
              <a:gd name="connsiteX14" fmla="*/ 218310 w 798638"/>
              <a:gd name="connsiteY14" fmla="*/ 0 h 2449001"/>
              <a:gd name="connsiteX15" fmla="*/ 570023 w 798638"/>
              <a:gd name="connsiteY15" fmla="*/ 3422 h 2449001"/>
              <a:gd name="connsiteX16" fmla="*/ 677271 w 798638"/>
              <a:gd name="connsiteY16" fmla="*/ 938156 h 2449001"/>
              <a:gd name="connsiteX17" fmla="*/ 719893 w 798638"/>
              <a:gd name="connsiteY17" fmla="*/ 1307990 h 2449001"/>
              <a:gd name="connsiteX18" fmla="*/ 409792 w 798638"/>
              <a:gd name="connsiteY18" fmla="*/ 1268233 h 2449001"/>
              <a:gd name="connsiteX19" fmla="*/ 99692 w 798638"/>
              <a:gd name="connsiteY19" fmla="*/ 1288111 h 2449001"/>
              <a:gd name="connsiteX20" fmla="*/ 133257 w 798638"/>
              <a:gd name="connsiteY20" fmla="*/ 945913 h 2449001"/>
              <a:gd name="connsiteX21" fmla="*/ 218310 w 798638"/>
              <a:gd name="connsiteY21" fmla="*/ 0 h 2449001"/>
              <a:gd name="connsiteX0" fmla="*/ 425696 w 798137"/>
              <a:gd name="connsiteY0" fmla="*/ 1331843 h 2449001"/>
              <a:gd name="connsiteX1" fmla="*/ 537015 w 798137"/>
              <a:gd name="connsiteY1" fmla="*/ 1379551 h 2449001"/>
              <a:gd name="connsiteX2" fmla="*/ 775553 w 798137"/>
              <a:gd name="connsiteY2" fmla="*/ 1406369 h 2449001"/>
              <a:gd name="connsiteX3" fmla="*/ 613659 w 798137"/>
              <a:gd name="connsiteY3" fmla="*/ 1785816 h 2449001"/>
              <a:gd name="connsiteX4" fmla="*/ 604600 w 798137"/>
              <a:gd name="connsiteY4" fmla="*/ 2441050 h 2449001"/>
              <a:gd name="connsiteX5" fmla="*/ 314378 w 798137"/>
              <a:gd name="connsiteY5" fmla="*/ 2445025 h 2449001"/>
              <a:gd name="connsiteX6" fmla="*/ 207035 w 798137"/>
              <a:gd name="connsiteY6" fmla="*/ 1673750 h 2449001"/>
              <a:gd name="connsiteX7" fmla="*/ 203060 w 798137"/>
              <a:gd name="connsiteY7" fmla="*/ 2441050 h 2449001"/>
              <a:gd name="connsiteX8" fmla="*/ 131498 w 798137"/>
              <a:gd name="connsiteY8" fmla="*/ 2449001 h 2449001"/>
              <a:gd name="connsiteX9" fmla="*/ 301 w 798137"/>
              <a:gd name="connsiteY9" fmla="*/ 1701579 h 2449001"/>
              <a:gd name="connsiteX10" fmla="*/ 95814 w 798137"/>
              <a:gd name="connsiteY10" fmla="*/ 1597201 h 2449001"/>
              <a:gd name="connsiteX11" fmla="*/ 84343 w 798137"/>
              <a:gd name="connsiteY11" fmla="*/ 1389262 h 2449001"/>
              <a:gd name="connsiteX12" fmla="*/ 334256 w 798137"/>
              <a:gd name="connsiteY12" fmla="*/ 1375575 h 2449001"/>
              <a:gd name="connsiteX13" fmla="*/ 425696 w 798137"/>
              <a:gd name="connsiteY13" fmla="*/ 1331843 h 2449001"/>
              <a:gd name="connsiteX14" fmla="*/ 218310 w 798137"/>
              <a:gd name="connsiteY14" fmla="*/ 0 h 2449001"/>
              <a:gd name="connsiteX15" fmla="*/ 570023 w 798137"/>
              <a:gd name="connsiteY15" fmla="*/ 3422 h 2449001"/>
              <a:gd name="connsiteX16" fmla="*/ 677271 w 798137"/>
              <a:gd name="connsiteY16" fmla="*/ 938156 h 2449001"/>
              <a:gd name="connsiteX17" fmla="*/ 719893 w 798137"/>
              <a:gd name="connsiteY17" fmla="*/ 1307990 h 2449001"/>
              <a:gd name="connsiteX18" fmla="*/ 409792 w 798137"/>
              <a:gd name="connsiteY18" fmla="*/ 1268233 h 2449001"/>
              <a:gd name="connsiteX19" fmla="*/ 99692 w 798137"/>
              <a:gd name="connsiteY19" fmla="*/ 1288111 h 2449001"/>
              <a:gd name="connsiteX20" fmla="*/ 133257 w 798137"/>
              <a:gd name="connsiteY20" fmla="*/ 945913 h 2449001"/>
              <a:gd name="connsiteX21" fmla="*/ 218310 w 798137"/>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07035 w 797686"/>
              <a:gd name="connsiteY6" fmla="*/ 1673750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13878 w 797686"/>
              <a:gd name="connsiteY6" fmla="*/ 1707967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13878 w 797686"/>
              <a:gd name="connsiteY6" fmla="*/ 1707967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24143 w 797686"/>
              <a:gd name="connsiteY6" fmla="*/ 1721654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05179 w 777169"/>
              <a:gd name="connsiteY0" fmla="*/ 1331843 h 2449001"/>
              <a:gd name="connsiteX1" fmla="*/ 516498 w 777169"/>
              <a:gd name="connsiteY1" fmla="*/ 1379551 h 2449001"/>
              <a:gd name="connsiteX2" fmla="*/ 755036 w 777169"/>
              <a:gd name="connsiteY2" fmla="*/ 1406369 h 2449001"/>
              <a:gd name="connsiteX3" fmla="*/ 593142 w 777169"/>
              <a:gd name="connsiteY3" fmla="*/ 1785816 h 2449001"/>
              <a:gd name="connsiteX4" fmla="*/ 584083 w 777169"/>
              <a:gd name="connsiteY4" fmla="*/ 2441050 h 2449001"/>
              <a:gd name="connsiteX5" fmla="*/ 293861 w 777169"/>
              <a:gd name="connsiteY5" fmla="*/ 2445025 h 2449001"/>
              <a:gd name="connsiteX6" fmla="*/ 203626 w 777169"/>
              <a:gd name="connsiteY6" fmla="*/ 1721654 h 2449001"/>
              <a:gd name="connsiteX7" fmla="*/ 182543 w 777169"/>
              <a:gd name="connsiteY7" fmla="*/ 2441050 h 2449001"/>
              <a:gd name="connsiteX8" fmla="*/ 110981 w 777169"/>
              <a:gd name="connsiteY8" fmla="*/ 2449001 h 2449001"/>
              <a:gd name="connsiteX9" fmla="*/ 313 w 777169"/>
              <a:gd name="connsiteY9" fmla="*/ 1749481 h 2449001"/>
              <a:gd name="connsiteX10" fmla="*/ 92405 w 777169"/>
              <a:gd name="connsiteY10" fmla="*/ 1641682 h 2449001"/>
              <a:gd name="connsiteX11" fmla="*/ 63826 w 777169"/>
              <a:gd name="connsiteY11" fmla="*/ 1389262 h 2449001"/>
              <a:gd name="connsiteX12" fmla="*/ 313739 w 777169"/>
              <a:gd name="connsiteY12" fmla="*/ 1375575 h 2449001"/>
              <a:gd name="connsiteX13" fmla="*/ 405179 w 777169"/>
              <a:gd name="connsiteY13" fmla="*/ 1331843 h 2449001"/>
              <a:gd name="connsiteX14" fmla="*/ 197793 w 777169"/>
              <a:gd name="connsiteY14" fmla="*/ 0 h 2449001"/>
              <a:gd name="connsiteX15" fmla="*/ 549506 w 777169"/>
              <a:gd name="connsiteY15" fmla="*/ 3422 h 2449001"/>
              <a:gd name="connsiteX16" fmla="*/ 656754 w 777169"/>
              <a:gd name="connsiteY16" fmla="*/ 938156 h 2449001"/>
              <a:gd name="connsiteX17" fmla="*/ 699376 w 777169"/>
              <a:gd name="connsiteY17" fmla="*/ 1307990 h 2449001"/>
              <a:gd name="connsiteX18" fmla="*/ 389275 w 777169"/>
              <a:gd name="connsiteY18" fmla="*/ 1268233 h 2449001"/>
              <a:gd name="connsiteX19" fmla="*/ 79175 w 777169"/>
              <a:gd name="connsiteY19" fmla="*/ 1288111 h 2449001"/>
              <a:gd name="connsiteX20" fmla="*/ 112740 w 777169"/>
              <a:gd name="connsiteY20" fmla="*/ 945913 h 2449001"/>
              <a:gd name="connsiteX21" fmla="*/ 197793 w 777169"/>
              <a:gd name="connsiteY21" fmla="*/ 0 h 2449001"/>
              <a:gd name="connsiteX0" fmla="*/ 413332 w 785322"/>
              <a:gd name="connsiteY0" fmla="*/ 1331843 h 2449001"/>
              <a:gd name="connsiteX1" fmla="*/ 524651 w 785322"/>
              <a:gd name="connsiteY1" fmla="*/ 1379551 h 2449001"/>
              <a:gd name="connsiteX2" fmla="*/ 763189 w 785322"/>
              <a:gd name="connsiteY2" fmla="*/ 1406369 h 2449001"/>
              <a:gd name="connsiteX3" fmla="*/ 601295 w 785322"/>
              <a:gd name="connsiteY3" fmla="*/ 1785816 h 2449001"/>
              <a:gd name="connsiteX4" fmla="*/ 592236 w 785322"/>
              <a:gd name="connsiteY4" fmla="*/ 2441050 h 2449001"/>
              <a:gd name="connsiteX5" fmla="*/ 302014 w 785322"/>
              <a:gd name="connsiteY5" fmla="*/ 2445025 h 2449001"/>
              <a:gd name="connsiteX6" fmla="*/ 211779 w 785322"/>
              <a:gd name="connsiteY6" fmla="*/ 1721654 h 2449001"/>
              <a:gd name="connsiteX7" fmla="*/ 190696 w 785322"/>
              <a:gd name="connsiteY7" fmla="*/ 2441050 h 2449001"/>
              <a:gd name="connsiteX8" fmla="*/ 119134 w 785322"/>
              <a:gd name="connsiteY8" fmla="*/ 2449001 h 2449001"/>
              <a:gd name="connsiteX9" fmla="*/ 8466 w 785322"/>
              <a:gd name="connsiteY9" fmla="*/ 1749481 h 2449001"/>
              <a:gd name="connsiteX10" fmla="*/ 100558 w 785322"/>
              <a:gd name="connsiteY10" fmla="*/ 1641682 h 2449001"/>
              <a:gd name="connsiteX11" fmla="*/ 71979 w 785322"/>
              <a:gd name="connsiteY11" fmla="*/ 1389262 h 2449001"/>
              <a:gd name="connsiteX12" fmla="*/ 321892 w 785322"/>
              <a:gd name="connsiteY12" fmla="*/ 1375575 h 2449001"/>
              <a:gd name="connsiteX13" fmla="*/ 413332 w 785322"/>
              <a:gd name="connsiteY13" fmla="*/ 1331843 h 2449001"/>
              <a:gd name="connsiteX14" fmla="*/ 205946 w 785322"/>
              <a:gd name="connsiteY14" fmla="*/ 0 h 2449001"/>
              <a:gd name="connsiteX15" fmla="*/ 557659 w 785322"/>
              <a:gd name="connsiteY15" fmla="*/ 3422 h 2449001"/>
              <a:gd name="connsiteX16" fmla="*/ 664907 w 785322"/>
              <a:gd name="connsiteY16" fmla="*/ 938156 h 2449001"/>
              <a:gd name="connsiteX17" fmla="*/ 707529 w 785322"/>
              <a:gd name="connsiteY17" fmla="*/ 1307990 h 2449001"/>
              <a:gd name="connsiteX18" fmla="*/ 397428 w 785322"/>
              <a:gd name="connsiteY18" fmla="*/ 1268233 h 2449001"/>
              <a:gd name="connsiteX19" fmla="*/ 87328 w 785322"/>
              <a:gd name="connsiteY19" fmla="*/ 1288111 h 2449001"/>
              <a:gd name="connsiteX20" fmla="*/ 120893 w 785322"/>
              <a:gd name="connsiteY20" fmla="*/ 945913 h 2449001"/>
              <a:gd name="connsiteX21" fmla="*/ 205946 w 785322"/>
              <a:gd name="connsiteY21" fmla="*/ 0 h 2449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85322" h="2449001">
                <a:moveTo>
                  <a:pt x="413332" y="1331843"/>
                </a:moveTo>
                <a:cubicBezTo>
                  <a:pt x="470316" y="1339795"/>
                  <a:pt x="487545" y="1363648"/>
                  <a:pt x="524651" y="1379551"/>
                </a:cubicBezTo>
                <a:cubicBezTo>
                  <a:pt x="598461" y="1388490"/>
                  <a:pt x="730438" y="1342684"/>
                  <a:pt x="763189" y="1406369"/>
                </a:cubicBezTo>
                <a:cubicBezTo>
                  <a:pt x="860365" y="1644887"/>
                  <a:pt x="606378" y="1660931"/>
                  <a:pt x="601295" y="1785816"/>
                </a:cubicBezTo>
                <a:cubicBezTo>
                  <a:pt x="592018" y="1995200"/>
                  <a:pt x="585610" y="2024932"/>
                  <a:pt x="592236" y="2441050"/>
                </a:cubicBezTo>
                <a:lnTo>
                  <a:pt x="302014" y="2445025"/>
                </a:lnTo>
                <a:cubicBezTo>
                  <a:pt x="266233" y="2198535"/>
                  <a:pt x="340856" y="1660357"/>
                  <a:pt x="211779" y="1721654"/>
                </a:cubicBezTo>
                <a:cubicBezTo>
                  <a:pt x="170697" y="1762736"/>
                  <a:pt x="192021" y="2185283"/>
                  <a:pt x="190696" y="2441050"/>
                </a:cubicBezTo>
                <a:cubicBezTo>
                  <a:pt x="146301" y="2445688"/>
                  <a:pt x="179432" y="2445688"/>
                  <a:pt x="119134" y="2449001"/>
                </a:cubicBezTo>
                <a:cubicBezTo>
                  <a:pt x="103231" y="1623390"/>
                  <a:pt x="60150" y="1875377"/>
                  <a:pt x="8466" y="1749481"/>
                </a:cubicBezTo>
                <a:cubicBezTo>
                  <a:pt x="-31697" y="1604092"/>
                  <a:pt x="83130" y="1642413"/>
                  <a:pt x="100558" y="1641682"/>
                </a:cubicBezTo>
                <a:cubicBezTo>
                  <a:pt x="5622" y="1561516"/>
                  <a:pt x="-3874" y="1450657"/>
                  <a:pt x="71979" y="1389262"/>
                </a:cubicBezTo>
                <a:cubicBezTo>
                  <a:pt x="119567" y="1358010"/>
                  <a:pt x="239728" y="1375575"/>
                  <a:pt x="321892" y="1375575"/>
                </a:cubicBezTo>
                <a:cubicBezTo>
                  <a:pt x="347071" y="1360998"/>
                  <a:pt x="364299" y="1334493"/>
                  <a:pt x="413332" y="1331843"/>
                </a:cubicBezTo>
                <a:close/>
                <a:moveTo>
                  <a:pt x="205946" y="0"/>
                </a:moveTo>
                <a:lnTo>
                  <a:pt x="557659" y="3422"/>
                </a:lnTo>
                <a:cubicBezTo>
                  <a:pt x="580863" y="327547"/>
                  <a:pt x="489978" y="820211"/>
                  <a:pt x="664907" y="938156"/>
                </a:cubicBezTo>
                <a:cubicBezTo>
                  <a:pt x="834535" y="1061401"/>
                  <a:pt x="785141" y="1256861"/>
                  <a:pt x="707529" y="1307990"/>
                </a:cubicBezTo>
                <a:cubicBezTo>
                  <a:pt x="596211" y="1362324"/>
                  <a:pt x="496819" y="1313291"/>
                  <a:pt x="397428" y="1268233"/>
                </a:cubicBezTo>
                <a:cubicBezTo>
                  <a:pt x="324542" y="1317265"/>
                  <a:pt x="192020" y="1358347"/>
                  <a:pt x="87328" y="1288111"/>
                </a:cubicBezTo>
                <a:cubicBezTo>
                  <a:pt x="-33267" y="1184744"/>
                  <a:pt x="58608" y="985670"/>
                  <a:pt x="120893" y="945913"/>
                </a:cubicBezTo>
                <a:cubicBezTo>
                  <a:pt x="259584" y="846619"/>
                  <a:pt x="211126" y="365206"/>
                  <a:pt x="20594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0" name="Freeform 108">
            <a:extLst>
              <a:ext uri="{FF2B5EF4-FFF2-40B4-BE49-F238E27FC236}">
                <a16:creationId xmlns:a16="http://schemas.microsoft.com/office/drawing/2014/main" id="{6A02011B-41CE-4E20-9214-001F7D847E12}"/>
              </a:ext>
            </a:extLst>
          </p:cNvPr>
          <p:cNvSpPr/>
          <p:nvPr/>
        </p:nvSpPr>
        <p:spPr>
          <a:xfrm>
            <a:off x="6129967" y="2416730"/>
            <a:ext cx="501857" cy="554554"/>
          </a:xfrm>
          <a:custGeom>
            <a:avLst/>
            <a:gdLst/>
            <a:ahLst/>
            <a:cxnLst/>
            <a:rect l="l" t="t" r="r" b="b"/>
            <a:pathLst>
              <a:path w="341005" h="376812">
                <a:moveTo>
                  <a:pt x="179590" y="105941"/>
                </a:moveTo>
                <a:cubicBezTo>
                  <a:pt x="189466" y="103284"/>
                  <a:pt x="200229" y="106383"/>
                  <a:pt x="207502" y="113978"/>
                </a:cubicBezTo>
                <a:lnTo>
                  <a:pt x="205155" y="116193"/>
                </a:lnTo>
                <a:cubicBezTo>
                  <a:pt x="198727" y="109493"/>
                  <a:pt x="189244" y="106732"/>
                  <a:pt x="180543" y="109027"/>
                </a:cubicBezTo>
                <a:cubicBezTo>
                  <a:pt x="171284" y="111470"/>
                  <a:pt x="164597" y="119184"/>
                  <a:pt x="163491" y="128699"/>
                </a:cubicBezTo>
                <a:lnTo>
                  <a:pt x="160301" y="128192"/>
                </a:lnTo>
                <a:cubicBezTo>
                  <a:pt x="160626" y="125509"/>
                  <a:pt x="161343" y="122953"/>
                  <a:pt x="162397" y="120583"/>
                </a:cubicBezTo>
                <a:cubicBezTo>
                  <a:pt x="163188" y="118806"/>
                  <a:pt x="164168" y="117134"/>
                  <a:pt x="165317" y="115593"/>
                </a:cubicBezTo>
                <a:close/>
                <a:moveTo>
                  <a:pt x="184774" y="76800"/>
                </a:moveTo>
                <a:cubicBezTo>
                  <a:pt x="189722" y="75892"/>
                  <a:pt x="194950" y="76276"/>
                  <a:pt x="199898" y="78055"/>
                </a:cubicBezTo>
                <a:lnTo>
                  <a:pt x="198784" y="81085"/>
                </a:lnTo>
                <a:cubicBezTo>
                  <a:pt x="190044" y="77951"/>
                  <a:pt x="180324" y="79705"/>
                  <a:pt x="173557" y="85636"/>
                </a:cubicBezTo>
                <a:cubicBezTo>
                  <a:pt x="166357" y="91948"/>
                  <a:pt x="163808" y="101834"/>
                  <a:pt x="167057" y="110845"/>
                </a:cubicBezTo>
                <a:lnTo>
                  <a:pt x="163976" y="111813"/>
                </a:lnTo>
                <a:cubicBezTo>
                  <a:pt x="161264" y="104174"/>
                  <a:pt x="162206" y="95982"/>
                  <a:pt x="166259" y="89343"/>
                </a:cubicBezTo>
                <a:lnTo>
                  <a:pt x="171329" y="83298"/>
                </a:lnTo>
                <a:cubicBezTo>
                  <a:pt x="175158" y="79908"/>
                  <a:pt x="179826" y="77708"/>
                  <a:pt x="184774" y="76800"/>
                </a:cubicBezTo>
                <a:close/>
                <a:moveTo>
                  <a:pt x="179076" y="24908"/>
                </a:moveTo>
                <a:cubicBezTo>
                  <a:pt x="173882" y="25821"/>
                  <a:pt x="169065" y="28595"/>
                  <a:pt x="165693" y="33023"/>
                </a:cubicBezTo>
                <a:lnTo>
                  <a:pt x="165081" y="32645"/>
                </a:lnTo>
                <a:lnTo>
                  <a:pt x="164343" y="33841"/>
                </a:lnTo>
                <a:lnTo>
                  <a:pt x="159156" y="28989"/>
                </a:lnTo>
                <a:cubicBezTo>
                  <a:pt x="147650" y="21890"/>
                  <a:pt x="132568" y="25462"/>
                  <a:pt x="125468" y="36968"/>
                </a:cubicBezTo>
                <a:cubicBezTo>
                  <a:pt x="125028" y="37682"/>
                  <a:pt x="124628" y="38410"/>
                  <a:pt x="124607" y="39302"/>
                </a:cubicBezTo>
                <a:cubicBezTo>
                  <a:pt x="121192" y="53871"/>
                  <a:pt x="126621" y="67918"/>
                  <a:pt x="137512" y="72288"/>
                </a:cubicBezTo>
                <a:lnTo>
                  <a:pt x="136408" y="75373"/>
                </a:lnTo>
                <a:cubicBezTo>
                  <a:pt x="125065" y="70889"/>
                  <a:pt x="118824" y="57470"/>
                  <a:pt x="120792" y="42874"/>
                </a:cubicBezTo>
                <a:cubicBezTo>
                  <a:pt x="110219" y="38045"/>
                  <a:pt x="97555" y="41998"/>
                  <a:pt x="91229" y="52250"/>
                </a:cubicBezTo>
                <a:cubicBezTo>
                  <a:pt x="86215" y="60377"/>
                  <a:pt x="87164" y="68019"/>
                  <a:pt x="90995" y="75559"/>
                </a:cubicBezTo>
                <a:cubicBezTo>
                  <a:pt x="88405" y="77546"/>
                  <a:pt x="86197" y="80074"/>
                  <a:pt x="84391" y="83001"/>
                </a:cubicBezTo>
                <a:cubicBezTo>
                  <a:pt x="75261" y="97799"/>
                  <a:pt x="79855" y="117197"/>
                  <a:pt x="94653" y="126328"/>
                </a:cubicBezTo>
                <a:cubicBezTo>
                  <a:pt x="99603" y="129383"/>
                  <a:pt x="105068" y="130901"/>
                  <a:pt x="110449" y="130283"/>
                </a:cubicBezTo>
                <a:cubicBezTo>
                  <a:pt x="111461" y="121556"/>
                  <a:pt x="114239" y="112980"/>
                  <a:pt x="118788" y="105103"/>
                </a:cubicBezTo>
                <a:lnTo>
                  <a:pt x="122060" y="106993"/>
                </a:lnTo>
                <a:cubicBezTo>
                  <a:pt x="117549" y="114804"/>
                  <a:pt x="114885" y="123345"/>
                  <a:pt x="114602" y="132066"/>
                </a:cubicBezTo>
                <a:cubicBezTo>
                  <a:pt x="118189" y="142541"/>
                  <a:pt x="127538" y="149533"/>
                  <a:pt x="138054" y="150704"/>
                </a:cubicBezTo>
                <a:lnTo>
                  <a:pt x="138622" y="157584"/>
                </a:lnTo>
                <a:cubicBezTo>
                  <a:pt x="141809" y="168599"/>
                  <a:pt x="152592" y="175355"/>
                  <a:pt x="163536" y="173320"/>
                </a:cubicBezTo>
                <a:lnTo>
                  <a:pt x="163736" y="174011"/>
                </a:lnTo>
                <a:lnTo>
                  <a:pt x="165086" y="173621"/>
                </a:lnTo>
                <a:lnTo>
                  <a:pt x="165671" y="180699"/>
                </a:lnTo>
                <a:cubicBezTo>
                  <a:pt x="169429" y="193686"/>
                  <a:pt x="183003" y="201168"/>
                  <a:pt x="195990" y="197411"/>
                </a:cubicBezTo>
                <a:cubicBezTo>
                  <a:pt x="196796" y="197178"/>
                  <a:pt x="197581" y="196907"/>
                  <a:pt x="198196" y="196260"/>
                </a:cubicBezTo>
                <a:cubicBezTo>
                  <a:pt x="209934" y="188156"/>
                  <a:pt x="215400" y="175007"/>
                  <a:pt x="211155" y="164763"/>
                </a:cubicBezTo>
                <a:cubicBezTo>
                  <a:pt x="205121" y="170199"/>
                  <a:pt x="196738" y="172687"/>
                  <a:pt x="188343" y="171472"/>
                </a:cubicBezTo>
                <a:lnTo>
                  <a:pt x="188829" y="168281"/>
                </a:lnTo>
                <a:cubicBezTo>
                  <a:pt x="198020" y="169602"/>
                  <a:pt x="207192" y="165939"/>
                  <a:pt x="212635" y="158774"/>
                </a:cubicBezTo>
                <a:cubicBezTo>
                  <a:pt x="218427" y="151149"/>
                  <a:pt x="218946" y="140953"/>
                  <a:pt x="213960" y="132774"/>
                </a:cubicBezTo>
                <a:lnTo>
                  <a:pt x="216785" y="131210"/>
                </a:lnTo>
                <a:cubicBezTo>
                  <a:pt x="222366" y="140465"/>
                  <a:pt x="221779" y="151983"/>
                  <a:pt x="215286" y="160619"/>
                </a:cubicBezTo>
                <a:lnTo>
                  <a:pt x="213805" y="162105"/>
                </a:lnTo>
                <a:cubicBezTo>
                  <a:pt x="218946" y="172938"/>
                  <a:pt x="214526" y="186813"/>
                  <a:pt x="203421" y="196175"/>
                </a:cubicBezTo>
                <a:cubicBezTo>
                  <a:pt x="208012" y="206854"/>
                  <a:pt x="220050" y="212429"/>
                  <a:pt x="231622" y="209082"/>
                </a:cubicBezTo>
                <a:cubicBezTo>
                  <a:pt x="239377" y="206838"/>
                  <a:pt x="243741" y="201989"/>
                  <a:pt x="246092" y="195539"/>
                </a:cubicBezTo>
                <a:cubicBezTo>
                  <a:pt x="255042" y="199507"/>
                  <a:pt x="265290" y="198199"/>
                  <a:pt x="272958" y="192601"/>
                </a:cubicBezTo>
                <a:lnTo>
                  <a:pt x="276795" y="193971"/>
                </a:lnTo>
                <a:cubicBezTo>
                  <a:pt x="289009" y="194016"/>
                  <a:pt x="298363" y="193248"/>
                  <a:pt x="304258" y="183694"/>
                </a:cubicBezTo>
                <a:cubicBezTo>
                  <a:pt x="309343" y="175453"/>
                  <a:pt x="308953" y="165378"/>
                  <a:pt x="303795" y="157923"/>
                </a:cubicBezTo>
                <a:cubicBezTo>
                  <a:pt x="298315" y="164420"/>
                  <a:pt x="291041" y="168177"/>
                  <a:pt x="283702" y="168174"/>
                </a:cubicBezTo>
                <a:lnTo>
                  <a:pt x="283555" y="164527"/>
                </a:lnTo>
                <a:cubicBezTo>
                  <a:pt x="293404" y="164978"/>
                  <a:pt x="303289" y="157339"/>
                  <a:pt x="308110" y="145450"/>
                </a:cubicBezTo>
                <a:cubicBezTo>
                  <a:pt x="311022" y="136198"/>
                  <a:pt x="308752" y="126109"/>
                  <a:pt x="302169" y="119023"/>
                </a:cubicBezTo>
                <a:cubicBezTo>
                  <a:pt x="296249" y="127191"/>
                  <a:pt x="286098" y="131525"/>
                  <a:pt x="275782" y="130309"/>
                </a:cubicBezTo>
                <a:lnTo>
                  <a:pt x="276183" y="127106"/>
                </a:lnTo>
                <a:cubicBezTo>
                  <a:pt x="285405" y="128184"/>
                  <a:pt x="294478" y="124281"/>
                  <a:pt x="299730" y="116974"/>
                </a:cubicBezTo>
                <a:lnTo>
                  <a:pt x="300207" y="116045"/>
                </a:lnTo>
                <a:cubicBezTo>
                  <a:pt x="300079" y="107222"/>
                  <a:pt x="295342" y="98867"/>
                  <a:pt x="287259" y="93880"/>
                </a:cubicBezTo>
                <a:cubicBezTo>
                  <a:pt x="284295" y="92051"/>
                  <a:pt x="281129" y="90828"/>
                  <a:pt x="277855" y="90561"/>
                </a:cubicBezTo>
                <a:cubicBezTo>
                  <a:pt x="271916" y="104194"/>
                  <a:pt x="259881" y="112708"/>
                  <a:pt x="248172" y="111695"/>
                </a:cubicBezTo>
                <a:cubicBezTo>
                  <a:pt x="248002" y="114741"/>
                  <a:pt x="246936" y="117719"/>
                  <a:pt x="245089" y="120348"/>
                </a:cubicBezTo>
                <a:cubicBezTo>
                  <a:pt x="241307" y="125729"/>
                  <a:pt x="234825" y="128827"/>
                  <a:pt x="228007" y="128511"/>
                </a:cubicBezTo>
                <a:lnTo>
                  <a:pt x="228158" y="125380"/>
                </a:lnTo>
                <a:cubicBezTo>
                  <a:pt x="233848" y="125642"/>
                  <a:pt x="239262" y="123097"/>
                  <a:pt x="242439" y="118667"/>
                </a:cubicBezTo>
                <a:cubicBezTo>
                  <a:pt x="244071" y="116391"/>
                  <a:pt x="244987" y="113796"/>
                  <a:pt x="245116" y="111152"/>
                </a:cubicBezTo>
                <a:lnTo>
                  <a:pt x="243716" y="110904"/>
                </a:lnTo>
                <a:lnTo>
                  <a:pt x="244539" y="108155"/>
                </a:lnTo>
                <a:cubicBezTo>
                  <a:pt x="244792" y="106166"/>
                  <a:pt x="244131" y="104285"/>
                  <a:pt x="243078" y="102544"/>
                </a:cubicBezTo>
                <a:cubicBezTo>
                  <a:pt x="240257" y="97875"/>
                  <a:pt x="235048" y="94922"/>
                  <a:pt x="229344" y="94755"/>
                </a:cubicBezTo>
                <a:lnTo>
                  <a:pt x="229436" y="91621"/>
                </a:lnTo>
                <a:cubicBezTo>
                  <a:pt x="236268" y="91821"/>
                  <a:pt x="242499" y="95409"/>
                  <a:pt x="245850" y="101072"/>
                </a:cubicBezTo>
                <a:cubicBezTo>
                  <a:pt x="247129" y="103235"/>
                  <a:pt x="247915" y="105575"/>
                  <a:pt x="248037" y="107973"/>
                </a:cubicBezTo>
                <a:cubicBezTo>
                  <a:pt x="258268" y="109553"/>
                  <a:pt x="268981" y="102051"/>
                  <a:pt x="274232" y="89778"/>
                </a:cubicBezTo>
                <a:cubicBezTo>
                  <a:pt x="278708" y="77339"/>
                  <a:pt x="274020" y="63056"/>
                  <a:pt x="262316" y="55834"/>
                </a:cubicBezTo>
                <a:cubicBezTo>
                  <a:pt x="257734" y="53007"/>
                  <a:pt x="252666" y="51626"/>
                  <a:pt x="247691" y="52231"/>
                </a:cubicBezTo>
                <a:cubicBezTo>
                  <a:pt x="248705" y="60913"/>
                  <a:pt x="245967" y="69020"/>
                  <a:pt x="239739" y="74185"/>
                </a:cubicBezTo>
                <a:lnTo>
                  <a:pt x="237649" y="71664"/>
                </a:lnTo>
                <a:cubicBezTo>
                  <a:pt x="244579" y="65918"/>
                  <a:pt x="246481" y="55888"/>
                  <a:pt x="243151" y="45920"/>
                </a:cubicBezTo>
                <a:cubicBezTo>
                  <a:pt x="241194" y="40124"/>
                  <a:pt x="237183" y="35004"/>
                  <a:pt x="231542" y="31523"/>
                </a:cubicBezTo>
                <a:cubicBezTo>
                  <a:pt x="221392" y="25261"/>
                  <a:pt x="208864" y="26095"/>
                  <a:pt x="199763" y="32668"/>
                </a:cubicBezTo>
                <a:lnTo>
                  <a:pt x="194721" y="27952"/>
                </a:lnTo>
                <a:cubicBezTo>
                  <a:pt x="189842" y="24941"/>
                  <a:pt x="184271" y="23995"/>
                  <a:pt x="179076" y="24908"/>
                </a:cubicBezTo>
                <a:close/>
                <a:moveTo>
                  <a:pt x="190632" y="62"/>
                </a:moveTo>
                <a:cubicBezTo>
                  <a:pt x="300121" y="2329"/>
                  <a:pt x="391248" y="125645"/>
                  <a:pt x="309641" y="225160"/>
                </a:cubicBezTo>
                <a:cubicBezTo>
                  <a:pt x="282892" y="251229"/>
                  <a:pt x="279266" y="288859"/>
                  <a:pt x="302841" y="374772"/>
                </a:cubicBezTo>
                <a:lnTo>
                  <a:pt x="121266" y="376812"/>
                </a:lnTo>
                <a:lnTo>
                  <a:pt x="109025" y="322355"/>
                </a:lnTo>
                <a:cubicBezTo>
                  <a:pt x="76580" y="333165"/>
                  <a:pt x="40716" y="329924"/>
                  <a:pt x="28778" y="318327"/>
                </a:cubicBezTo>
                <a:cubicBezTo>
                  <a:pt x="22923" y="311868"/>
                  <a:pt x="25422" y="291738"/>
                  <a:pt x="32859" y="276164"/>
                </a:cubicBezTo>
                <a:cubicBezTo>
                  <a:pt x="35235" y="270344"/>
                  <a:pt x="23179" y="268321"/>
                  <a:pt x="20618" y="259843"/>
                </a:cubicBezTo>
                <a:cubicBezTo>
                  <a:pt x="19440" y="251965"/>
                  <a:pt x="27377" y="251682"/>
                  <a:pt x="30757" y="247602"/>
                </a:cubicBezTo>
                <a:lnTo>
                  <a:pt x="18516" y="238938"/>
                </a:lnTo>
                <a:cubicBezTo>
                  <a:pt x="12669" y="232923"/>
                  <a:pt x="25811" y="221592"/>
                  <a:pt x="29458" y="212919"/>
                </a:cubicBezTo>
                <a:cubicBezTo>
                  <a:pt x="16679" y="208924"/>
                  <a:pt x="7006" y="203466"/>
                  <a:pt x="307" y="196983"/>
                </a:cubicBezTo>
                <a:cubicBezTo>
                  <a:pt x="-2572" y="186228"/>
                  <a:pt x="15339" y="171234"/>
                  <a:pt x="31089" y="151672"/>
                </a:cubicBezTo>
                <a:cubicBezTo>
                  <a:pt x="47602" y="132201"/>
                  <a:pt x="33821" y="117353"/>
                  <a:pt x="46470" y="75544"/>
                </a:cubicBezTo>
                <a:cubicBezTo>
                  <a:pt x="66559" y="23813"/>
                  <a:pt x="114124" y="-1423"/>
                  <a:pt x="190632" y="62"/>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1" name="Oval 8">
            <a:extLst>
              <a:ext uri="{FF2B5EF4-FFF2-40B4-BE49-F238E27FC236}">
                <a16:creationId xmlns:a16="http://schemas.microsoft.com/office/drawing/2014/main" id="{E3D5639C-49CF-43D9-965F-7653D69F451F}"/>
              </a:ext>
            </a:extLst>
          </p:cNvPr>
          <p:cNvSpPr/>
          <p:nvPr/>
        </p:nvSpPr>
        <p:spPr>
          <a:xfrm>
            <a:off x="6967308" y="2429072"/>
            <a:ext cx="527152" cy="529870"/>
          </a:xfrm>
          <a:custGeom>
            <a:avLst/>
            <a:gdLst/>
            <a:ahLst/>
            <a:cxnLst/>
            <a:rect l="l" t="t" r="r" b="b"/>
            <a:pathLst>
              <a:path w="3068057" h="3083879">
                <a:moveTo>
                  <a:pt x="1943022" y="0"/>
                </a:moveTo>
                <a:cubicBezTo>
                  <a:pt x="2091435" y="0"/>
                  <a:pt x="2214809" y="107202"/>
                  <a:pt x="2232575" y="249298"/>
                </a:cubicBezTo>
                <a:cubicBezTo>
                  <a:pt x="2066806" y="323095"/>
                  <a:pt x="1966497" y="475331"/>
                  <a:pt x="1992863" y="623272"/>
                </a:cubicBezTo>
                <a:lnTo>
                  <a:pt x="2032344" y="614884"/>
                </a:lnTo>
                <a:cubicBezTo>
                  <a:pt x="2007703" y="472429"/>
                  <a:pt x="2119863" y="324636"/>
                  <a:pt x="2294697" y="266187"/>
                </a:cubicBezTo>
                <a:cubicBezTo>
                  <a:pt x="2304190" y="260641"/>
                  <a:pt x="2314409" y="260119"/>
                  <a:pt x="2324748" y="260119"/>
                </a:cubicBezTo>
                <a:cubicBezTo>
                  <a:pt x="2491310" y="260119"/>
                  <a:pt x="2626336" y="395145"/>
                  <a:pt x="2626336" y="561708"/>
                </a:cubicBezTo>
                <a:lnTo>
                  <a:pt x="2609021" y="647481"/>
                </a:lnTo>
                <a:lnTo>
                  <a:pt x="2626336" y="647481"/>
                </a:lnTo>
                <a:lnTo>
                  <a:pt x="2626336" y="656343"/>
                </a:lnTo>
                <a:cubicBezTo>
                  <a:pt x="2762823" y="669742"/>
                  <a:pt x="2867295" y="786613"/>
                  <a:pt x="2867295" y="927882"/>
                </a:cubicBezTo>
                <a:lnTo>
                  <a:pt x="2850464" y="1011252"/>
                </a:lnTo>
                <a:cubicBezTo>
                  <a:pt x="2978255" y="1064152"/>
                  <a:pt x="3068057" y="1190111"/>
                  <a:pt x="3068057" y="1337042"/>
                </a:cubicBezTo>
                <a:cubicBezTo>
                  <a:pt x="3068057" y="1418703"/>
                  <a:pt x="3040320" y="1493884"/>
                  <a:pt x="2992210" y="1551889"/>
                </a:cubicBezTo>
                <a:cubicBezTo>
                  <a:pt x="2909241" y="1651289"/>
                  <a:pt x="2791782" y="1696238"/>
                  <a:pt x="2686704" y="1660749"/>
                </a:cubicBezTo>
                <a:lnTo>
                  <a:pt x="2673794" y="1698968"/>
                </a:lnTo>
                <a:cubicBezTo>
                  <a:pt x="2768232" y="1730865"/>
                  <a:pt x="2870956" y="1707121"/>
                  <a:pt x="2955415" y="1640323"/>
                </a:cubicBezTo>
                <a:cubicBezTo>
                  <a:pt x="2993943" y="1688574"/>
                  <a:pt x="3012247" y="1750635"/>
                  <a:pt x="3012247" y="1816968"/>
                </a:cubicBezTo>
                <a:cubicBezTo>
                  <a:pt x="3012247" y="1986406"/>
                  <a:pt x="2892829" y="2127952"/>
                  <a:pt x="2733451" y="2161496"/>
                </a:cubicBezTo>
                <a:cubicBezTo>
                  <a:pt x="2570803" y="2185843"/>
                  <a:pt x="2422847" y="2122052"/>
                  <a:pt x="2373218" y="2004561"/>
                </a:cubicBezTo>
                <a:cubicBezTo>
                  <a:pt x="2397575" y="1987765"/>
                  <a:pt x="2417022" y="1964396"/>
                  <a:pt x="2431421" y="1936987"/>
                </a:cubicBezTo>
                <a:cubicBezTo>
                  <a:pt x="2469123" y="1865220"/>
                  <a:pt x="2466430" y="1776674"/>
                  <a:pt x="2424327" y="1703750"/>
                </a:cubicBezTo>
                <a:lnTo>
                  <a:pt x="2390880" y="1723060"/>
                </a:lnTo>
                <a:cubicBezTo>
                  <a:pt x="2426033" y="1783948"/>
                  <a:pt x="2428758" y="1857660"/>
                  <a:pt x="2398065" y="1917447"/>
                </a:cubicBezTo>
                <a:cubicBezTo>
                  <a:pt x="2386618" y="1939743"/>
                  <a:pt x="2371177" y="1958844"/>
                  <a:pt x="2348681" y="1969064"/>
                </a:cubicBezTo>
                <a:lnTo>
                  <a:pt x="2314536" y="1978212"/>
                </a:lnTo>
                <a:lnTo>
                  <a:pt x="2320989" y="1994504"/>
                </a:lnTo>
                <a:cubicBezTo>
                  <a:pt x="2292439" y="2010252"/>
                  <a:pt x="2259301" y="2017439"/>
                  <a:pt x="2224883" y="2015050"/>
                </a:cubicBezTo>
                <a:cubicBezTo>
                  <a:pt x="2157880" y="2010397"/>
                  <a:pt x="2096183" y="1970105"/>
                  <a:pt x="2062112" y="1908746"/>
                </a:cubicBezTo>
                <a:lnTo>
                  <a:pt x="2028307" y="1927422"/>
                </a:lnTo>
                <a:cubicBezTo>
                  <a:pt x="2069101" y="2000945"/>
                  <a:pt x="2143517" y="2048870"/>
                  <a:pt x="2224395" y="2053708"/>
                </a:cubicBezTo>
                <a:cubicBezTo>
                  <a:pt x="2263912" y="2056070"/>
                  <a:pt x="2302036" y="2047984"/>
                  <a:pt x="2335071" y="2030056"/>
                </a:cubicBezTo>
                <a:cubicBezTo>
                  <a:pt x="2400196" y="2159379"/>
                  <a:pt x="2567325" y="2230480"/>
                  <a:pt x="2748680" y="2204554"/>
                </a:cubicBezTo>
                <a:cubicBezTo>
                  <a:pt x="2767068" y="2240602"/>
                  <a:pt x="2774723" y="2281713"/>
                  <a:pt x="2774723" y="2324613"/>
                </a:cubicBezTo>
                <a:cubicBezTo>
                  <a:pt x="2774723" y="2444667"/>
                  <a:pt x="2714770" y="2550720"/>
                  <a:pt x="2619461" y="2609132"/>
                </a:cubicBezTo>
                <a:cubicBezTo>
                  <a:pt x="2594093" y="2739763"/>
                  <a:pt x="2496512" y="2844553"/>
                  <a:pt x="2368919" y="2876858"/>
                </a:cubicBezTo>
                <a:cubicBezTo>
                  <a:pt x="2184369" y="2908073"/>
                  <a:pt x="2016372" y="2826285"/>
                  <a:pt x="1978290" y="2684161"/>
                </a:cubicBezTo>
                <a:lnTo>
                  <a:pt x="1939323" y="2694602"/>
                </a:lnTo>
                <a:cubicBezTo>
                  <a:pt x="1970494" y="2810931"/>
                  <a:pt x="2075973" y="2892306"/>
                  <a:pt x="2210223" y="2912307"/>
                </a:cubicBezTo>
                <a:cubicBezTo>
                  <a:pt x="2165434" y="3014618"/>
                  <a:pt x="2062317" y="3083879"/>
                  <a:pt x="1943022" y="3083879"/>
                </a:cubicBezTo>
                <a:cubicBezTo>
                  <a:pt x="1804718" y="3083879"/>
                  <a:pt x="1736151" y="2990782"/>
                  <a:pt x="1657612" y="2862428"/>
                </a:cubicBezTo>
                <a:cubicBezTo>
                  <a:pt x="1632100" y="2775963"/>
                  <a:pt x="1598588" y="2449530"/>
                  <a:pt x="1653064" y="2147091"/>
                </a:cubicBezTo>
                <a:cubicBezTo>
                  <a:pt x="1775302" y="2294672"/>
                  <a:pt x="1947360" y="2360889"/>
                  <a:pt x="2101389" y="2319520"/>
                </a:cubicBezTo>
                <a:lnTo>
                  <a:pt x="2085913" y="2268654"/>
                </a:lnTo>
                <a:cubicBezTo>
                  <a:pt x="1935632" y="2308197"/>
                  <a:pt x="1765039" y="2228547"/>
                  <a:pt x="1652548" y="2065927"/>
                </a:cubicBezTo>
                <a:cubicBezTo>
                  <a:pt x="1594744" y="1988631"/>
                  <a:pt x="1552933" y="1543383"/>
                  <a:pt x="1647107" y="1210118"/>
                </a:cubicBezTo>
                <a:cubicBezTo>
                  <a:pt x="1757451" y="1073526"/>
                  <a:pt x="1924310" y="1023711"/>
                  <a:pt x="2044795" y="1095494"/>
                </a:cubicBezTo>
                <a:lnTo>
                  <a:pt x="2046624" y="1092427"/>
                </a:lnTo>
                <a:cubicBezTo>
                  <a:pt x="2044963" y="1115904"/>
                  <a:pt x="2049817" y="1139574"/>
                  <a:pt x="2059741" y="1162003"/>
                </a:cubicBezTo>
                <a:cubicBezTo>
                  <a:pt x="2085174" y="1219476"/>
                  <a:pt x="2140055" y="1259997"/>
                  <a:pt x="2204060" y="1268556"/>
                </a:cubicBezTo>
                <a:lnTo>
                  <a:pt x="2208020" y="1238949"/>
                </a:lnTo>
                <a:cubicBezTo>
                  <a:pt x="2154665" y="1231814"/>
                  <a:pt x="2108853" y="1198319"/>
                  <a:pt x="2087448" y="1150798"/>
                </a:cubicBezTo>
                <a:cubicBezTo>
                  <a:pt x="2064784" y="1100476"/>
                  <a:pt x="2073123" y="1042569"/>
                  <a:pt x="2109077" y="1000639"/>
                </a:cubicBezTo>
                <a:cubicBezTo>
                  <a:pt x="2142987" y="961090"/>
                  <a:pt x="2196315" y="941798"/>
                  <a:pt x="2249471" y="949847"/>
                </a:cubicBezTo>
                <a:lnTo>
                  <a:pt x="2253988" y="920317"/>
                </a:lnTo>
                <a:cubicBezTo>
                  <a:pt x="2190211" y="910645"/>
                  <a:pt x="2126205" y="934132"/>
                  <a:pt x="2085632" y="982099"/>
                </a:cubicBezTo>
                <a:lnTo>
                  <a:pt x="2052614" y="1055246"/>
                </a:lnTo>
                <a:cubicBezTo>
                  <a:pt x="1928226" y="988072"/>
                  <a:pt x="1765306" y="1028878"/>
                  <a:pt x="1646726" y="1149851"/>
                </a:cubicBezTo>
                <a:cubicBezTo>
                  <a:pt x="1576863" y="1018908"/>
                  <a:pt x="1584053" y="461235"/>
                  <a:pt x="1633436" y="269593"/>
                </a:cubicBezTo>
                <a:cubicBezTo>
                  <a:pt x="1697428" y="119029"/>
                  <a:pt x="1776459" y="0"/>
                  <a:pt x="1943022" y="0"/>
                </a:cubicBezTo>
                <a:close/>
                <a:moveTo>
                  <a:pt x="1125035" y="0"/>
                </a:moveTo>
                <a:cubicBezTo>
                  <a:pt x="1263339" y="0"/>
                  <a:pt x="1331906" y="93097"/>
                  <a:pt x="1410445" y="221451"/>
                </a:cubicBezTo>
                <a:cubicBezTo>
                  <a:pt x="1435957" y="307916"/>
                  <a:pt x="1469469" y="634350"/>
                  <a:pt x="1414993" y="936788"/>
                </a:cubicBezTo>
                <a:cubicBezTo>
                  <a:pt x="1292755" y="789207"/>
                  <a:pt x="1120697" y="722990"/>
                  <a:pt x="966668" y="764359"/>
                </a:cubicBezTo>
                <a:lnTo>
                  <a:pt x="982144" y="815225"/>
                </a:lnTo>
                <a:cubicBezTo>
                  <a:pt x="1132425" y="775682"/>
                  <a:pt x="1303018" y="855332"/>
                  <a:pt x="1415509" y="1017952"/>
                </a:cubicBezTo>
                <a:cubicBezTo>
                  <a:pt x="1473313" y="1095249"/>
                  <a:pt x="1515123" y="1540497"/>
                  <a:pt x="1420950" y="1873762"/>
                </a:cubicBezTo>
                <a:cubicBezTo>
                  <a:pt x="1310606" y="2010353"/>
                  <a:pt x="1143747" y="2060168"/>
                  <a:pt x="1023262" y="1988385"/>
                </a:cubicBezTo>
                <a:lnTo>
                  <a:pt x="1021433" y="1991453"/>
                </a:lnTo>
                <a:cubicBezTo>
                  <a:pt x="1023094" y="1967976"/>
                  <a:pt x="1018240" y="1944306"/>
                  <a:pt x="1008316" y="1921877"/>
                </a:cubicBezTo>
                <a:cubicBezTo>
                  <a:pt x="982883" y="1864403"/>
                  <a:pt x="928002" y="1823883"/>
                  <a:pt x="863997" y="1815323"/>
                </a:cubicBezTo>
                <a:lnTo>
                  <a:pt x="860037" y="1844930"/>
                </a:lnTo>
                <a:cubicBezTo>
                  <a:pt x="913392" y="1852066"/>
                  <a:pt x="959204" y="1885560"/>
                  <a:pt x="980609" y="1933082"/>
                </a:cubicBezTo>
                <a:cubicBezTo>
                  <a:pt x="1003273" y="1983404"/>
                  <a:pt x="994934" y="2041310"/>
                  <a:pt x="958980" y="2083241"/>
                </a:cubicBezTo>
                <a:cubicBezTo>
                  <a:pt x="925070" y="2122789"/>
                  <a:pt x="871742" y="2142082"/>
                  <a:pt x="818586" y="2134033"/>
                </a:cubicBezTo>
                <a:lnTo>
                  <a:pt x="814069" y="2163562"/>
                </a:lnTo>
                <a:cubicBezTo>
                  <a:pt x="877846" y="2173235"/>
                  <a:pt x="941852" y="2149747"/>
                  <a:pt x="982425" y="2101780"/>
                </a:cubicBezTo>
                <a:lnTo>
                  <a:pt x="1015443" y="2028633"/>
                </a:lnTo>
                <a:cubicBezTo>
                  <a:pt x="1139831" y="2095808"/>
                  <a:pt x="1302751" y="2055001"/>
                  <a:pt x="1421331" y="1934029"/>
                </a:cubicBezTo>
                <a:cubicBezTo>
                  <a:pt x="1491194" y="2064971"/>
                  <a:pt x="1484003" y="2622644"/>
                  <a:pt x="1434621" y="2814287"/>
                </a:cubicBezTo>
                <a:cubicBezTo>
                  <a:pt x="1370629" y="2964850"/>
                  <a:pt x="1291598" y="3083879"/>
                  <a:pt x="1125035" y="3083879"/>
                </a:cubicBezTo>
                <a:cubicBezTo>
                  <a:pt x="976622" y="3083879"/>
                  <a:pt x="853248" y="2976677"/>
                  <a:pt x="835482" y="2834581"/>
                </a:cubicBezTo>
                <a:cubicBezTo>
                  <a:pt x="1001251" y="2760784"/>
                  <a:pt x="1101560" y="2608549"/>
                  <a:pt x="1075194" y="2460607"/>
                </a:cubicBezTo>
                <a:lnTo>
                  <a:pt x="1035713" y="2468996"/>
                </a:lnTo>
                <a:cubicBezTo>
                  <a:pt x="1060354" y="2611450"/>
                  <a:pt x="948194" y="2759243"/>
                  <a:pt x="773360" y="2817692"/>
                </a:cubicBezTo>
                <a:cubicBezTo>
                  <a:pt x="763867" y="2823239"/>
                  <a:pt x="753648" y="2823760"/>
                  <a:pt x="743309" y="2823760"/>
                </a:cubicBezTo>
                <a:cubicBezTo>
                  <a:pt x="576747" y="2823760"/>
                  <a:pt x="441721" y="2688734"/>
                  <a:pt x="441721" y="2522172"/>
                </a:cubicBezTo>
                <a:lnTo>
                  <a:pt x="459036" y="2436399"/>
                </a:lnTo>
                <a:lnTo>
                  <a:pt x="441721" y="2436399"/>
                </a:lnTo>
                <a:lnTo>
                  <a:pt x="441721" y="2427537"/>
                </a:lnTo>
                <a:cubicBezTo>
                  <a:pt x="305234" y="2414137"/>
                  <a:pt x="200762" y="2297266"/>
                  <a:pt x="200762" y="2155997"/>
                </a:cubicBezTo>
                <a:lnTo>
                  <a:pt x="217593" y="2072628"/>
                </a:lnTo>
                <a:cubicBezTo>
                  <a:pt x="89802" y="2019727"/>
                  <a:pt x="0" y="1893768"/>
                  <a:pt x="0" y="1746838"/>
                </a:cubicBezTo>
                <a:cubicBezTo>
                  <a:pt x="0" y="1665177"/>
                  <a:pt x="27737" y="1589996"/>
                  <a:pt x="75847" y="1531990"/>
                </a:cubicBezTo>
                <a:cubicBezTo>
                  <a:pt x="158816" y="1432590"/>
                  <a:pt x="276275" y="1387641"/>
                  <a:pt x="381353" y="1423131"/>
                </a:cubicBezTo>
                <a:lnTo>
                  <a:pt x="394263" y="1384911"/>
                </a:lnTo>
                <a:cubicBezTo>
                  <a:pt x="299825" y="1353014"/>
                  <a:pt x="197101" y="1376758"/>
                  <a:pt x="112642" y="1443556"/>
                </a:cubicBezTo>
                <a:cubicBezTo>
                  <a:pt x="74114" y="1395305"/>
                  <a:pt x="55810" y="1333244"/>
                  <a:pt x="55810" y="1266911"/>
                </a:cubicBezTo>
                <a:cubicBezTo>
                  <a:pt x="55810" y="1097473"/>
                  <a:pt x="175228" y="955927"/>
                  <a:pt x="334606" y="922383"/>
                </a:cubicBezTo>
                <a:cubicBezTo>
                  <a:pt x="497254" y="898036"/>
                  <a:pt x="645210" y="961827"/>
                  <a:pt x="694839" y="1079319"/>
                </a:cubicBezTo>
                <a:cubicBezTo>
                  <a:pt x="670482" y="1096114"/>
                  <a:pt x="651035" y="1119484"/>
                  <a:pt x="636636" y="1146893"/>
                </a:cubicBezTo>
                <a:cubicBezTo>
                  <a:pt x="598934" y="1218660"/>
                  <a:pt x="601627" y="1307205"/>
                  <a:pt x="643730" y="1380130"/>
                </a:cubicBezTo>
                <a:lnTo>
                  <a:pt x="677177" y="1360819"/>
                </a:lnTo>
                <a:cubicBezTo>
                  <a:pt x="642024" y="1299932"/>
                  <a:pt x="639299" y="1226219"/>
                  <a:pt x="669992" y="1166433"/>
                </a:cubicBezTo>
                <a:cubicBezTo>
                  <a:pt x="681439" y="1144136"/>
                  <a:pt x="696880" y="1125036"/>
                  <a:pt x="719376" y="1114815"/>
                </a:cubicBezTo>
                <a:lnTo>
                  <a:pt x="753521" y="1105667"/>
                </a:lnTo>
                <a:lnTo>
                  <a:pt x="747068" y="1089375"/>
                </a:lnTo>
                <a:cubicBezTo>
                  <a:pt x="775618" y="1073627"/>
                  <a:pt x="808756" y="1066440"/>
                  <a:pt x="843174" y="1068829"/>
                </a:cubicBezTo>
                <a:cubicBezTo>
                  <a:pt x="910177" y="1073482"/>
                  <a:pt x="971874" y="1113774"/>
                  <a:pt x="1005945" y="1175134"/>
                </a:cubicBezTo>
                <a:lnTo>
                  <a:pt x="1039750" y="1156458"/>
                </a:lnTo>
                <a:cubicBezTo>
                  <a:pt x="998956" y="1082934"/>
                  <a:pt x="924540" y="1035010"/>
                  <a:pt x="843662" y="1030172"/>
                </a:cubicBezTo>
                <a:cubicBezTo>
                  <a:pt x="804145" y="1027809"/>
                  <a:pt x="766021" y="1035895"/>
                  <a:pt x="732986" y="1053824"/>
                </a:cubicBezTo>
                <a:cubicBezTo>
                  <a:pt x="667861" y="924500"/>
                  <a:pt x="500732" y="853399"/>
                  <a:pt x="319377" y="879325"/>
                </a:cubicBezTo>
                <a:cubicBezTo>
                  <a:pt x="300989" y="843277"/>
                  <a:pt x="293334" y="802167"/>
                  <a:pt x="293334" y="759266"/>
                </a:cubicBezTo>
                <a:cubicBezTo>
                  <a:pt x="293334" y="639212"/>
                  <a:pt x="353287" y="533159"/>
                  <a:pt x="448596" y="474747"/>
                </a:cubicBezTo>
                <a:cubicBezTo>
                  <a:pt x="473964" y="344116"/>
                  <a:pt x="571545" y="239326"/>
                  <a:pt x="699138" y="207021"/>
                </a:cubicBezTo>
                <a:cubicBezTo>
                  <a:pt x="883688" y="175806"/>
                  <a:pt x="1051685" y="257594"/>
                  <a:pt x="1089767" y="399718"/>
                </a:cubicBezTo>
                <a:lnTo>
                  <a:pt x="1128734" y="389277"/>
                </a:lnTo>
                <a:cubicBezTo>
                  <a:pt x="1097563" y="272948"/>
                  <a:pt x="992084" y="191573"/>
                  <a:pt x="857834" y="171572"/>
                </a:cubicBezTo>
                <a:cubicBezTo>
                  <a:pt x="902623" y="69261"/>
                  <a:pt x="1005740" y="0"/>
                  <a:pt x="112503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nvGrpSpPr>
          <p:cNvPr id="72" name="Group 110">
            <a:extLst>
              <a:ext uri="{FF2B5EF4-FFF2-40B4-BE49-F238E27FC236}">
                <a16:creationId xmlns:a16="http://schemas.microsoft.com/office/drawing/2014/main" id="{D519BD50-C580-4623-8810-E04695FA5F45}"/>
              </a:ext>
            </a:extLst>
          </p:cNvPr>
          <p:cNvGrpSpPr/>
          <p:nvPr/>
        </p:nvGrpSpPr>
        <p:grpSpPr>
          <a:xfrm>
            <a:off x="5291981" y="2416730"/>
            <a:ext cx="501857" cy="554554"/>
            <a:chOff x="4835382" y="73243"/>
            <a:chExt cx="2920830" cy="3227535"/>
          </a:xfrm>
          <a:solidFill>
            <a:schemeClr val="accent4"/>
          </a:solidFill>
        </p:grpSpPr>
        <p:sp>
          <p:nvSpPr>
            <p:cNvPr id="73" name="Freeform 111">
              <a:extLst>
                <a:ext uri="{FF2B5EF4-FFF2-40B4-BE49-F238E27FC236}">
                  <a16:creationId xmlns:a16="http://schemas.microsoft.com/office/drawing/2014/main" id="{BBCCCC44-B257-423A-BB40-01303C1A40E8}"/>
                </a:ext>
              </a:extLst>
            </p:cNvPr>
            <p:cNvSpPr/>
            <p:nvPr/>
          </p:nvSpPr>
          <p:spPr>
            <a:xfrm>
              <a:off x="4835382" y="73243"/>
              <a:ext cx="2920830" cy="3227535"/>
            </a:xfrm>
            <a:custGeom>
              <a:avLst/>
              <a:gdLst>
                <a:gd name="connsiteX0" fmla="*/ 3030279 w 4784651"/>
                <a:gd name="connsiteY0" fmla="*/ 0 h 5890437"/>
                <a:gd name="connsiteX1" fmla="*/ 765544 w 4784651"/>
                <a:gd name="connsiteY1" fmla="*/ 1935126 h 5890437"/>
                <a:gd name="connsiteX2" fmla="*/ 0 w 4784651"/>
                <a:gd name="connsiteY2" fmla="*/ 3051544 h 5890437"/>
                <a:gd name="connsiteX3" fmla="*/ 510363 w 4784651"/>
                <a:gd name="connsiteY3" fmla="*/ 3327991 h 5890437"/>
                <a:gd name="connsiteX4" fmla="*/ 297711 w 4784651"/>
                <a:gd name="connsiteY4" fmla="*/ 3657600 h 5890437"/>
                <a:gd name="connsiteX5" fmla="*/ 489097 w 4784651"/>
                <a:gd name="connsiteY5" fmla="*/ 3870251 h 5890437"/>
                <a:gd name="connsiteX6" fmla="*/ 372139 w 4784651"/>
                <a:gd name="connsiteY6" fmla="*/ 4061637 h 5890437"/>
                <a:gd name="connsiteX7" fmla="*/ 563525 w 4784651"/>
                <a:gd name="connsiteY7" fmla="*/ 4316819 h 5890437"/>
                <a:gd name="connsiteX8" fmla="*/ 499730 w 4784651"/>
                <a:gd name="connsiteY8" fmla="*/ 4976037 h 5890437"/>
                <a:gd name="connsiteX9" fmla="*/ 1754372 w 4784651"/>
                <a:gd name="connsiteY9" fmla="*/ 5199321 h 5890437"/>
                <a:gd name="connsiteX10" fmla="*/ 1945758 w 4784651"/>
                <a:gd name="connsiteY10" fmla="*/ 5890437 h 5890437"/>
                <a:gd name="connsiteX11" fmla="*/ 4784651 w 4784651"/>
                <a:gd name="connsiteY11" fmla="*/ 5858540 h 5890437"/>
                <a:gd name="connsiteX12" fmla="*/ 4561367 w 4784651"/>
                <a:gd name="connsiteY12" fmla="*/ 4189228 h 5890437"/>
                <a:gd name="connsiteX13" fmla="*/ 3030279 w 4784651"/>
                <a:gd name="connsiteY13" fmla="*/ 0 h 5890437"/>
                <a:gd name="connsiteX0" fmla="*/ 3030279 w 4784651"/>
                <a:gd name="connsiteY0" fmla="*/ 114 h 5890551"/>
                <a:gd name="connsiteX1" fmla="*/ 765544 w 4784651"/>
                <a:gd name="connsiteY1" fmla="*/ 1935240 h 5890551"/>
                <a:gd name="connsiteX2" fmla="*/ 0 w 4784651"/>
                <a:gd name="connsiteY2" fmla="*/ 3051658 h 5890551"/>
                <a:gd name="connsiteX3" fmla="*/ 510363 w 4784651"/>
                <a:gd name="connsiteY3" fmla="*/ 3328105 h 5890551"/>
                <a:gd name="connsiteX4" fmla="*/ 297711 w 4784651"/>
                <a:gd name="connsiteY4" fmla="*/ 3657714 h 5890551"/>
                <a:gd name="connsiteX5" fmla="*/ 489097 w 4784651"/>
                <a:gd name="connsiteY5" fmla="*/ 3870365 h 5890551"/>
                <a:gd name="connsiteX6" fmla="*/ 372139 w 4784651"/>
                <a:gd name="connsiteY6" fmla="*/ 4061751 h 5890551"/>
                <a:gd name="connsiteX7" fmla="*/ 563525 w 4784651"/>
                <a:gd name="connsiteY7" fmla="*/ 4316933 h 5890551"/>
                <a:gd name="connsiteX8" fmla="*/ 499730 w 4784651"/>
                <a:gd name="connsiteY8" fmla="*/ 4976151 h 5890551"/>
                <a:gd name="connsiteX9" fmla="*/ 1754372 w 4784651"/>
                <a:gd name="connsiteY9" fmla="*/ 5199435 h 5890551"/>
                <a:gd name="connsiteX10" fmla="*/ 1945758 w 4784651"/>
                <a:gd name="connsiteY10" fmla="*/ 5890551 h 5890551"/>
                <a:gd name="connsiteX11" fmla="*/ 4784651 w 4784651"/>
                <a:gd name="connsiteY11" fmla="*/ 5858654 h 5890551"/>
                <a:gd name="connsiteX12" fmla="*/ 4561367 w 4784651"/>
                <a:gd name="connsiteY12" fmla="*/ 4189342 h 5890551"/>
                <a:gd name="connsiteX13" fmla="*/ 3030279 w 4784651"/>
                <a:gd name="connsiteY13" fmla="*/ 114 h 5890551"/>
                <a:gd name="connsiteX0" fmla="*/ 3030279 w 4784651"/>
                <a:gd name="connsiteY0" fmla="*/ 398 h 5890835"/>
                <a:gd name="connsiteX1" fmla="*/ 765544 w 4784651"/>
                <a:gd name="connsiteY1" fmla="*/ 1935524 h 5890835"/>
                <a:gd name="connsiteX2" fmla="*/ 0 w 4784651"/>
                <a:gd name="connsiteY2" fmla="*/ 3051942 h 5890835"/>
                <a:gd name="connsiteX3" fmla="*/ 510363 w 4784651"/>
                <a:gd name="connsiteY3" fmla="*/ 3328389 h 5890835"/>
                <a:gd name="connsiteX4" fmla="*/ 297711 w 4784651"/>
                <a:gd name="connsiteY4" fmla="*/ 3657998 h 5890835"/>
                <a:gd name="connsiteX5" fmla="*/ 489097 w 4784651"/>
                <a:gd name="connsiteY5" fmla="*/ 3870649 h 5890835"/>
                <a:gd name="connsiteX6" fmla="*/ 372139 w 4784651"/>
                <a:gd name="connsiteY6" fmla="*/ 4062035 h 5890835"/>
                <a:gd name="connsiteX7" fmla="*/ 563525 w 4784651"/>
                <a:gd name="connsiteY7" fmla="*/ 4317217 h 5890835"/>
                <a:gd name="connsiteX8" fmla="*/ 499730 w 4784651"/>
                <a:gd name="connsiteY8" fmla="*/ 4976435 h 5890835"/>
                <a:gd name="connsiteX9" fmla="*/ 1754372 w 4784651"/>
                <a:gd name="connsiteY9" fmla="*/ 5199719 h 5890835"/>
                <a:gd name="connsiteX10" fmla="*/ 1945758 w 4784651"/>
                <a:gd name="connsiteY10" fmla="*/ 5890835 h 5890835"/>
                <a:gd name="connsiteX11" fmla="*/ 4784651 w 4784651"/>
                <a:gd name="connsiteY11" fmla="*/ 5858938 h 5890835"/>
                <a:gd name="connsiteX12" fmla="*/ 4561367 w 4784651"/>
                <a:gd name="connsiteY12" fmla="*/ 4189626 h 5890835"/>
                <a:gd name="connsiteX13" fmla="*/ 3030279 w 4784651"/>
                <a:gd name="connsiteY13" fmla="*/ 398 h 5890835"/>
                <a:gd name="connsiteX0" fmla="*/ 3030279 w 5042277"/>
                <a:gd name="connsiteY0" fmla="*/ 663 h 5891100"/>
                <a:gd name="connsiteX1" fmla="*/ 765544 w 5042277"/>
                <a:gd name="connsiteY1" fmla="*/ 1935789 h 5891100"/>
                <a:gd name="connsiteX2" fmla="*/ 0 w 5042277"/>
                <a:gd name="connsiteY2" fmla="*/ 3052207 h 5891100"/>
                <a:gd name="connsiteX3" fmla="*/ 510363 w 5042277"/>
                <a:gd name="connsiteY3" fmla="*/ 3328654 h 5891100"/>
                <a:gd name="connsiteX4" fmla="*/ 297711 w 5042277"/>
                <a:gd name="connsiteY4" fmla="*/ 3658263 h 5891100"/>
                <a:gd name="connsiteX5" fmla="*/ 489097 w 5042277"/>
                <a:gd name="connsiteY5" fmla="*/ 3870914 h 5891100"/>
                <a:gd name="connsiteX6" fmla="*/ 372139 w 5042277"/>
                <a:gd name="connsiteY6" fmla="*/ 4062300 h 5891100"/>
                <a:gd name="connsiteX7" fmla="*/ 563525 w 5042277"/>
                <a:gd name="connsiteY7" fmla="*/ 4317482 h 5891100"/>
                <a:gd name="connsiteX8" fmla="*/ 499730 w 5042277"/>
                <a:gd name="connsiteY8" fmla="*/ 4976700 h 5891100"/>
                <a:gd name="connsiteX9" fmla="*/ 1754372 w 5042277"/>
                <a:gd name="connsiteY9" fmla="*/ 5199984 h 5891100"/>
                <a:gd name="connsiteX10" fmla="*/ 1945758 w 5042277"/>
                <a:gd name="connsiteY10" fmla="*/ 5891100 h 5891100"/>
                <a:gd name="connsiteX11" fmla="*/ 4784651 w 5042277"/>
                <a:gd name="connsiteY11" fmla="*/ 5859203 h 5891100"/>
                <a:gd name="connsiteX12" fmla="*/ 4561367 w 5042277"/>
                <a:gd name="connsiteY12" fmla="*/ 4189891 h 5891100"/>
                <a:gd name="connsiteX13" fmla="*/ 3030279 w 5042277"/>
                <a:gd name="connsiteY13" fmla="*/ 663 h 5891100"/>
                <a:gd name="connsiteX0" fmla="*/ 3030279 w 5316637"/>
                <a:gd name="connsiteY0" fmla="*/ 1079 h 5891516"/>
                <a:gd name="connsiteX1" fmla="*/ 765544 w 5316637"/>
                <a:gd name="connsiteY1" fmla="*/ 1936205 h 5891516"/>
                <a:gd name="connsiteX2" fmla="*/ 0 w 5316637"/>
                <a:gd name="connsiteY2" fmla="*/ 3052623 h 5891516"/>
                <a:gd name="connsiteX3" fmla="*/ 510363 w 5316637"/>
                <a:gd name="connsiteY3" fmla="*/ 3329070 h 5891516"/>
                <a:gd name="connsiteX4" fmla="*/ 297711 w 5316637"/>
                <a:gd name="connsiteY4" fmla="*/ 3658679 h 5891516"/>
                <a:gd name="connsiteX5" fmla="*/ 489097 w 5316637"/>
                <a:gd name="connsiteY5" fmla="*/ 3871330 h 5891516"/>
                <a:gd name="connsiteX6" fmla="*/ 372139 w 5316637"/>
                <a:gd name="connsiteY6" fmla="*/ 4062716 h 5891516"/>
                <a:gd name="connsiteX7" fmla="*/ 563525 w 5316637"/>
                <a:gd name="connsiteY7" fmla="*/ 4317898 h 5891516"/>
                <a:gd name="connsiteX8" fmla="*/ 499730 w 5316637"/>
                <a:gd name="connsiteY8" fmla="*/ 4977116 h 5891516"/>
                <a:gd name="connsiteX9" fmla="*/ 1754372 w 5316637"/>
                <a:gd name="connsiteY9" fmla="*/ 5200400 h 5891516"/>
                <a:gd name="connsiteX10" fmla="*/ 1945758 w 5316637"/>
                <a:gd name="connsiteY10" fmla="*/ 5891516 h 5891516"/>
                <a:gd name="connsiteX11" fmla="*/ 4784651 w 5316637"/>
                <a:gd name="connsiteY11" fmla="*/ 5859619 h 5891516"/>
                <a:gd name="connsiteX12" fmla="*/ 4890977 w 5316637"/>
                <a:gd name="connsiteY12" fmla="*/ 3520456 h 5891516"/>
                <a:gd name="connsiteX13" fmla="*/ 3030279 w 5316637"/>
                <a:gd name="connsiteY13" fmla="*/ 1079 h 5891516"/>
                <a:gd name="connsiteX0" fmla="*/ 3030279 w 5338934"/>
                <a:gd name="connsiteY0" fmla="*/ 561 h 5890998"/>
                <a:gd name="connsiteX1" fmla="*/ 765544 w 5338934"/>
                <a:gd name="connsiteY1" fmla="*/ 1935687 h 5890998"/>
                <a:gd name="connsiteX2" fmla="*/ 0 w 5338934"/>
                <a:gd name="connsiteY2" fmla="*/ 3052105 h 5890998"/>
                <a:gd name="connsiteX3" fmla="*/ 510363 w 5338934"/>
                <a:gd name="connsiteY3" fmla="*/ 3328552 h 5890998"/>
                <a:gd name="connsiteX4" fmla="*/ 297711 w 5338934"/>
                <a:gd name="connsiteY4" fmla="*/ 3658161 h 5890998"/>
                <a:gd name="connsiteX5" fmla="*/ 489097 w 5338934"/>
                <a:gd name="connsiteY5" fmla="*/ 3870812 h 5890998"/>
                <a:gd name="connsiteX6" fmla="*/ 372139 w 5338934"/>
                <a:gd name="connsiteY6" fmla="*/ 4062198 h 5890998"/>
                <a:gd name="connsiteX7" fmla="*/ 563525 w 5338934"/>
                <a:gd name="connsiteY7" fmla="*/ 4317380 h 5890998"/>
                <a:gd name="connsiteX8" fmla="*/ 499730 w 5338934"/>
                <a:gd name="connsiteY8" fmla="*/ 4976598 h 5890998"/>
                <a:gd name="connsiteX9" fmla="*/ 1754372 w 5338934"/>
                <a:gd name="connsiteY9" fmla="*/ 5199882 h 5890998"/>
                <a:gd name="connsiteX10" fmla="*/ 1945758 w 5338934"/>
                <a:gd name="connsiteY10" fmla="*/ 5890998 h 5890998"/>
                <a:gd name="connsiteX11" fmla="*/ 4784651 w 5338934"/>
                <a:gd name="connsiteY11" fmla="*/ 5859101 h 5890998"/>
                <a:gd name="connsiteX12" fmla="*/ 4890977 w 5338934"/>
                <a:gd name="connsiteY12" fmla="*/ 3519938 h 5890998"/>
                <a:gd name="connsiteX13" fmla="*/ 3030279 w 5338934"/>
                <a:gd name="connsiteY13" fmla="*/ 561 h 5890998"/>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75 h 5890612"/>
                <a:gd name="connsiteX1" fmla="*/ 765544 w 5381346"/>
                <a:gd name="connsiteY1" fmla="*/ 1935301 h 5890612"/>
                <a:gd name="connsiteX2" fmla="*/ 0 w 5381346"/>
                <a:gd name="connsiteY2" fmla="*/ 3051719 h 5890612"/>
                <a:gd name="connsiteX3" fmla="*/ 510363 w 5381346"/>
                <a:gd name="connsiteY3" fmla="*/ 3328166 h 5890612"/>
                <a:gd name="connsiteX4" fmla="*/ 297711 w 5381346"/>
                <a:gd name="connsiteY4" fmla="*/ 3657775 h 5890612"/>
                <a:gd name="connsiteX5" fmla="*/ 489097 w 5381346"/>
                <a:gd name="connsiteY5" fmla="*/ 3870426 h 5890612"/>
                <a:gd name="connsiteX6" fmla="*/ 372139 w 5381346"/>
                <a:gd name="connsiteY6" fmla="*/ 4061812 h 5890612"/>
                <a:gd name="connsiteX7" fmla="*/ 563525 w 5381346"/>
                <a:gd name="connsiteY7" fmla="*/ 4316994 h 5890612"/>
                <a:gd name="connsiteX8" fmla="*/ 499730 w 5381346"/>
                <a:gd name="connsiteY8" fmla="*/ 4976212 h 5890612"/>
                <a:gd name="connsiteX9" fmla="*/ 1754372 w 5381346"/>
                <a:gd name="connsiteY9" fmla="*/ 5199496 h 5890612"/>
                <a:gd name="connsiteX10" fmla="*/ 1945758 w 5381346"/>
                <a:gd name="connsiteY10" fmla="*/ 5890612 h 5890612"/>
                <a:gd name="connsiteX11" fmla="*/ 4784651 w 5381346"/>
                <a:gd name="connsiteY11" fmla="*/ 5858715 h 5890612"/>
                <a:gd name="connsiteX12" fmla="*/ 4890977 w 5381346"/>
                <a:gd name="connsiteY12" fmla="*/ 3519552 h 5890612"/>
                <a:gd name="connsiteX13" fmla="*/ 3030279 w 5381346"/>
                <a:gd name="connsiteY13" fmla="*/ 175 h 5890612"/>
                <a:gd name="connsiteX0" fmla="*/ 3030279 w 5381346"/>
                <a:gd name="connsiteY0" fmla="*/ 1733 h 5892170"/>
                <a:gd name="connsiteX1" fmla="*/ 0 w 5381346"/>
                <a:gd name="connsiteY1" fmla="*/ 3053277 h 5892170"/>
                <a:gd name="connsiteX2" fmla="*/ 510363 w 5381346"/>
                <a:gd name="connsiteY2" fmla="*/ 3329724 h 5892170"/>
                <a:gd name="connsiteX3" fmla="*/ 297711 w 5381346"/>
                <a:gd name="connsiteY3" fmla="*/ 3659333 h 5892170"/>
                <a:gd name="connsiteX4" fmla="*/ 489097 w 5381346"/>
                <a:gd name="connsiteY4" fmla="*/ 3871984 h 5892170"/>
                <a:gd name="connsiteX5" fmla="*/ 372139 w 5381346"/>
                <a:gd name="connsiteY5" fmla="*/ 4063370 h 5892170"/>
                <a:gd name="connsiteX6" fmla="*/ 563525 w 5381346"/>
                <a:gd name="connsiteY6" fmla="*/ 4318552 h 5892170"/>
                <a:gd name="connsiteX7" fmla="*/ 499730 w 5381346"/>
                <a:gd name="connsiteY7" fmla="*/ 4977770 h 5892170"/>
                <a:gd name="connsiteX8" fmla="*/ 1754372 w 5381346"/>
                <a:gd name="connsiteY8" fmla="*/ 5201054 h 5892170"/>
                <a:gd name="connsiteX9" fmla="*/ 1945758 w 5381346"/>
                <a:gd name="connsiteY9" fmla="*/ 5892170 h 5892170"/>
                <a:gd name="connsiteX10" fmla="*/ 4784651 w 5381346"/>
                <a:gd name="connsiteY10" fmla="*/ 5860273 h 5892170"/>
                <a:gd name="connsiteX11" fmla="*/ 4890977 w 5381346"/>
                <a:gd name="connsiteY11" fmla="*/ 3521110 h 5892170"/>
                <a:gd name="connsiteX12" fmla="*/ 3030279 w 5381346"/>
                <a:gd name="connsiteY12" fmla="*/ 1733 h 5892170"/>
                <a:gd name="connsiteX0" fmla="*/ 3030279 w 5381346"/>
                <a:gd name="connsiteY0" fmla="*/ 4 h 5890441"/>
                <a:gd name="connsiteX1" fmla="*/ 0 w 5381346"/>
                <a:gd name="connsiteY1" fmla="*/ 3051548 h 5890441"/>
                <a:gd name="connsiteX2" fmla="*/ 510363 w 5381346"/>
                <a:gd name="connsiteY2" fmla="*/ 3327995 h 5890441"/>
                <a:gd name="connsiteX3" fmla="*/ 297711 w 5381346"/>
                <a:gd name="connsiteY3" fmla="*/ 3657604 h 5890441"/>
                <a:gd name="connsiteX4" fmla="*/ 489097 w 5381346"/>
                <a:gd name="connsiteY4" fmla="*/ 3870255 h 5890441"/>
                <a:gd name="connsiteX5" fmla="*/ 372139 w 5381346"/>
                <a:gd name="connsiteY5" fmla="*/ 4061641 h 5890441"/>
                <a:gd name="connsiteX6" fmla="*/ 563525 w 5381346"/>
                <a:gd name="connsiteY6" fmla="*/ 4316823 h 5890441"/>
                <a:gd name="connsiteX7" fmla="*/ 499730 w 5381346"/>
                <a:gd name="connsiteY7" fmla="*/ 4976041 h 5890441"/>
                <a:gd name="connsiteX8" fmla="*/ 1754372 w 5381346"/>
                <a:gd name="connsiteY8" fmla="*/ 5199325 h 5890441"/>
                <a:gd name="connsiteX9" fmla="*/ 1945758 w 5381346"/>
                <a:gd name="connsiteY9" fmla="*/ 5890441 h 5890441"/>
                <a:gd name="connsiteX10" fmla="*/ 4784651 w 5381346"/>
                <a:gd name="connsiteY10" fmla="*/ 5858544 h 5890441"/>
                <a:gd name="connsiteX11" fmla="*/ 4890977 w 5381346"/>
                <a:gd name="connsiteY11" fmla="*/ 3519381 h 5890441"/>
                <a:gd name="connsiteX12" fmla="*/ 3030279 w 5381346"/>
                <a:gd name="connsiteY12" fmla="*/ 4 h 5890441"/>
                <a:gd name="connsiteX0" fmla="*/ 3040277 w 5391344"/>
                <a:gd name="connsiteY0" fmla="*/ 4 h 5890441"/>
                <a:gd name="connsiteX1" fmla="*/ 9998 w 5391344"/>
                <a:gd name="connsiteY1" fmla="*/ 3051548 h 5890441"/>
                <a:gd name="connsiteX2" fmla="*/ 520361 w 5391344"/>
                <a:gd name="connsiteY2" fmla="*/ 3327995 h 5890441"/>
                <a:gd name="connsiteX3" fmla="*/ 307709 w 5391344"/>
                <a:gd name="connsiteY3" fmla="*/ 3657604 h 5890441"/>
                <a:gd name="connsiteX4" fmla="*/ 499095 w 5391344"/>
                <a:gd name="connsiteY4" fmla="*/ 3870255 h 5890441"/>
                <a:gd name="connsiteX5" fmla="*/ 382137 w 5391344"/>
                <a:gd name="connsiteY5" fmla="*/ 4061641 h 5890441"/>
                <a:gd name="connsiteX6" fmla="*/ 573523 w 5391344"/>
                <a:gd name="connsiteY6" fmla="*/ 4316823 h 5890441"/>
                <a:gd name="connsiteX7" fmla="*/ 509728 w 5391344"/>
                <a:gd name="connsiteY7" fmla="*/ 4976041 h 5890441"/>
                <a:gd name="connsiteX8" fmla="*/ 1764370 w 5391344"/>
                <a:gd name="connsiteY8" fmla="*/ 5199325 h 5890441"/>
                <a:gd name="connsiteX9" fmla="*/ 1955756 w 5391344"/>
                <a:gd name="connsiteY9" fmla="*/ 5890441 h 5890441"/>
                <a:gd name="connsiteX10" fmla="*/ 4794649 w 5391344"/>
                <a:gd name="connsiteY10" fmla="*/ 5858544 h 5890441"/>
                <a:gd name="connsiteX11" fmla="*/ 4900975 w 5391344"/>
                <a:gd name="connsiteY11" fmla="*/ 3519381 h 5890441"/>
                <a:gd name="connsiteX12" fmla="*/ 3040277 w 5391344"/>
                <a:gd name="connsiteY12" fmla="*/ 4 h 5890441"/>
                <a:gd name="connsiteX0" fmla="*/ 3040277 w 5391344"/>
                <a:gd name="connsiteY0" fmla="*/ 4 h 5890441"/>
                <a:gd name="connsiteX1" fmla="*/ 9998 w 5391344"/>
                <a:gd name="connsiteY1" fmla="*/ 3051548 h 5890441"/>
                <a:gd name="connsiteX2" fmla="*/ 520361 w 5391344"/>
                <a:gd name="connsiteY2" fmla="*/ 3327995 h 5890441"/>
                <a:gd name="connsiteX3" fmla="*/ 307709 w 5391344"/>
                <a:gd name="connsiteY3" fmla="*/ 3657604 h 5890441"/>
                <a:gd name="connsiteX4" fmla="*/ 499095 w 5391344"/>
                <a:gd name="connsiteY4" fmla="*/ 3870255 h 5890441"/>
                <a:gd name="connsiteX5" fmla="*/ 382137 w 5391344"/>
                <a:gd name="connsiteY5" fmla="*/ 4061641 h 5890441"/>
                <a:gd name="connsiteX6" fmla="*/ 573523 w 5391344"/>
                <a:gd name="connsiteY6" fmla="*/ 4316823 h 5890441"/>
                <a:gd name="connsiteX7" fmla="*/ 509728 w 5391344"/>
                <a:gd name="connsiteY7" fmla="*/ 4976041 h 5890441"/>
                <a:gd name="connsiteX8" fmla="*/ 1764370 w 5391344"/>
                <a:gd name="connsiteY8" fmla="*/ 5199325 h 5890441"/>
                <a:gd name="connsiteX9" fmla="*/ 1955756 w 5391344"/>
                <a:gd name="connsiteY9" fmla="*/ 5890441 h 5890441"/>
                <a:gd name="connsiteX10" fmla="*/ 4794649 w 5391344"/>
                <a:gd name="connsiteY10" fmla="*/ 5858544 h 5890441"/>
                <a:gd name="connsiteX11" fmla="*/ 4900975 w 5391344"/>
                <a:gd name="connsiteY11" fmla="*/ 3519381 h 5890441"/>
                <a:gd name="connsiteX12" fmla="*/ 3040277 w 5391344"/>
                <a:gd name="connsiteY12" fmla="*/ 4 h 5890441"/>
                <a:gd name="connsiteX0" fmla="*/ 3030279 w 5381346"/>
                <a:gd name="connsiteY0" fmla="*/ 92120 h 5982557"/>
                <a:gd name="connsiteX1" fmla="*/ 914399 w 5381346"/>
                <a:gd name="connsiteY1" fmla="*/ 1187274 h 5982557"/>
                <a:gd name="connsiteX2" fmla="*/ 0 w 5381346"/>
                <a:gd name="connsiteY2" fmla="*/ 3143664 h 5982557"/>
                <a:gd name="connsiteX3" fmla="*/ 510363 w 5381346"/>
                <a:gd name="connsiteY3" fmla="*/ 3420111 h 5982557"/>
                <a:gd name="connsiteX4" fmla="*/ 297711 w 5381346"/>
                <a:gd name="connsiteY4" fmla="*/ 3749720 h 5982557"/>
                <a:gd name="connsiteX5" fmla="*/ 489097 w 5381346"/>
                <a:gd name="connsiteY5" fmla="*/ 3962371 h 5982557"/>
                <a:gd name="connsiteX6" fmla="*/ 372139 w 5381346"/>
                <a:gd name="connsiteY6" fmla="*/ 4153757 h 5982557"/>
                <a:gd name="connsiteX7" fmla="*/ 563525 w 5381346"/>
                <a:gd name="connsiteY7" fmla="*/ 4408939 h 5982557"/>
                <a:gd name="connsiteX8" fmla="*/ 499730 w 5381346"/>
                <a:gd name="connsiteY8" fmla="*/ 5068157 h 5982557"/>
                <a:gd name="connsiteX9" fmla="*/ 1754372 w 5381346"/>
                <a:gd name="connsiteY9" fmla="*/ 5291441 h 5982557"/>
                <a:gd name="connsiteX10" fmla="*/ 1945758 w 5381346"/>
                <a:gd name="connsiteY10" fmla="*/ 5982557 h 5982557"/>
                <a:gd name="connsiteX11" fmla="*/ 4784651 w 5381346"/>
                <a:gd name="connsiteY11" fmla="*/ 5950660 h 5982557"/>
                <a:gd name="connsiteX12" fmla="*/ 4890977 w 5381346"/>
                <a:gd name="connsiteY12" fmla="*/ 3611497 h 5982557"/>
                <a:gd name="connsiteX13" fmla="*/ 3030279 w 5381346"/>
                <a:gd name="connsiteY13" fmla="*/ 92120 h 5982557"/>
                <a:gd name="connsiteX0" fmla="*/ 3030279 w 5381346"/>
                <a:gd name="connsiteY0" fmla="*/ 94250 h 5984687"/>
                <a:gd name="connsiteX1" fmla="*/ 914399 w 5381346"/>
                <a:gd name="connsiteY1" fmla="*/ 1189404 h 5984687"/>
                <a:gd name="connsiteX2" fmla="*/ 0 w 5381346"/>
                <a:gd name="connsiteY2" fmla="*/ 3145794 h 5984687"/>
                <a:gd name="connsiteX3" fmla="*/ 510363 w 5381346"/>
                <a:gd name="connsiteY3" fmla="*/ 3422241 h 5984687"/>
                <a:gd name="connsiteX4" fmla="*/ 297711 w 5381346"/>
                <a:gd name="connsiteY4" fmla="*/ 3751850 h 5984687"/>
                <a:gd name="connsiteX5" fmla="*/ 489097 w 5381346"/>
                <a:gd name="connsiteY5" fmla="*/ 3964501 h 5984687"/>
                <a:gd name="connsiteX6" fmla="*/ 372139 w 5381346"/>
                <a:gd name="connsiteY6" fmla="*/ 4155887 h 5984687"/>
                <a:gd name="connsiteX7" fmla="*/ 563525 w 5381346"/>
                <a:gd name="connsiteY7" fmla="*/ 4411069 h 5984687"/>
                <a:gd name="connsiteX8" fmla="*/ 499730 w 5381346"/>
                <a:gd name="connsiteY8" fmla="*/ 5070287 h 5984687"/>
                <a:gd name="connsiteX9" fmla="*/ 1754372 w 5381346"/>
                <a:gd name="connsiteY9" fmla="*/ 5293571 h 5984687"/>
                <a:gd name="connsiteX10" fmla="*/ 1945758 w 5381346"/>
                <a:gd name="connsiteY10" fmla="*/ 5984687 h 5984687"/>
                <a:gd name="connsiteX11" fmla="*/ 4784651 w 5381346"/>
                <a:gd name="connsiteY11" fmla="*/ 5952790 h 5984687"/>
                <a:gd name="connsiteX12" fmla="*/ 4890977 w 5381346"/>
                <a:gd name="connsiteY12" fmla="*/ 3613627 h 5984687"/>
                <a:gd name="connsiteX13" fmla="*/ 3030279 w 5381346"/>
                <a:gd name="connsiteY13" fmla="*/ 94250 h 5984687"/>
                <a:gd name="connsiteX0" fmla="*/ 3030279 w 5381346"/>
                <a:gd name="connsiteY0" fmla="*/ 0 h 5890437"/>
                <a:gd name="connsiteX1" fmla="*/ 914399 w 5381346"/>
                <a:gd name="connsiteY1" fmla="*/ 1095154 h 5890437"/>
                <a:gd name="connsiteX2" fmla="*/ 0 w 5381346"/>
                <a:gd name="connsiteY2" fmla="*/ 3051544 h 5890437"/>
                <a:gd name="connsiteX3" fmla="*/ 510363 w 5381346"/>
                <a:gd name="connsiteY3" fmla="*/ 3327991 h 5890437"/>
                <a:gd name="connsiteX4" fmla="*/ 297711 w 5381346"/>
                <a:gd name="connsiteY4" fmla="*/ 3657600 h 5890437"/>
                <a:gd name="connsiteX5" fmla="*/ 489097 w 5381346"/>
                <a:gd name="connsiteY5" fmla="*/ 3870251 h 5890437"/>
                <a:gd name="connsiteX6" fmla="*/ 372139 w 5381346"/>
                <a:gd name="connsiteY6" fmla="*/ 4061637 h 5890437"/>
                <a:gd name="connsiteX7" fmla="*/ 563525 w 5381346"/>
                <a:gd name="connsiteY7" fmla="*/ 4316819 h 5890437"/>
                <a:gd name="connsiteX8" fmla="*/ 499730 w 5381346"/>
                <a:gd name="connsiteY8" fmla="*/ 4976037 h 5890437"/>
                <a:gd name="connsiteX9" fmla="*/ 1754372 w 5381346"/>
                <a:gd name="connsiteY9" fmla="*/ 5199321 h 5890437"/>
                <a:gd name="connsiteX10" fmla="*/ 1945758 w 5381346"/>
                <a:gd name="connsiteY10" fmla="*/ 5890437 h 5890437"/>
                <a:gd name="connsiteX11" fmla="*/ 4784651 w 5381346"/>
                <a:gd name="connsiteY11" fmla="*/ 5858540 h 5890437"/>
                <a:gd name="connsiteX12" fmla="*/ 4890977 w 5381346"/>
                <a:gd name="connsiteY12" fmla="*/ 3519377 h 5890437"/>
                <a:gd name="connsiteX13" fmla="*/ 3030279 w 5381346"/>
                <a:gd name="connsiteY13" fmla="*/ 0 h 5890437"/>
                <a:gd name="connsiteX0" fmla="*/ 3030279 w 5381346"/>
                <a:gd name="connsiteY0" fmla="*/ 0 h 5890437"/>
                <a:gd name="connsiteX1" fmla="*/ 914399 w 5381346"/>
                <a:gd name="connsiteY1" fmla="*/ 1095154 h 5890437"/>
                <a:gd name="connsiteX2" fmla="*/ 0 w 5381346"/>
                <a:gd name="connsiteY2" fmla="*/ 3051544 h 5890437"/>
                <a:gd name="connsiteX3" fmla="*/ 510363 w 5381346"/>
                <a:gd name="connsiteY3" fmla="*/ 3327991 h 5890437"/>
                <a:gd name="connsiteX4" fmla="*/ 297711 w 5381346"/>
                <a:gd name="connsiteY4" fmla="*/ 3657600 h 5890437"/>
                <a:gd name="connsiteX5" fmla="*/ 489097 w 5381346"/>
                <a:gd name="connsiteY5" fmla="*/ 3870251 h 5890437"/>
                <a:gd name="connsiteX6" fmla="*/ 372139 w 5381346"/>
                <a:gd name="connsiteY6" fmla="*/ 4061637 h 5890437"/>
                <a:gd name="connsiteX7" fmla="*/ 563525 w 5381346"/>
                <a:gd name="connsiteY7" fmla="*/ 4316819 h 5890437"/>
                <a:gd name="connsiteX8" fmla="*/ 499730 w 5381346"/>
                <a:gd name="connsiteY8" fmla="*/ 4976037 h 5890437"/>
                <a:gd name="connsiteX9" fmla="*/ 1754372 w 5381346"/>
                <a:gd name="connsiteY9" fmla="*/ 5199321 h 5890437"/>
                <a:gd name="connsiteX10" fmla="*/ 1945758 w 5381346"/>
                <a:gd name="connsiteY10" fmla="*/ 5890437 h 5890437"/>
                <a:gd name="connsiteX11" fmla="*/ 4784651 w 5381346"/>
                <a:gd name="connsiteY11" fmla="*/ 5858540 h 5890437"/>
                <a:gd name="connsiteX12" fmla="*/ 4890977 w 5381346"/>
                <a:gd name="connsiteY12" fmla="*/ 3519377 h 5890437"/>
                <a:gd name="connsiteX13" fmla="*/ 3030279 w 5381346"/>
                <a:gd name="connsiteY13"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90128 w 5381793"/>
                <a:gd name="connsiteY1" fmla="*/ 1098883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90128 w 5381793"/>
                <a:gd name="connsiteY1" fmla="*/ 1098883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64 w 5381831"/>
                <a:gd name="connsiteY0" fmla="*/ 0 h 5890437"/>
                <a:gd name="connsiteX1" fmla="*/ 890166 w 5381831"/>
                <a:gd name="connsiteY1" fmla="*/ 1098883 h 5890437"/>
                <a:gd name="connsiteX2" fmla="*/ 607506 w 5381831"/>
                <a:gd name="connsiteY2" fmla="*/ 2172770 h 5890437"/>
                <a:gd name="connsiteX3" fmla="*/ 485 w 5381831"/>
                <a:gd name="connsiteY3" fmla="*/ 3051544 h 5890437"/>
                <a:gd name="connsiteX4" fmla="*/ 510848 w 5381831"/>
                <a:gd name="connsiteY4" fmla="*/ 3327991 h 5890437"/>
                <a:gd name="connsiteX5" fmla="*/ 298196 w 5381831"/>
                <a:gd name="connsiteY5" fmla="*/ 3657600 h 5890437"/>
                <a:gd name="connsiteX6" fmla="*/ 489582 w 5381831"/>
                <a:gd name="connsiteY6" fmla="*/ 3870251 h 5890437"/>
                <a:gd name="connsiteX7" fmla="*/ 372624 w 5381831"/>
                <a:gd name="connsiteY7" fmla="*/ 4061637 h 5890437"/>
                <a:gd name="connsiteX8" fmla="*/ 564010 w 5381831"/>
                <a:gd name="connsiteY8" fmla="*/ 4316819 h 5890437"/>
                <a:gd name="connsiteX9" fmla="*/ 500215 w 5381831"/>
                <a:gd name="connsiteY9" fmla="*/ 4976037 h 5890437"/>
                <a:gd name="connsiteX10" fmla="*/ 1754857 w 5381831"/>
                <a:gd name="connsiteY10" fmla="*/ 5199321 h 5890437"/>
                <a:gd name="connsiteX11" fmla="*/ 1946243 w 5381831"/>
                <a:gd name="connsiteY11" fmla="*/ 5890437 h 5890437"/>
                <a:gd name="connsiteX12" fmla="*/ 4785136 w 5381831"/>
                <a:gd name="connsiteY12" fmla="*/ 5858540 h 5890437"/>
                <a:gd name="connsiteX13" fmla="*/ 4891462 w 5381831"/>
                <a:gd name="connsiteY13" fmla="*/ 3519377 h 5890437"/>
                <a:gd name="connsiteX14" fmla="*/ 3030764 w 5381831"/>
                <a:gd name="connsiteY14" fmla="*/ 0 h 5890437"/>
                <a:gd name="connsiteX0" fmla="*/ 3030764 w 5381831"/>
                <a:gd name="connsiteY0" fmla="*/ 0 h 5890437"/>
                <a:gd name="connsiteX1" fmla="*/ 890166 w 5381831"/>
                <a:gd name="connsiteY1" fmla="*/ 1098883 h 5890437"/>
                <a:gd name="connsiteX2" fmla="*/ 607506 w 5381831"/>
                <a:gd name="connsiteY2" fmla="*/ 2172770 h 5890437"/>
                <a:gd name="connsiteX3" fmla="*/ 485 w 5381831"/>
                <a:gd name="connsiteY3" fmla="*/ 3051544 h 5890437"/>
                <a:gd name="connsiteX4" fmla="*/ 510848 w 5381831"/>
                <a:gd name="connsiteY4" fmla="*/ 3327991 h 5890437"/>
                <a:gd name="connsiteX5" fmla="*/ 298196 w 5381831"/>
                <a:gd name="connsiteY5" fmla="*/ 3657600 h 5890437"/>
                <a:gd name="connsiteX6" fmla="*/ 489582 w 5381831"/>
                <a:gd name="connsiteY6" fmla="*/ 3870251 h 5890437"/>
                <a:gd name="connsiteX7" fmla="*/ 372624 w 5381831"/>
                <a:gd name="connsiteY7" fmla="*/ 4061637 h 5890437"/>
                <a:gd name="connsiteX8" fmla="*/ 564010 w 5381831"/>
                <a:gd name="connsiteY8" fmla="*/ 4316819 h 5890437"/>
                <a:gd name="connsiteX9" fmla="*/ 500215 w 5381831"/>
                <a:gd name="connsiteY9" fmla="*/ 4976037 h 5890437"/>
                <a:gd name="connsiteX10" fmla="*/ 1754857 w 5381831"/>
                <a:gd name="connsiteY10" fmla="*/ 5199321 h 5890437"/>
                <a:gd name="connsiteX11" fmla="*/ 1946243 w 5381831"/>
                <a:gd name="connsiteY11" fmla="*/ 5890437 h 5890437"/>
                <a:gd name="connsiteX12" fmla="*/ 4785136 w 5381831"/>
                <a:gd name="connsiteY12" fmla="*/ 5858540 h 5890437"/>
                <a:gd name="connsiteX13" fmla="*/ 4891462 w 5381831"/>
                <a:gd name="connsiteY13" fmla="*/ 3519377 h 5890437"/>
                <a:gd name="connsiteX14" fmla="*/ 3030764 w 5381831"/>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765 w 5381832"/>
                <a:gd name="connsiteY0" fmla="*/ 0 h 5890437"/>
                <a:gd name="connsiteX1" fmla="*/ 890167 w 5381832"/>
                <a:gd name="connsiteY1" fmla="*/ 1098883 h 5890437"/>
                <a:gd name="connsiteX2" fmla="*/ 672821 w 5381832"/>
                <a:gd name="connsiteY2" fmla="*/ 2220272 h 5890437"/>
                <a:gd name="connsiteX3" fmla="*/ 486 w 5381832"/>
                <a:gd name="connsiteY3" fmla="*/ 3051544 h 5890437"/>
                <a:gd name="connsiteX4" fmla="*/ 510849 w 5381832"/>
                <a:gd name="connsiteY4" fmla="*/ 3327991 h 5890437"/>
                <a:gd name="connsiteX5" fmla="*/ 339761 w 5381832"/>
                <a:gd name="connsiteY5" fmla="*/ 3734790 h 5890437"/>
                <a:gd name="connsiteX6" fmla="*/ 531147 w 5381832"/>
                <a:gd name="connsiteY6" fmla="*/ 3870251 h 5890437"/>
                <a:gd name="connsiteX7" fmla="*/ 372625 w 5381832"/>
                <a:gd name="connsiteY7" fmla="*/ 4061637 h 5890437"/>
                <a:gd name="connsiteX8" fmla="*/ 564011 w 5381832"/>
                <a:gd name="connsiteY8" fmla="*/ 4316819 h 5890437"/>
                <a:gd name="connsiteX9" fmla="*/ 500216 w 5381832"/>
                <a:gd name="connsiteY9" fmla="*/ 4976037 h 5890437"/>
                <a:gd name="connsiteX10" fmla="*/ 1754858 w 5381832"/>
                <a:gd name="connsiteY10" fmla="*/ 5039004 h 5890437"/>
                <a:gd name="connsiteX11" fmla="*/ 1946244 w 5381832"/>
                <a:gd name="connsiteY11" fmla="*/ 5890437 h 5890437"/>
                <a:gd name="connsiteX12" fmla="*/ 4785137 w 5381832"/>
                <a:gd name="connsiteY12" fmla="*/ 5858540 h 5890437"/>
                <a:gd name="connsiteX13" fmla="*/ 4891463 w 5381832"/>
                <a:gd name="connsiteY13" fmla="*/ 3519377 h 5890437"/>
                <a:gd name="connsiteX14" fmla="*/ 3030765 w 5381832"/>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72451 w 5381929"/>
                <a:gd name="connsiteY1" fmla="*/ 1057320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72451 w 5381929"/>
                <a:gd name="connsiteY1" fmla="*/ 1057320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81633 w 5381929"/>
                <a:gd name="connsiteY1" fmla="*/ 920842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81633 w 5381929"/>
                <a:gd name="connsiteY1" fmla="*/ 920842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1751 h 5892188"/>
                <a:gd name="connsiteX1" fmla="*/ 927042 w 5381929"/>
                <a:gd name="connsiteY1" fmla="*/ 868002 h 5892188"/>
                <a:gd name="connsiteX2" fmla="*/ 672918 w 5381929"/>
                <a:gd name="connsiteY2" fmla="*/ 2222023 h 5892188"/>
                <a:gd name="connsiteX3" fmla="*/ 583 w 5381929"/>
                <a:gd name="connsiteY3" fmla="*/ 3053295 h 5892188"/>
                <a:gd name="connsiteX4" fmla="*/ 510946 w 5381929"/>
                <a:gd name="connsiteY4" fmla="*/ 3329742 h 5892188"/>
                <a:gd name="connsiteX5" fmla="*/ 339858 w 5381929"/>
                <a:gd name="connsiteY5" fmla="*/ 3736541 h 5892188"/>
                <a:gd name="connsiteX6" fmla="*/ 531244 w 5381929"/>
                <a:gd name="connsiteY6" fmla="*/ 3872002 h 5892188"/>
                <a:gd name="connsiteX7" fmla="*/ 372722 w 5381929"/>
                <a:gd name="connsiteY7" fmla="*/ 4063388 h 5892188"/>
                <a:gd name="connsiteX8" fmla="*/ 564108 w 5381929"/>
                <a:gd name="connsiteY8" fmla="*/ 4318570 h 5892188"/>
                <a:gd name="connsiteX9" fmla="*/ 500313 w 5381929"/>
                <a:gd name="connsiteY9" fmla="*/ 4977788 h 5892188"/>
                <a:gd name="connsiteX10" fmla="*/ 1754955 w 5381929"/>
                <a:gd name="connsiteY10" fmla="*/ 5040755 h 5892188"/>
                <a:gd name="connsiteX11" fmla="*/ 1946341 w 5381929"/>
                <a:gd name="connsiteY11" fmla="*/ 5892188 h 5892188"/>
                <a:gd name="connsiteX12" fmla="*/ 4785234 w 5381929"/>
                <a:gd name="connsiteY12" fmla="*/ 5860291 h 5892188"/>
                <a:gd name="connsiteX13" fmla="*/ 4891560 w 5381929"/>
                <a:gd name="connsiteY13" fmla="*/ 3521128 h 5892188"/>
                <a:gd name="connsiteX14" fmla="*/ 3030862 w 5381929"/>
                <a:gd name="connsiteY14" fmla="*/ 1751 h 5892188"/>
                <a:gd name="connsiteX0" fmla="*/ 3031042 w 5382109"/>
                <a:gd name="connsiteY0" fmla="*/ 1751 h 5892188"/>
                <a:gd name="connsiteX1" fmla="*/ 927222 w 5382109"/>
                <a:gd name="connsiteY1" fmla="*/ 868002 h 5892188"/>
                <a:gd name="connsiteX2" fmla="*/ 577563 w 5382109"/>
                <a:gd name="connsiteY2" fmla="*/ 2303910 h 5892188"/>
                <a:gd name="connsiteX3" fmla="*/ 763 w 5382109"/>
                <a:gd name="connsiteY3" fmla="*/ 3053295 h 5892188"/>
                <a:gd name="connsiteX4" fmla="*/ 511126 w 5382109"/>
                <a:gd name="connsiteY4" fmla="*/ 3329742 h 5892188"/>
                <a:gd name="connsiteX5" fmla="*/ 340038 w 5382109"/>
                <a:gd name="connsiteY5" fmla="*/ 3736541 h 5892188"/>
                <a:gd name="connsiteX6" fmla="*/ 531424 w 5382109"/>
                <a:gd name="connsiteY6" fmla="*/ 3872002 h 5892188"/>
                <a:gd name="connsiteX7" fmla="*/ 372902 w 5382109"/>
                <a:gd name="connsiteY7" fmla="*/ 4063388 h 5892188"/>
                <a:gd name="connsiteX8" fmla="*/ 564288 w 5382109"/>
                <a:gd name="connsiteY8" fmla="*/ 4318570 h 5892188"/>
                <a:gd name="connsiteX9" fmla="*/ 500493 w 5382109"/>
                <a:gd name="connsiteY9" fmla="*/ 4977788 h 5892188"/>
                <a:gd name="connsiteX10" fmla="*/ 1755135 w 5382109"/>
                <a:gd name="connsiteY10" fmla="*/ 5040755 h 5892188"/>
                <a:gd name="connsiteX11" fmla="*/ 1946521 w 5382109"/>
                <a:gd name="connsiteY11" fmla="*/ 5892188 h 5892188"/>
                <a:gd name="connsiteX12" fmla="*/ 4785414 w 5382109"/>
                <a:gd name="connsiteY12" fmla="*/ 5860291 h 5892188"/>
                <a:gd name="connsiteX13" fmla="*/ 4891740 w 5382109"/>
                <a:gd name="connsiteY13" fmla="*/ 3521128 h 5892188"/>
                <a:gd name="connsiteX14" fmla="*/ 3031042 w 5382109"/>
                <a:gd name="connsiteY14" fmla="*/ 1751 h 5892188"/>
                <a:gd name="connsiteX0" fmla="*/ 3031042 w 5382109"/>
                <a:gd name="connsiteY0" fmla="*/ 2101 h 5892538"/>
                <a:gd name="connsiteX1" fmla="*/ 913575 w 5382109"/>
                <a:gd name="connsiteY1" fmla="*/ 827408 h 5892538"/>
                <a:gd name="connsiteX2" fmla="*/ 577563 w 5382109"/>
                <a:gd name="connsiteY2" fmla="*/ 2304260 h 5892538"/>
                <a:gd name="connsiteX3" fmla="*/ 763 w 5382109"/>
                <a:gd name="connsiteY3" fmla="*/ 3053645 h 5892538"/>
                <a:gd name="connsiteX4" fmla="*/ 511126 w 5382109"/>
                <a:gd name="connsiteY4" fmla="*/ 3330092 h 5892538"/>
                <a:gd name="connsiteX5" fmla="*/ 340038 w 5382109"/>
                <a:gd name="connsiteY5" fmla="*/ 3736891 h 5892538"/>
                <a:gd name="connsiteX6" fmla="*/ 531424 w 5382109"/>
                <a:gd name="connsiteY6" fmla="*/ 3872352 h 5892538"/>
                <a:gd name="connsiteX7" fmla="*/ 372902 w 5382109"/>
                <a:gd name="connsiteY7" fmla="*/ 4063738 h 5892538"/>
                <a:gd name="connsiteX8" fmla="*/ 564288 w 5382109"/>
                <a:gd name="connsiteY8" fmla="*/ 4318920 h 5892538"/>
                <a:gd name="connsiteX9" fmla="*/ 500493 w 5382109"/>
                <a:gd name="connsiteY9" fmla="*/ 4978138 h 5892538"/>
                <a:gd name="connsiteX10" fmla="*/ 1755135 w 5382109"/>
                <a:gd name="connsiteY10" fmla="*/ 5041105 h 5892538"/>
                <a:gd name="connsiteX11" fmla="*/ 1946521 w 5382109"/>
                <a:gd name="connsiteY11" fmla="*/ 5892538 h 5892538"/>
                <a:gd name="connsiteX12" fmla="*/ 4785414 w 5382109"/>
                <a:gd name="connsiteY12" fmla="*/ 5860641 h 5892538"/>
                <a:gd name="connsiteX13" fmla="*/ 4891740 w 5382109"/>
                <a:gd name="connsiteY13" fmla="*/ 3521478 h 5892538"/>
                <a:gd name="connsiteX14" fmla="*/ 3031042 w 5382109"/>
                <a:gd name="connsiteY14" fmla="*/ 2101 h 5892538"/>
                <a:gd name="connsiteX0" fmla="*/ 3031042 w 5382109"/>
                <a:gd name="connsiteY0" fmla="*/ 941 h 5891378"/>
                <a:gd name="connsiteX1" fmla="*/ 886280 w 5382109"/>
                <a:gd name="connsiteY1" fmla="*/ 1071908 h 5891378"/>
                <a:gd name="connsiteX2" fmla="*/ 577563 w 5382109"/>
                <a:gd name="connsiteY2" fmla="*/ 2303100 h 5891378"/>
                <a:gd name="connsiteX3" fmla="*/ 763 w 5382109"/>
                <a:gd name="connsiteY3" fmla="*/ 3052485 h 5891378"/>
                <a:gd name="connsiteX4" fmla="*/ 511126 w 5382109"/>
                <a:gd name="connsiteY4" fmla="*/ 3328932 h 5891378"/>
                <a:gd name="connsiteX5" fmla="*/ 340038 w 5382109"/>
                <a:gd name="connsiteY5" fmla="*/ 3735731 h 5891378"/>
                <a:gd name="connsiteX6" fmla="*/ 531424 w 5382109"/>
                <a:gd name="connsiteY6" fmla="*/ 3871192 h 5891378"/>
                <a:gd name="connsiteX7" fmla="*/ 372902 w 5382109"/>
                <a:gd name="connsiteY7" fmla="*/ 4062578 h 5891378"/>
                <a:gd name="connsiteX8" fmla="*/ 564288 w 5382109"/>
                <a:gd name="connsiteY8" fmla="*/ 4317760 h 5891378"/>
                <a:gd name="connsiteX9" fmla="*/ 500493 w 5382109"/>
                <a:gd name="connsiteY9" fmla="*/ 4976978 h 5891378"/>
                <a:gd name="connsiteX10" fmla="*/ 1755135 w 5382109"/>
                <a:gd name="connsiteY10" fmla="*/ 5039945 h 5891378"/>
                <a:gd name="connsiteX11" fmla="*/ 1946521 w 5382109"/>
                <a:gd name="connsiteY11" fmla="*/ 5891378 h 5891378"/>
                <a:gd name="connsiteX12" fmla="*/ 4785414 w 5382109"/>
                <a:gd name="connsiteY12" fmla="*/ 5859481 h 5891378"/>
                <a:gd name="connsiteX13" fmla="*/ 4891740 w 5382109"/>
                <a:gd name="connsiteY13" fmla="*/ 3520318 h 5891378"/>
                <a:gd name="connsiteX14" fmla="*/ 3031042 w 5382109"/>
                <a:gd name="connsiteY14" fmla="*/ 941 h 5891378"/>
                <a:gd name="connsiteX0" fmla="*/ 3031042 w 5382109"/>
                <a:gd name="connsiteY0" fmla="*/ 753 h 5891190"/>
                <a:gd name="connsiteX1" fmla="*/ 886280 w 5382109"/>
                <a:gd name="connsiteY1" fmla="*/ 1071720 h 5891190"/>
                <a:gd name="connsiteX2" fmla="*/ 577563 w 5382109"/>
                <a:gd name="connsiteY2" fmla="*/ 2302912 h 5891190"/>
                <a:gd name="connsiteX3" fmla="*/ 763 w 5382109"/>
                <a:gd name="connsiteY3" fmla="*/ 3052297 h 5891190"/>
                <a:gd name="connsiteX4" fmla="*/ 511126 w 5382109"/>
                <a:gd name="connsiteY4" fmla="*/ 3328744 h 5891190"/>
                <a:gd name="connsiteX5" fmla="*/ 340038 w 5382109"/>
                <a:gd name="connsiteY5" fmla="*/ 3735543 h 5891190"/>
                <a:gd name="connsiteX6" fmla="*/ 531424 w 5382109"/>
                <a:gd name="connsiteY6" fmla="*/ 3871004 h 5891190"/>
                <a:gd name="connsiteX7" fmla="*/ 372902 w 5382109"/>
                <a:gd name="connsiteY7" fmla="*/ 4062390 h 5891190"/>
                <a:gd name="connsiteX8" fmla="*/ 564288 w 5382109"/>
                <a:gd name="connsiteY8" fmla="*/ 4317572 h 5891190"/>
                <a:gd name="connsiteX9" fmla="*/ 500493 w 5382109"/>
                <a:gd name="connsiteY9" fmla="*/ 4976790 h 5891190"/>
                <a:gd name="connsiteX10" fmla="*/ 1755135 w 5382109"/>
                <a:gd name="connsiteY10" fmla="*/ 5039757 h 5891190"/>
                <a:gd name="connsiteX11" fmla="*/ 1946521 w 5382109"/>
                <a:gd name="connsiteY11" fmla="*/ 5891190 h 5891190"/>
                <a:gd name="connsiteX12" fmla="*/ 4785414 w 5382109"/>
                <a:gd name="connsiteY12" fmla="*/ 5859293 h 5891190"/>
                <a:gd name="connsiteX13" fmla="*/ 4891740 w 5382109"/>
                <a:gd name="connsiteY13" fmla="*/ 3520130 h 5891190"/>
                <a:gd name="connsiteX14" fmla="*/ 3031042 w 5382109"/>
                <a:gd name="connsiteY14" fmla="*/ 753 h 5891190"/>
                <a:gd name="connsiteX0" fmla="*/ 3031042 w 5382109"/>
                <a:gd name="connsiteY0" fmla="*/ 753 h 5891190"/>
                <a:gd name="connsiteX1" fmla="*/ 886280 w 5382109"/>
                <a:gd name="connsiteY1" fmla="*/ 1071720 h 5891190"/>
                <a:gd name="connsiteX2" fmla="*/ 577563 w 5382109"/>
                <a:gd name="connsiteY2" fmla="*/ 2302912 h 5891190"/>
                <a:gd name="connsiteX3" fmla="*/ 763 w 5382109"/>
                <a:gd name="connsiteY3" fmla="*/ 3052297 h 5891190"/>
                <a:gd name="connsiteX4" fmla="*/ 511126 w 5382109"/>
                <a:gd name="connsiteY4" fmla="*/ 3328744 h 5891190"/>
                <a:gd name="connsiteX5" fmla="*/ 340038 w 5382109"/>
                <a:gd name="connsiteY5" fmla="*/ 3735543 h 5891190"/>
                <a:gd name="connsiteX6" fmla="*/ 531424 w 5382109"/>
                <a:gd name="connsiteY6" fmla="*/ 3871004 h 5891190"/>
                <a:gd name="connsiteX7" fmla="*/ 372902 w 5382109"/>
                <a:gd name="connsiteY7" fmla="*/ 4062390 h 5891190"/>
                <a:gd name="connsiteX8" fmla="*/ 564288 w 5382109"/>
                <a:gd name="connsiteY8" fmla="*/ 4317572 h 5891190"/>
                <a:gd name="connsiteX9" fmla="*/ 500493 w 5382109"/>
                <a:gd name="connsiteY9" fmla="*/ 4976790 h 5891190"/>
                <a:gd name="connsiteX10" fmla="*/ 1755135 w 5382109"/>
                <a:gd name="connsiteY10" fmla="*/ 5039757 h 5891190"/>
                <a:gd name="connsiteX11" fmla="*/ 1946521 w 5382109"/>
                <a:gd name="connsiteY11" fmla="*/ 5891190 h 5891190"/>
                <a:gd name="connsiteX12" fmla="*/ 4785414 w 5382109"/>
                <a:gd name="connsiteY12" fmla="*/ 5859293 h 5891190"/>
                <a:gd name="connsiteX13" fmla="*/ 4891740 w 5382109"/>
                <a:gd name="connsiteY13" fmla="*/ 3520130 h 5891190"/>
                <a:gd name="connsiteX14" fmla="*/ 3031042 w 5382109"/>
                <a:gd name="connsiteY14" fmla="*/ 753 h 5891190"/>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627 h 5891064"/>
                <a:gd name="connsiteX1" fmla="*/ 777098 w 5382109"/>
                <a:gd name="connsiteY1" fmla="*/ 1180776 h 5891064"/>
                <a:gd name="connsiteX2" fmla="*/ 577563 w 5382109"/>
                <a:gd name="connsiteY2" fmla="*/ 2302786 h 5891064"/>
                <a:gd name="connsiteX3" fmla="*/ 763 w 5382109"/>
                <a:gd name="connsiteY3" fmla="*/ 3052171 h 5891064"/>
                <a:gd name="connsiteX4" fmla="*/ 511126 w 5382109"/>
                <a:gd name="connsiteY4" fmla="*/ 3328618 h 5891064"/>
                <a:gd name="connsiteX5" fmla="*/ 340038 w 5382109"/>
                <a:gd name="connsiteY5" fmla="*/ 3735417 h 5891064"/>
                <a:gd name="connsiteX6" fmla="*/ 531424 w 5382109"/>
                <a:gd name="connsiteY6" fmla="*/ 3870878 h 5891064"/>
                <a:gd name="connsiteX7" fmla="*/ 372902 w 5382109"/>
                <a:gd name="connsiteY7" fmla="*/ 4062264 h 5891064"/>
                <a:gd name="connsiteX8" fmla="*/ 564288 w 5382109"/>
                <a:gd name="connsiteY8" fmla="*/ 4317446 h 5891064"/>
                <a:gd name="connsiteX9" fmla="*/ 500493 w 5382109"/>
                <a:gd name="connsiteY9" fmla="*/ 4976664 h 5891064"/>
                <a:gd name="connsiteX10" fmla="*/ 1755135 w 5382109"/>
                <a:gd name="connsiteY10" fmla="*/ 5039631 h 5891064"/>
                <a:gd name="connsiteX11" fmla="*/ 1946521 w 5382109"/>
                <a:gd name="connsiteY11" fmla="*/ 5891064 h 5891064"/>
                <a:gd name="connsiteX12" fmla="*/ 4785414 w 5382109"/>
                <a:gd name="connsiteY12" fmla="*/ 5859167 h 5891064"/>
                <a:gd name="connsiteX13" fmla="*/ 4891740 w 5382109"/>
                <a:gd name="connsiteY13" fmla="*/ 3520004 h 5891064"/>
                <a:gd name="connsiteX14" fmla="*/ 3031042 w 5382109"/>
                <a:gd name="connsiteY14" fmla="*/ 627 h 5891064"/>
                <a:gd name="connsiteX0" fmla="*/ 3031042 w 5382109"/>
                <a:gd name="connsiteY0" fmla="*/ 968 h 5891405"/>
                <a:gd name="connsiteX1" fmla="*/ 777098 w 5382109"/>
                <a:gd name="connsiteY1" fmla="*/ 1181117 h 5891405"/>
                <a:gd name="connsiteX2" fmla="*/ 577563 w 5382109"/>
                <a:gd name="connsiteY2" fmla="*/ 2303127 h 5891405"/>
                <a:gd name="connsiteX3" fmla="*/ 763 w 5382109"/>
                <a:gd name="connsiteY3" fmla="*/ 3052512 h 5891405"/>
                <a:gd name="connsiteX4" fmla="*/ 511126 w 5382109"/>
                <a:gd name="connsiteY4" fmla="*/ 3328959 h 5891405"/>
                <a:gd name="connsiteX5" fmla="*/ 340038 w 5382109"/>
                <a:gd name="connsiteY5" fmla="*/ 3735758 h 5891405"/>
                <a:gd name="connsiteX6" fmla="*/ 531424 w 5382109"/>
                <a:gd name="connsiteY6" fmla="*/ 3871219 h 5891405"/>
                <a:gd name="connsiteX7" fmla="*/ 372902 w 5382109"/>
                <a:gd name="connsiteY7" fmla="*/ 4062605 h 5891405"/>
                <a:gd name="connsiteX8" fmla="*/ 564288 w 5382109"/>
                <a:gd name="connsiteY8" fmla="*/ 4317787 h 5891405"/>
                <a:gd name="connsiteX9" fmla="*/ 500493 w 5382109"/>
                <a:gd name="connsiteY9" fmla="*/ 4977005 h 5891405"/>
                <a:gd name="connsiteX10" fmla="*/ 1755135 w 5382109"/>
                <a:gd name="connsiteY10" fmla="*/ 5039972 h 5891405"/>
                <a:gd name="connsiteX11" fmla="*/ 1946521 w 5382109"/>
                <a:gd name="connsiteY11" fmla="*/ 5891405 h 5891405"/>
                <a:gd name="connsiteX12" fmla="*/ 4785414 w 5382109"/>
                <a:gd name="connsiteY12" fmla="*/ 5859508 h 5891405"/>
                <a:gd name="connsiteX13" fmla="*/ 4891740 w 5382109"/>
                <a:gd name="connsiteY13" fmla="*/ 3520345 h 5891405"/>
                <a:gd name="connsiteX14" fmla="*/ 3031042 w 5382109"/>
                <a:gd name="connsiteY14" fmla="*/ 968 h 5891405"/>
                <a:gd name="connsiteX0" fmla="*/ 3031042 w 5382109"/>
                <a:gd name="connsiteY0" fmla="*/ 968 h 5891405"/>
                <a:gd name="connsiteX1" fmla="*/ 777098 w 5382109"/>
                <a:gd name="connsiteY1" fmla="*/ 1181117 h 5891405"/>
                <a:gd name="connsiteX2" fmla="*/ 577563 w 5382109"/>
                <a:gd name="connsiteY2" fmla="*/ 2303127 h 5891405"/>
                <a:gd name="connsiteX3" fmla="*/ 763 w 5382109"/>
                <a:gd name="connsiteY3" fmla="*/ 3052512 h 5891405"/>
                <a:gd name="connsiteX4" fmla="*/ 511126 w 5382109"/>
                <a:gd name="connsiteY4" fmla="*/ 3328959 h 5891405"/>
                <a:gd name="connsiteX5" fmla="*/ 340038 w 5382109"/>
                <a:gd name="connsiteY5" fmla="*/ 3735758 h 5891405"/>
                <a:gd name="connsiteX6" fmla="*/ 531424 w 5382109"/>
                <a:gd name="connsiteY6" fmla="*/ 3871219 h 5891405"/>
                <a:gd name="connsiteX7" fmla="*/ 372902 w 5382109"/>
                <a:gd name="connsiteY7" fmla="*/ 4062605 h 5891405"/>
                <a:gd name="connsiteX8" fmla="*/ 564288 w 5382109"/>
                <a:gd name="connsiteY8" fmla="*/ 4317787 h 5891405"/>
                <a:gd name="connsiteX9" fmla="*/ 500493 w 5382109"/>
                <a:gd name="connsiteY9" fmla="*/ 4977005 h 5891405"/>
                <a:gd name="connsiteX10" fmla="*/ 1755135 w 5382109"/>
                <a:gd name="connsiteY10" fmla="*/ 5039972 h 5891405"/>
                <a:gd name="connsiteX11" fmla="*/ 1946521 w 5382109"/>
                <a:gd name="connsiteY11" fmla="*/ 5891405 h 5891405"/>
                <a:gd name="connsiteX12" fmla="*/ 4785414 w 5382109"/>
                <a:gd name="connsiteY12" fmla="*/ 5859508 h 5891405"/>
                <a:gd name="connsiteX13" fmla="*/ 4891740 w 5382109"/>
                <a:gd name="connsiteY13" fmla="*/ 3520345 h 5891405"/>
                <a:gd name="connsiteX14" fmla="*/ 3031042 w 5382109"/>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8119 w 5389186"/>
                <a:gd name="connsiteY0" fmla="*/ 968 h 5891405"/>
                <a:gd name="connsiteX1" fmla="*/ 784175 w 5389186"/>
                <a:gd name="connsiteY1" fmla="*/ 1181117 h 5891405"/>
                <a:gd name="connsiteX2" fmla="*/ 530049 w 5389186"/>
                <a:gd name="connsiteY2" fmla="*/ 2303127 h 5891405"/>
                <a:gd name="connsiteX3" fmla="*/ 7840 w 5389186"/>
                <a:gd name="connsiteY3" fmla="*/ 3052512 h 5891405"/>
                <a:gd name="connsiteX4" fmla="*/ 518203 w 5389186"/>
                <a:gd name="connsiteY4" fmla="*/ 3328959 h 5891405"/>
                <a:gd name="connsiteX5" fmla="*/ 347115 w 5389186"/>
                <a:gd name="connsiteY5" fmla="*/ 3735758 h 5891405"/>
                <a:gd name="connsiteX6" fmla="*/ 538501 w 5389186"/>
                <a:gd name="connsiteY6" fmla="*/ 3871219 h 5891405"/>
                <a:gd name="connsiteX7" fmla="*/ 379979 w 5389186"/>
                <a:gd name="connsiteY7" fmla="*/ 4062605 h 5891405"/>
                <a:gd name="connsiteX8" fmla="*/ 571365 w 5389186"/>
                <a:gd name="connsiteY8" fmla="*/ 4317787 h 5891405"/>
                <a:gd name="connsiteX9" fmla="*/ 507570 w 5389186"/>
                <a:gd name="connsiteY9" fmla="*/ 4977005 h 5891405"/>
                <a:gd name="connsiteX10" fmla="*/ 1762212 w 5389186"/>
                <a:gd name="connsiteY10" fmla="*/ 5039972 h 5891405"/>
                <a:gd name="connsiteX11" fmla="*/ 1953598 w 5389186"/>
                <a:gd name="connsiteY11" fmla="*/ 5891405 h 5891405"/>
                <a:gd name="connsiteX12" fmla="*/ 4792491 w 5389186"/>
                <a:gd name="connsiteY12" fmla="*/ 5859508 h 5891405"/>
                <a:gd name="connsiteX13" fmla="*/ 4898817 w 5389186"/>
                <a:gd name="connsiteY13" fmla="*/ 3520345 h 5891405"/>
                <a:gd name="connsiteX14" fmla="*/ 3038119 w 5389186"/>
                <a:gd name="connsiteY14" fmla="*/ 968 h 5891405"/>
                <a:gd name="connsiteX0" fmla="*/ 3037057 w 5388124"/>
                <a:gd name="connsiteY0" fmla="*/ 968 h 5891405"/>
                <a:gd name="connsiteX1" fmla="*/ 783113 w 5388124"/>
                <a:gd name="connsiteY1" fmla="*/ 1181117 h 5891405"/>
                <a:gd name="connsiteX2" fmla="*/ 528987 w 5388124"/>
                <a:gd name="connsiteY2" fmla="*/ 2303127 h 5891405"/>
                <a:gd name="connsiteX3" fmla="*/ 6778 w 5388124"/>
                <a:gd name="connsiteY3" fmla="*/ 3052512 h 5891405"/>
                <a:gd name="connsiteX4" fmla="*/ 517141 w 5388124"/>
                <a:gd name="connsiteY4" fmla="*/ 3328959 h 5891405"/>
                <a:gd name="connsiteX5" fmla="*/ 346053 w 5388124"/>
                <a:gd name="connsiteY5" fmla="*/ 3735758 h 5891405"/>
                <a:gd name="connsiteX6" fmla="*/ 537439 w 5388124"/>
                <a:gd name="connsiteY6" fmla="*/ 3871219 h 5891405"/>
                <a:gd name="connsiteX7" fmla="*/ 378917 w 5388124"/>
                <a:gd name="connsiteY7" fmla="*/ 4062605 h 5891405"/>
                <a:gd name="connsiteX8" fmla="*/ 570303 w 5388124"/>
                <a:gd name="connsiteY8" fmla="*/ 4317787 h 5891405"/>
                <a:gd name="connsiteX9" fmla="*/ 506508 w 5388124"/>
                <a:gd name="connsiteY9" fmla="*/ 4977005 h 5891405"/>
                <a:gd name="connsiteX10" fmla="*/ 1761150 w 5388124"/>
                <a:gd name="connsiteY10" fmla="*/ 5039972 h 5891405"/>
                <a:gd name="connsiteX11" fmla="*/ 1952536 w 5388124"/>
                <a:gd name="connsiteY11" fmla="*/ 5891405 h 5891405"/>
                <a:gd name="connsiteX12" fmla="*/ 4791429 w 5388124"/>
                <a:gd name="connsiteY12" fmla="*/ 5859508 h 5891405"/>
                <a:gd name="connsiteX13" fmla="*/ 4897755 w 5388124"/>
                <a:gd name="connsiteY13" fmla="*/ 3520345 h 5891405"/>
                <a:gd name="connsiteX14" fmla="*/ 3037057 w 5388124"/>
                <a:gd name="connsiteY14" fmla="*/ 968 h 5891405"/>
                <a:gd name="connsiteX0" fmla="*/ 3034541 w 5385608"/>
                <a:gd name="connsiteY0" fmla="*/ 968 h 5891405"/>
                <a:gd name="connsiteX1" fmla="*/ 780597 w 5385608"/>
                <a:gd name="connsiteY1" fmla="*/ 1181117 h 5891405"/>
                <a:gd name="connsiteX2" fmla="*/ 526471 w 5385608"/>
                <a:gd name="connsiteY2" fmla="*/ 2303127 h 5891405"/>
                <a:gd name="connsiteX3" fmla="*/ 4262 w 5385608"/>
                <a:gd name="connsiteY3" fmla="*/ 3052512 h 5891405"/>
                <a:gd name="connsiteX4" fmla="*/ 514625 w 5385608"/>
                <a:gd name="connsiteY4" fmla="*/ 3328959 h 5891405"/>
                <a:gd name="connsiteX5" fmla="*/ 343537 w 5385608"/>
                <a:gd name="connsiteY5" fmla="*/ 3735758 h 5891405"/>
                <a:gd name="connsiteX6" fmla="*/ 534923 w 5385608"/>
                <a:gd name="connsiteY6" fmla="*/ 3871219 h 5891405"/>
                <a:gd name="connsiteX7" fmla="*/ 376401 w 5385608"/>
                <a:gd name="connsiteY7" fmla="*/ 4062605 h 5891405"/>
                <a:gd name="connsiteX8" fmla="*/ 567787 w 5385608"/>
                <a:gd name="connsiteY8" fmla="*/ 4317787 h 5891405"/>
                <a:gd name="connsiteX9" fmla="*/ 503992 w 5385608"/>
                <a:gd name="connsiteY9" fmla="*/ 4977005 h 5891405"/>
                <a:gd name="connsiteX10" fmla="*/ 1758634 w 5385608"/>
                <a:gd name="connsiteY10" fmla="*/ 5039972 h 5891405"/>
                <a:gd name="connsiteX11" fmla="*/ 1950020 w 5385608"/>
                <a:gd name="connsiteY11" fmla="*/ 5891405 h 5891405"/>
                <a:gd name="connsiteX12" fmla="*/ 4788913 w 5385608"/>
                <a:gd name="connsiteY12" fmla="*/ 5859508 h 5891405"/>
                <a:gd name="connsiteX13" fmla="*/ 4895239 w 5385608"/>
                <a:gd name="connsiteY13" fmla="*/ 3520345 h 5891405"/>
                <a:gd name="connsiteX14" fmla="*/ 3034541 w 5385608"/>
                <a:gd name="connsiteY14" fmla="*/ 968 h 5891405"/>
                <a:gd name="connsiteX0" fmla="*/ 3034541 w 5385608"/>
                <a:gd name="connsiteY0" fmla="*/ 968 h 5891405"/>
                <a:gd name="connsiteX1" fmla="*/ 780597 w 5385608"/>
                <a:gd name="connsiteY1" fmla="*/ 1181117 h 5891405"/>
                <a:gd name="connsiteX2" fmla="*/ 526471 w 5385608"/>
                <a:gd name="connsiteY2" fmla="*/ 2303127 h 5891405"/>
                <a:gd name="connsiteX3" fmla="*/ 4262 w 5385608"/>
                <a:gd name="connsiteY3" fmla="*/ 3052512 h 5891405"/>
                <a:gd name="connsiteX4" fmla="*/ 514625 w 5385608"/>
                <a:gd name="connsiteY4" fmla="*/ 3328959 h 5891405"/>
                <a:gd name="connsiteX5" fmla="*/ 343537 w 5385608"/>
                <a:gd name="connsiteY5" fmla="*/ 3735758 h 5891405"/>
                <a:gd name="connsiteX6" fmla="*/ 534923 w 5385608"/>
                <a:gd name="connsiteY6" fmla="*/ 3871219 h 5891405"/>
                <a:gd name="connsiteX7" fmla="*/ 376401 w 5385608"/>
                <a:gd name="connsiteY7" fmla="*/ 4062605 h 5891405"/>
                <a:gd name="connsiteX8" fmla="*/ 567787 w 5385608"/>
                <a:gd name="connsiteY8" fmla="*/ 4317787 h 5891405"/>
                <a:gd name="connsiteX9" fmla="*/ 503992 w 5385608"/>
                <a:gd name="connsiteY9" fmla="*/ 4977005 h 5891405"/>
                <a:gd name="connsiteX10" fmla="*/ 1758634 w 5385608"/>
                <a:gd name="connsiteY10" fmla="*/ 5039972 h 5891405"/>
                <a:gd name="connsiteX11" fmla="*/ 1950020 w 5385608"/>
                <a:gd name="connsiteY11" fmla="*/ 5891405 h 5891405"/>
                <a:gd name="connsiteX12" fmla="*/ 4788913 w 5385608"/>
                <a:gd name="connsiteY12" fmla="*/ 5859508 h 5891405"/>
                <a:gd name="connsiteX13" fmla="*/ 4895239 w 5385608"/>
                <a:gd name="connsiteY13" fmla="*/ 3520345 h 5891405"/>
                <a:gd name="connsiteX14" fmla="*/ 3034541 w 5385608"/>
                <a:gd name="connsiteY14" fmla="*/ 968 h 5891405"/>
                <a:gd name="connsiteX0" fmla="*/ 2980702 w 5331769"/>
                <a:gd name="connsiteY0" fmla="*/ 968 h 5891405"/>
                <a:gd name="connsiteX1" fmla="*/ 726758 w 5331769"/>
                <a:gd name="connsiteY1" fmla="*/ 1181117 h 5891405"/>
                <a:gd name="connsiteX2" fmla="*/ 472632 w 5331769"/>
                <a:gd name="connsiteY2" fmla="*/ 2303127 h 5891405"/>
                <a:gd name="connsiteX3" fmla="*/ 5014 w 5331769"/>
                <a:gd name="connsiteY3" fmla="*/ 3079808 h 5891405"/>
                <a:gd name="connsiteX4" fmla="*/ 460786 w 5331769"/>
                <a:gd name="connsiteY4" fmla="*/ 3328959 h 5891405"/>
                <a:gd name="connsiteX5" fmla="*/ 289698 w 5331769"/>
                <a:gd name="connsiteY5" fmla="*/ 3735758 h 5891405"/>
                <a:gd name="connsiteX6" fmla="*/ 481084 w 5331769"/>
                <a:gd name="connsiteY6" fmla="*/ 3871219 h 5891405"/>
                <a:gd name="connsiteX7" fmla="*/ 322562 w 5331769"/>
                <a:gd name="connsiteY7" fmla="*/ 4062605 h 5891405"/>
                <a:gd name="connsiteX8" fmla="*/ 513948 w 5331769"/>
                <a:gd name="connsiteY8" fmla="*/ 4317787 h 5891405"/>
                <a:gd name="connsiteX9" fmla="*/ 450153 w 5331769"/>
                <a:gd name="connsiteY9" fmla="*/ 4977005 h 5891405"/>
                <a:gd name="connsiteX10" fmla="*/ 1704795 w 5331769"/>
                <a:gd name="connsiteY10" fmla="*/ 5039972 h 5891405"/>
                <a:gd name="connsiteX11" fmla="*/ 1896181 w 5331769"/>
                <a:gd name="connsiteY11" fmla="*/ 5891405 h 5891405"/>
                <a:gd name="connsiteX12" fmla="*/ 4735074 w 5331769"/>
                <a:gd name="connsiteY12" fmla="*/ 5859508 h 5891405"/>
                <a:gd name="connsiteX13" fmla="*/ 4841400 w 5331769"/>
                <a:gd name="connsiteY13" fmla="*/ 3520345 h 5891405"/>
                <a:gd name="connsiteX14" fmla="*/ 2980702 w 5331769"/>
                <a:gd name="connsiteY14" fmla="*/ 968 h 5891405"/>
                <a:gd name="connsiteX0" fmla="*/ 2980491 w 5331558"/>
                <a:gd name="connsiteY0" fmla="*/ 968 h 5891405"/>
                <a:gd name="connsiteX1" fmla="*/ 726547 w 5331558"/>
                <a:gd name="connsiteY1" fmla="*/ 1181117 h 5891405"/>
                <a:gd name="connsiteX2" fmla="*/ 486068 w 5331558"/>
                <a:gd name="connsiteY2" fmla="*/ 2371366 h 5891405"/>
                <a:gd name="connsiteX3" fmla="*/ 4803 w 5331558"/>
                <a:gd name="connsiteY3" fmla="*/ 3079808 h 5891405"/>
                <a:gd name="connsiteX4" fmla="*/ 460575 w 5331558"/>
                <a:gd name="connsiteY4" fmla="*/ 3328959 h 5891405"/>
                <a:gd name="connsiteX5" fmla="*/ 289487 w 5331558"/>
                <a:gd name="connsiteY5" fmla="*/ 3735758 h 5891405"/>
                <a:gd name="connsiteX6" fmla="*/ 480873 w 5331558"/>
                <a:gd name="connsiteY6" fmla="*/ 3871219 h 5891405"/>
                <a:gd name="connsiteX7" fmla="*/ 322351 w 5331558"/>
                <a:gd name="connsiteY7" fmla="*/ 4062605 h 5891405"/>
                <a:gd name="connsiteX8" fmla="*/ 513737 w 5331558"/>
                <a:gd name="connsiteY8" fmla="*/ 4317787 h 5891405"/>
                <a:gd name="connsiteX9" fmla="*/ 449942 w 5331558"/>
                <a:gd name="connsiteY9" fmla="*/ 4977005 h 5891405"/>
                <a:gd name="connsiteX10" fmla="*/ 1704584 w 5331558"/>
                <a:gd name="connsiteY10" fmla="*/ 5039972 h 5891405"/>
                <a:gd name="connsiteX11" fmla="*/ 1895970 w 5331558"/>
                <a:gd name="connsiteY11" fmla="*/ 5891405 h 5891405"/>
                <a:gd name="connsiteX12" fmla="*/ 4734863 w 5331558"/>
                <a:gd name="connsiteY12" fmla="*/ 5859508 h 5891405"/>
                <a:gd name="connsiteX13" fmla="*/ 4841189 w 5331558"/>
                <a:gd name="connsiteY13" fmla="*/ 3520345 h 5891405"/>
                <a:gd name="connsiteX14" fmla="*/ 2980491 w 5331558"/>
                <a:gd name="connsiteY14" fmla="*/ 968 h 5891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31558" h="5891405">
                  <a:moveTo>
                    <a:pt x="2980491" y="968"/>
                  </a:moveTo>
                  <a:cubicBezTo>
                    <a:pt x="1784302" y="-22254"/>
                    <a:pt x="1040642" y="372305"/>
                    <a:pt x="726547" y="1181117"/>
                  </a:cubicBezTo>
                  <a:cubicBezTo>
                    <a:pt x="528785" y="1834793"/>
                    <a:pt x="744238" y="2066938"/>
                    <a:pt x="486068" y="2371366"/>
                  </a:cubicBezTo>
                  <a:cubicBezTo>
                    <a:pt x="239818" y="2677225"/>
                    <a:pt x="-40213" y="2911644"/>
                    <a:pt x="4803" y="3079808"/>
                  </a:cubicBezTo>
                  <a:cubicBezTo>
                    <a:pt x="109541" y="3181162"/>
                    <a:pt x="260766" y="3266498"/>
                    <a:pt x="460575" y="3328959"/>
                  </a:cubicBezTo>
                  <a:cubicBezTo>
                    <a:pt x="403546" y="3464559"/>
                    <a:pt x="198074" y="3641722"/>
                    <a:pt x="289487" y="3735758"/>
                  </a:cubicBezTo>
                  <a:lnTo>
                    <a:pt x="480873" y="3871219"/>
                  </a:lnTo>
                  <a:cubicBezTo>
                    <a:pt x="428032" y="3935014"/>
                    <a:pt x="303940" y="3939433"/>
                    <a:pt x="322351" y="4062605"/>
                  </a:cubicBezTo>
                  <a:cubicBezTo>
                    <a:pt x="362395" y="4195168"/>
                    <a:pt x="550882" y="4226788"/>
                    <a:pt x="513737" y="4317787"/>
                  </a:cubicBezTo>
                  <a:cubicBezTo>
                    <a:pt x="397470" y="4561276"/>
                    <a:pt x="358392" y="4876020"/>
                    <a:pt x="449942" y="4977005"/>
                  </a:cubicBezTo>
                  <a:cubicBezTo>
                    <a:pt x="636587" y="5158310"/>
                    <a:pt x="1197305" y="5208988"/>
                    <a:pt x="1704584" y="5039972"/>
                  </a:cubicBezTo>
                  <a:lnTo>
                    <a:pt x="1895970" y="5891405"/>
                  </a:lnTo>
                  <a:lnTo>
                    <a:pt x="4734863" y="5859508"/>
                  </a:lnTo>
                  <a:cubicBezTo>
                    <a:pt x="4366268" y="4516262"/>
                    <a:pt x="4422975" y="3927926"/>
                    <a:pt x="4841189" y="3520345"/>
                  </a:cubicBezTo>
                  <a:cubicBezTo>
                    <a:pt x="6117095" y="1964448"/>
                    <a:pt x="4692333" y="36409"/>
                    <a:pt x="2980491" y="9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4" name="Oval 37">
              <a:extLst>
                <a:ext uri="{FF2B5EF4-FFF2-40B4-BE49-F238E27FC236}">
                  <a16:creationId xmlns:a16="http://schemas.microsoft.com/office/drawing/2014/main" id="{0711327E-9191-4394-B64D-73AD56C41377}"/>
                </a:ext>
              </a:extLst>
            </p:cNvPr>
            <p:cNvSpPr/>
            <p:nvPr/>
          </p:nvSpPr>
          <p:spPr>
            <a:xfrm rot="18100542">
              <a:off x="5907878" y="-58593"/>
              <a:ext cx="1436045" cy="2141152"/>
            </a:xfrm>
            <a:custGeom>
              <a:avLst/>
              <a:gdLst/>
              <a:ahLst/>
              <a:cxnLst/>
              <a:rect l="l" t="t" r="r" b="b"/>
              <a:pathLst>
                <a:path w="1170491" h="1745209">
                  <a:moveTo>
                    <a:pt x="429221" y="671495"/>
                  </a:moveTo>
                  <a:cubicBezTo>
                    <a:pt x="415869" y="670322"/>
                    <a:pt x="402356" y="670624"/>
                    <a:pt x="388917" y="672439"/>
                  </a:cubicBezTo>
                  <a:cubicBezTo>
                    <a:pt x="370997" y="674859"/>
                    <a:pt x="353207" y="679968"/>
                    <a:pt x="336101" y="687858"/>
                  </a:cubicBezTo>
                  <a:lnTo>
                    <a:pt x="344770" y="708640"/>
                  </a:lnTo>
                  <a:cubicBezTo>
                    <a:pt x="405276" y="680369"/>
                    <a:pt x="475531" y="691805"/>
                    <a:pt x="523918" y="737799"/>
                  </a:cubicBezTo>
                  <a:cubicBezTo>
                    <a:pt x="569388" y="781022"/>
                    <a:pt x="587723" y="847396"/>
                    <a:pt x="571504" y="910067"/>
                  </a:cubicBezTo>
                  <a:lnTo>
                    <a:pt x="593243" y="915886"/>
                  </a:lnTo>
                  <a:cubicBezTo>
                    <a:pt x="611678" y="844923"/>
                    <a:pt x="590662" y="769719"/>
                    <a:pt x="538740" y="720849"/>
                  </a:cubicBezTo>
                  <a:cubicBezTo>
                    <a:pt x="507886" y="691808"/>
                    <a:pt x="469277" y="675014"/>
                    <a:pt x="429221" y="671495"/>
                  </a:cubicBezTo>
                  <a:close/>
                  <a:moveTo>
                    <a:pt x="588421" y="580980"/>
                  </a:moveTo>
                  <a:cubicBezTo>
                    <a:pt x="534186" y="581239"/>
                    <a:pt x="482134" y="605639"/>
                    <a:pt x="446738" y="649695"/>
                  </a:cubicBezTo>
                  <a:lnTo>
                    <a:pt x="463760" y="664437"/>
                  </a:lnTo>
                  <a:cubicBezTo>
                    <a:pt x="505329" y="612166"/>
                    <a:pt x="573320" y="591099"/>
                    <a:pt x="637132" y="610714"/>
                  </a:cubicBezTo>
                  <a:cubicBezTo>
                    <a:pt x="697098" y="629147"/>
                    <a:pt x="743088" y="680397"/>
                    <a:pt x="756495" y="743730"/>
                  </a:cubicBezTo>
                  <a:lnTo>
                    <a:pt x="778549" y="739251"/>
                  </a:lnTo>
                  <a:cubicBezTo>
                    <a:pt x="763432" y="667508"/>
                    <a:pt x="711108" y="609548"/>
                    <a:pt x="642848" y="588934"/>
                  </a:cubicBezTo>
                  <a:cubicBezTo>
                    <a:pt x="624821" y="583490"/>
                    <a:pt x="606500" y="580894"/>
                    <a:pt x="588421" y="580980"/>
                  </a:cubicBezTo>
                  <a:close/>
                  <a:moveTo>
                    <a:pt x="533817" y="0"/>
                  </a:moveTo>
                  <a:cubicBezTo>
                    <a:pt x="617807" y="1"/>
                    <a:pt x="687626" y="60667"/>
                    <a:pt x="697680" y="141081"/>
                  </a:cubicBezTo>
                  <a:cubicBezTo>
                    <a:pt x="603869" y="182843"/>
                    <a:pt x="547102" y="268997"/>
                    <a:pt x="562024" y="352718"/>
                  </a:cubicBezTo>
                  <a:lnTo>
                    <a:pt x="584367" y="347971"/>
                  </a:lnTo>
                  <a:cubicBezTo>
                    <a:pt x="570422" y="267354"/>
                    <a:pt x="633895" y="183716"/>
                    <a:pt x="732836" y="150639"/>
                  </a:cubicBezTo>
                  <a:cubicBezTo>
                    <a:pt x="738208" y="147500"/>
                    <a:pt x="743991" y="147205"/>
                    <a:pt x="749842" y="147205"/>
                  </a:cubicBezTo>
                  <a:cubicBezTo>
                    <a:pt x="844103" y="147205"/>
                    <a:pt x="920515" y="223618"/>
                    <a:pt x="920515" y="317877"/>
                  </a:cubicBezTo>
                  <a:lnTo>
                    <a:pt x="910716" y="366417"/>
                  </a:lnTo>
                  <a:lnTo>
                    <a:pt x="920515" y="366418"/>
                  </a:lnTo>
                  <a:lnTo>
                    <a:pt x="920515" y="371433"/>
                  </a:lnTo>
                  <a:cubicBezTo>
                    <a:pt x="997755" y="379016"/>
                    <a:pt x="1056877" y="445155"/>
                    <a:pt x="1056877" y="525101"/>
                  </a:cubicBezTo>
                  <a:lnTo>
                    <a:pt x="1047351" y="572282"/>
                  </a:lnTo>
                  <a:cubicBezTo>
                    <a:pt x="1119671" y="602218"/>
                    <a:pt x="1170491" y="673500"/>
                    <a:pt x="1170491" y="756650"/>
                  </a:cubicBezTo>
                  <a:cubicBezTo>
                    <a:pt x="1170490" y="802863"/>
                    <a:pt x="1154794" y="845409"/>
                    <a:pt x="1127569" y="878235"/>
                  </a:cubicBezTo>
                  <a:cubicBezTo>
                    <a:pt x="1080615" y="934488"/>
                    <a:pt x="1014142" y="959925"/>
                    <a:pt x="954678" y="939840"/>
                  </a:cubicBezTo>
                  <a:lnTo>
                    <a:pt x="947373" y="961469"/>
                  </a:lnTo>
                  <a:cubicBezTo>
                    <a:pt x="1000817" y="979520"/>
                    <a:pt x="1058949" y="966083"/>
                    <a:pt x="1106746" y="928282"/>
                  </a:cubicBezTo>
                  <a:cubicBezTo>
                    <a:pt x="1128548" y="955588"/>
                    <a:pt x="1138907" y="990708"/>
                    <a:pt x="1138907" y="1028247"/>
                  </a:cubicBezTo>
                  <a:cubicBezTo>
                    <a:pt x="1138907" y="1124134"/>
                    <a:pt x="1071328" y="1204237"/>
                    <a:pt x="981133" y="1223220"/>
                  </a:cubicBezTo>
                  <a:cubicBezTo>
                    <a:pt x="889088" y="1236998"/>
                    <a:pt x="805358" y="1200898"/>
                    <a:pt x="777272" y="1134408"/>
                  </a:cubicBezTo>
                  <a:cubicBezTo>
                    <a:pt x="791057" y="1124903"/>
                    <a:pt x="802061" y="1111678"/>
                    <a:pt x="810210" y="1096167"/>
                  </a:cubicBezTo>
                  <a:cubicBezTo>
                    <a:pt x="831546" y="1055553"/>
                    <a:pt x="830022" y="1005443"/>
                    <a:pt x="806195" y="964175"/>
                  </a:cubicBezTo>
                  <a:lnTo>
                    <a:pt x="787267" y="975103"/>
                  </a:lnTo>
                  <a:cubicBezTo>
                    <a:pt x="807161" y="1009560"/>
                    <a:pt x="808703" y="1051275"/>
                    <a:pt x="791333" y="1085110"/>
                  </a:cubicBezTo>
                  <a:cubicBezTo>
                    <a:pt x="784855" y="1097727"/>
                    <a:pt x="776117" y="1108536"/>
                    <a:pt x="763385" y="1114320"/>
                  </a:cubicBezTo>
                  <a:lnTo>
                    <a:pt x="744063" y="1119497"/>
                  </a:lnTo>
                  <a:lnTo>
                    <a:pt x="747716" y="1128718"/>
                  </a:lnTo>
                  <a:cubicBezTo>
                    <a:pt x="731558" y="1137628"/>
                    <a:pt x="712804" y="1141697"/>
                    <a:pt x="693327" y="1140344"/>
                  </a:cubicBezTo>
                  <a:cubicBezTo>
                    <a:pt x="655409" y="1137711"/>
                    <a:pt x="620494" y="1114908"/>
                    <a:pt x="601213" y="1080185"/>
                  </a:cubicBezTo>
                  <a:lnTo>
                    <a:pt x="582082" y="1090754"/>
                  </a:lnTo>
                  <a:cubicBezTo>
                    <a:pt x="605167" y="1132362"/>
                    <a:pt x="647281" y="1159482"/>
                    <a:pt x="693051" y="1162221"/>
                  </a:cubicBezTo>
                  <a:cubicBezTo>
                    <a:pt x="715413" y="1163558"/>
                    <a:pt x="736989" y="1158982"/>
                    <a:pt x="755684" y="1148835"/>
                  </a:cubicBezTo>
                  <a:cubicBezTo>
                    <a:pt x="792539" y="1222022"/>
                    <a:pt x="887119" y="1262260"/>
                    <a:pt x="989751" y="1247587"/>
                  </a:cubicBezTo>
                  <a:cubicBezTo>
                    <a:pt x="1000157" y="1267987"/>
                    <a:pt x="1004489" y="1291252"/>
                    <a:pt x="1004488" y="1315531"/>
                  </a:cubicBezTo>
                  <a:cubicBezTo>
                    <a:pt x="1004488" y="1381750"/>
                    <a:pt x="972258" y="1440443"/>
                    <a:pt x="920375" y="1473506"/>
                  </a:cubicBezTo>
                  <a:lnTo>
                    <a:pt x="913116" y="1474079"/>
                  </a:lnTo>
                  <a:cubicBezTo>
                    <a:pt x="850536" y="1469665"/>
                    <a:pt x="794159" y="1430126"/>
                    <a:pt x="766796" y="1371458"/>
                  </a:cubicBezTo>
                  <a:lnTo>
                    <a:pt x="746323" y="1380801"/>
                  </a:lnTo>
                  <a:cubicBezTo>
                    <a:pt x="776874" y="1446464"/>
                    <a:pt x="839753" y="1490827"/>
                    <a:pt x="909888" y="1496052"/>
                  </a:cubicBezTo>
                  <a:cubicBezTo>
                    <a:pt x="891948" y="1561049"/>
                    <a:pt x="840393" y="1611456"/>
                    <a:pt x="774838" y="1628054"/>
                  </a:cubicBezTo>
                  <a:cubicBezTo>
                    <a:pt x="686646" y="1642970"/>
                    <a:pt x="605133" y="1612285"/>
                    <a:pt x="571751" y="1552195"/>
                  </a:cubicBezTo>
                  <a:lnTo>
                    <a:pt x="550649" y="1566422"/>
                  </a:lnTo>
                  <a:cubicBezTo>
                    <a:pt x="577499" y="1609979"/>
                    <a:pt x="626419" y="1639383"/>
                    <a:pt x="685031" y="1648114"/>
                  </a:cubicBezTo>
                  <a:cubicBezTo>
                    <a:pt x="659684" y="1706013"/>
                    <a:pt x="601329" y="1745210"/>
                    <a:pt x="533818" y="1745209"/>
                  </a:cubicBezTo>
                  <a:cubicBezTo>
                    <a:pt x="455549" y="1745210"/>
                    <a:pt x="416747" y="1692524"/>
                    <a:pt x="372301" y="1619888"/>
                  </a:cubicBezTo>
                  <a:lnTo>
                    <a:pt x="366380" y="1592106"/>
                  </a:lnTo>
                  <a:cubicBezTo>
                    <a:pt x="305091" y="1567105"/>
                    <a:pt x="259811" y="1511085"/>
                    <a:pt x="250590" y="1443452"/>
                  </a:cubicBezTo>
                  <a:cubicBezTo>
                    <a:pt x="203712" y="1453117"/>
                    <a:pt x="158965" y="1444975"/>
                    <a:pt x="117260" y="1407178"/>
                  </a:cubicBezTo>
                  <a:cubicBezTo>
                    <a:pt x="55030" y="1350772"/>
                    <a:pt x="44039" y="1258933"/>
                    <a:pt x="90593" y="1192598"/>
                  </a:cubicBezTo>
                  <a:cubicBezTo>
                    <a:pt x="186799" y="1224213"/>
                    <a:pt x="285304" y="1199642"/>
                    <a:pt x="330760" y="1129474"/>
                  </a:cubicBezTo>
                  <a:lnTo>
                    <a:pt x="344999" y="1132822"/>
                  </a:lnTo>
                  <a:cubicBezTo>
                    <a:pt x="420009" y="1139731"/>
                    <a:pt x="490500" y="1101048"/>
                    <a:pt x="524987" y="1034051"/>
                  </a:cubicBezTo>
                  <a:lnTo>
                    <a:pt x="505360" y="1023014"/>
                  </a:lnTo>
                  <a:cubicBezTo>
                    <a:pt x="475089" y="1082544"/>
                    <a:pt x="412689" y="1116790"/>
                    <a:pt x="346243" y="1110339"/>
                  </a:cubicBezTo>
                  <a:cubicBezTo>
                    <a:pt x="283801" y="1104277"/>
                    <a:pt x="228486" y="1063265"/>
                    <a:pt x="202679" y="1003895"/>
                  </a:cubicBezTo>
                  <a:lnTo>
                    <a:pt x="181967" y="1012696"/>
                  </a:lnTo>
                  <a:cubicBezTo>
                    <a:pt x="205492" y="1066954"/>
                    <a:pt x="250941" y="1107583"/>
                    <a:pt x="305288" y="1123484"/>
                  </a:cubicBezTo>
                  <a:cubicBezTo>
                    <a:pt x="260051" y="1186174"/>
                    <a:pt x="162021" y="1201884"/>
                    <a:pt x="70961" y="1161909"/>
                  </a:cubicBezTo>
                  <a:cubicBezTo>
                    <a:pt x="64874" y="1160625"/>
                    <a:pt x="60391" y="1156961"/>
                    <a:pt x="56055" y="1153032"/>
                  </a:cubicBezTo>
                  <a:cubicBezTo>
                    <a:pt x="-13786" y="1089729"/>
                    <a:pt x="-19088" y="981796"/>
                    <a:pt x="44214" y="911953"/>
                  </a:cubicBezTo>
                  <a:lnTo>
                    <a:pt x="84073" y="882569"/>
                  </a:lnTo>
                  <a:lnTo>
                    <a:pt x="76811" y="875989"/>
                  </a:lnTo>
                  <a:lnTo>
                    <a:pt x="80179" y="872273"/>
                  </a:lnTo>
                  <a:cubicBezTo>
                    <a:pt x="28040" y="814783"/>
                    <a:pt x="28651" y="726072"/>
                    <a:pt x="82340" y="666836"/>
                  </a:cubicBezTo>
                  <a:lnTo>
                    <a:pt x="121082" y="638275"/>
                  </a:lnTo>
                  <a:cubicBezTo>
                    <a:pt x="89526" y="571593"/>
                    <a:pt x="96788" y="490523"/>
                    <a:pt x="145805" y="430894"/>
                  </a:cubicBezTo>
                  <a:cubicBezTo>
                    <a:pt x="198586" y="400645"/>
                    <a:pt x="259015" y="385179"/>
                    <a:pt x="321878" y="383347"/>
                  </a:cubicBezTo>
                  <a:lnTo>
                    <a:pt x="321111" y="357014"/>
                  </a:lnTo>
                  <a:cubicBezTo>
                    <a:pt x="257723" y="358862"/>
                    <a:pt x="196668" y="373772"/>
                    <a:pt x="141180" y="399723"/>
                  </a:cubicBezTo>
                  <a:cubicBezTo>
                    <a:pt x="117813" y="370058"/>
                    <a:pt x="106816" y="332072"/>
                    <a:pt x="106816" y="291518"/>
                  </a:cubicBezTo>
                  <a:cubicBezTo>
                    <a:pt x="106816" y="170286"/>
                    <a:pt x="205094" y="72008"/>
                    <a:pt x="326327" y="72008"/>
                  </a:cubicBezTo>
                  <a:cubicBezTo>
                    <a:pt x="350305" y="72008"/>
                    <a:pt x="373385" y="75853"/>
                    <a:pt x="394659" y="83948"/>
                  </a:cubicBezTo>
                  <a:cubicBezTo>
                    <a:pt x="425371" y="33609"/>
                    <a:pt x="467237" y="0"/>
                    <a:pt x="533817"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75" name="Rectangle 19">
            <a:extLst>
              <a:ext uri="{FF2B5EF4-FFF2-40B4-BE49-F238E27FC236}">
                <a16:creationId xmlns:a16="http://schemas.microsoft.com/office/drawing/2014/main" id="{8025BC4E-7A4E-42D9-9569-8844F8906CE5}"/>
              </a:ext>
            </a:extLst>
          </p:cNvPr>
          <p:cNvSpPr/>
          <p:nvPr/>
        </p:nvSpPr>
        <p:spPr>
          <a:xfrm>
            <a:off x="4471052" y="2446822"/>
            <a:ext cx="449751" cy="494370"/>
          </a:xfrm>
          <a:custGeom>
            <a:avLst/>
            <a:gdLst/>
            <a:ahLst/>
            <a:cxnLst/>
            <a:rect l="l" t="t" r="r" b="b"/>
            <a:pathLst>
              <a:path w="2926108" h="3216409">
                <a:moveTo>
                  <a:pt x="1150286" y="2039882"/>
                </a:moveTo>
                <a:cubicBezTo>
                  <a:pt x="1216487" y="2110220"/>
                  <a:pt x="1249586" y="2238485"/>
                  <a:pt x="1348889" y="2250897"/>
                </a:cubicBezTo>
                <a:cubicBezTo>
                  <a:pt x="1452327" y="2213659"/>
                  <a:pt x="1530941" y="2147458"/>
                  <a:pt x="1597142" y="2052295"/>
                </a:cubicBezTo>
                <a:cubicBezTo>
                  <a:pt x="1634380" y="2030228"/>
                  <a:pt x="1712994" y="2049536"/>
                  <a:pt x="1721269" y="2072982"/>
                </a:cubicBezTo>
                <a:cubicBezTo>
                  <a:pt x="1533700" y="2362611"/>
                  <a:pt x="1615072" y="2763954"/>
                  <a:pt x="1568179" y="2830155"/>
                </a:cubicBezTo>
                <a:cubicBezTo>
                  <a:pt x="1391644" y="2965315"/>
                  <a:pt x="1231658" y="2893598"/>
                  <a:pt x="1063398" y="2925319"/>
                </a:cubicBezTo>
                <a:cubicBezTo>
                  <a:pt x="925479" y="2954282"/>
                  <a:pt x="820660" y="3107371"/>
                  <a:pt x="686879" y="3148747"/>
                </a:cubicBezTo>
                <a:cubicBezTo>
                  <a:pt x="536548" y="3184606"/>
                  <a:pt x="373804" y="3224602"/>
                  <a:pt x="215198" y="3214948"/>
                </a:cubicBezTo>
                <a:cubicBezTo>
                  <a:pt x="93829" y="3209431"/>
                  <a:pt x="71763" y="3046687"/>
                  <a:pt x="136584" y="2925318"/>
                </a:cubicBezTo>
                <a:cubicBezTo>
                  <a:pt x="168305" y="2828775"/>
                  <a:pt x="121415" y="2802571"/>
                  <a:pt x="107623" y="2710165"/>
                </a:cubicBezTo>
                <a:cubicBezTo>
                  <a:pt x="111150" y="2693172"/>
                  <a:pt x="127647" y="2691385"/>
                  <a:pt x="158288" y="2695563"/>
                </a:cubicBezTo>
                <a:lnTo>
                  <a:pt x="158288" y="2626239"/>
                </a:lnTo>
                <a:lnTo>
                  <a:pt x="266288" y="2626239"/>
                </a:lnTo>
                <a:lnTo>
                  <a:pt x="266288" y="2708276"/>
                </a:lnTo>
                <a:lnTo>
                  <a:pt x="307224" y="2711894"/>
                </a:lnTo>
                <a:lnTo>
                  <a:pt x="307224" y="2626239"/>
                </a:lnTo>
                <a:lnTo>
                  <a:pt x="415224" y="2626239"/>
                </a:lnTo>
                <a:lnTo>
                  <a:pt x="415224" y="2711420"/>
                </a:lnTo>
                <a:cubicBezTo>
                  <a:pt x="428487" y="2711947"/>
                  <a:pt x="442136" y="2710942"/>
                  <a:pt x="456160" y="2708700"/>
                </a:cubicBezTo>
                <a:lnTo>
                  <a:pt x="456160" y="2617963"/>
                </a:lnTo>
                <a:lnTo>
                  <a:pt x="564160" y="2617963"/>
                </a:lnTo>
                <a:lnTo>
                  <a:pt x="564160" y="2692500"/>
                </a:lnTo>
                <a:cubicBezTo>
                  <a:pt x="577696" y="2691220"/>
                  <a:pt x="591289" y="2688332"/>
                  <a:pt x="605096" y="2684680"/>
                </a:cubicBezTo>
                <a:lnTo>
                  <a:pt x="605096" y="2601411"/>
                </a:lnTo>
                <a:lnTo>
                  <a:pt x="713096" y="2601411"/>
                </a:lnTo>
                <a:lnTo>
                  <a:pt x="713096" y="2654658"/>
                </a:lnTo>
                <a:lnTo>
                  <a:pt x="754032" y="2641463"/>
                </a:lnTo>
                <a:lnTo>
                  <a:pt x="754032" y="2580721"/>
                </a:lnTo>
                <a:lnTo>
                  <a:pt x="862032" y="2580721"/>
                </a:lnTo>
                <a:lnTo>
                  <a:pt x="862032" y="2599792"/>
                </a:lnTo>
                <a:cubicBezTo>
                  <a:pt x="897454" y="2584791"/>
                  <a:pt x="934214" y="2567836"/>
                  <a:pt x="972371" y="2548802"/>
                </a:cubicBezTo>
                <a:cubicBezTo>
                  <a:pt x="1030297" y="2506047"/>
                  <a:pt x="939271" y="2219176"/>
                  <a:pt x="947546" y="2122633"/>
                </a:cubicBezTo>
                <a:cubicBezTo>
                  <a:pt x="957201" y="2082636"/>
                  <a:pt x="1082706" y="2067466"/>
                  <a:pt x="1150286" y="2039882"/>
                </a:cubicBezTo>
                <a:close/>
                <a:moveTo>
                  <a:pt x="394278" y="1320337"/>
                </a:moveTo>
                <a:cubicBezTo>
                  <a:pt x="356565" y="1315036"/>
                  <a:pt x="316914" y="1320983"/>
                  <a:pt x="277262" y="1344774"/>
                </a:cubicBezTo>
                <a:cubicBezTo>
                  <a:pt x="169686" y="1368221"/>
                  <a:pt x="281399" y="1532343"/>
                  <a:pt x="314500" y="1626128"/>
                </a:cubicBezTo>
                <a:cubicBezTo>
                  <a:pt x="335188" y="1715776"/>
                  <a:pt x="306225" y="1838523"/>
                  <a:pt x="376563" y="1820593"/>
                </a:cubicBezTo>
                <a:cubicBezTo>
                  <a:pt x="535169" y="1786113"/>
                  <a:pt x="681363" y="1673020"/>
                  <a:pt x="628954" y="1493726"/>
                </a:cubicBezTo>
                <a:cubicBezTo>
                  <a:pt x="603094" y="1453384"/>
                  <a:pt x="507414" y="1336241"/>
                  <a:pt x="394278" y="1320337"/>
                </a:cubicBezTo>
                <a:close/>
                <a:moveTo>
                  <a:pt x="1526804" y="66"/>
                </a:moveTo>
                <a:cubicBezTo>
                  <a:pt x="2066065" y="2824"/>
                  <a:pt x="2621877" y="129710"/>
                  <a:pt x="2896335" y="1038593"/>
                </a:cubicBezTo>
                <a:cubicBezTo>
                  <a:pt x="3057700" y="1564063"/>
                  <a:pt x="2532230" y="2366749"/>
                  <a:pt x="2064686" y="2292273"/>
                </a:cubicBezTo>
                <a:cubicBezTo>
                  <a:pt x="1885392" y="2267447"/>
                  <a:pt x="1950214" y="2015056"/>
                  <a:pt x="1555767" y="1940580"/>
                </a:cubicBezTo>
                <a:cubicBezTo>
                  <a:pt x="1179249" y="1868862"/>
                  <a:pt x="732393" y="2186075"/>
                  <a:pt x="554478" y="2159871"/>
                </a:cubicBezTo>
                <a:cubicBezTo>
                  <a:pt x="466211" y="2141942"/>
                  <a:pt x="394493" y="1904722"/>
                  <a:pt x="364151" y="1932305"/>
                </a:cubicBezTo>
                <a:cubicBezTo>
                  <a:pt x="322774" y="1970922"/>
                  <a:pt x="405526" y="2146079"/>
                  <a:pt x="467589" y="2205384"/>
                </a:cubicBezTo>
                <a:cubicBezTo>
                  <a:pt x="525515" y="2241243"/>
                  <a:pt x="732393" y="2202626"/>
                  <a:pt x="873070" y="2139183"/>
                </a:cubicBezTo>
                <a:cubicBezTo>
                  <a:pt x="913066" y="2128149"/>
                  <a:pt x="870312" y="2253655"/>
                  <a:pt x="877208" y="2333648"/>
                </a:cubicBezTo>
                <a:lnTo>
                  <a:pt x="862033" y="2337135"/>
                </a:lnTo>
                <a:lnTo>
                  <a:pt x="862033" y="2415799"/>
                </a:lnTo>
                <a:lnTo>
                  <a:pt x="754033" y="2415799"/>
                </a:lnTo>
                <a:lnTo>
                  <a:pt x="754033" y="2360695"/>
                </a:lnTo>
                <a:lnTo>
                  <a:pt x="713097" y="2366601"/>
                </a:lnTo>
                <a:lnTo>
                  <a:pt x="713097" y="2428213"/>
                </a:lnTo>
                <a:lnTo>
                  <a:pt x="605097" y="2428213"/>
                </a:lnTo>
                <a:lnTo>
                  <a:pt x="605097" y="2379641"/>
                </a:lnTo>
                <a:lnTo>
                  <a:pt x="564161" y="2382960"/>
                </a:lnTo>
                <a:lnTo>
                  <a:pt x="564161" y="2436489"/>
                </a:lnTo>
                <a:lnTo>
                  <a:pt x="456161" y="2436489"/>
                </a:lnTo>
                <a:lnTo>
                  <a:pt x="456161" y="2388351"/>
                </a:lnTo>
                <a:lnTo>
                  <a:pt x="415225" y="2389346"/>
                </a:lnTo>
                <a:lnTo>
                  <a:pt x="415225" y="2436489"/>
                </a:lnTo>
                <a:lnTo>
                  <a:pt x="307225" y="2436489"/>
                </a:lnTo>
                <a:lnTo>
                  <a:pt x="307225" y="2386989"/>
                </a:lnTo>
                <a:cubicBezTo>
                  <a:pt x="293173" y="2387203"/>
                  <a:pt x="279516" y="2386340"/>
                  <a:pt x="266289" y="2385150"/>
                </a:cubicBezTo>
                <a:lnTo>
                  <a:pt x="266289" y="2428213"/>
                </a:lnTo>
                <a:lnTo>
                  <a:pt x="158289" y="2428213"/>
                </a:lnTo>
                <a:lnTo>
                  <a:pt x="158289" y="2370613"/>
                </a:lnTo>
                <a:cubicBezTo>
                  <a:pt x="107017" y="2360332"/>
                  <a:pt x="72014" y="2345184"/>
                  <a:pt x="62108" y="2325373"/>
                </a:cubicBezTo>
                <a:cubicBezTo>
                  <a:pt x="37284" y="2261930"/>
                  <a:pt x="103484" y="2223314"/>
                  <a:pt x="124172" y="2172284"/>
                </a:cubicBezTo>
                <a:cubicBezTo>
                  <a:pt x="111759" y="2144700"/>
                  <a:pt x="74522" y="2141942"/>
                  <a:pt x="86934" y="2089533"/>
                </a:cubicBezTo>
                <a:cubicBezTo>
                  <a:pt x="96588" y="2053674"/>
                  <a:pt x="242782" y="2030228"/>
                  <a:pt x="264849" y="1994369"/>
                </a:cubicBezTo>
                <a:cubicBezTo>
                  <a:pt x="273125" y="1919892"/>
                  <a:pt x="-4093" y="1721291"/>
                  <a:pt x="45" y="1671639"/>
                </a:cubicBezTo>
                <a:cubicBezTo>
                  <a:pt x="12458" y="1619230"/>
                  <a:pt x="124172" y="1558546"/>
                  <a:pt x="190373" y="1477174"/>
                </a:cubicBezTo>
                <a:cubicBezTo>
                  <a:pt x="222094" y="1438557"/>
                  <a:pt x="80038" y="1267538"/>
                  <a:pt x="91072" y="1224783"/>
                </a:cubicBezTo>
                <a:cubicBezTo>
                  <a:pt x="111760" y="1092381"/>
                  <a:pt x="240023" y="943429"/>
                  <a:pt x="264849" y="703451"/>
                </a:cubicBezTo>
                <a:cubicBezTo>
                  <a:pt x="342084" y="332450"/>
                  <a:pt x="961338" y="-5451"/>
                  <a:pt x="1526804" y="6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6" name="Freeform 114">
            <a:extLst>
              <a:ext uri="{FF2B5EF4-FFF2-40B4-BE49-F238E27FC236}">
                <a16:creationId xmlns:a16="http://schemas.microsoft.com/office/drawing/2014/main" id="{353DEA2B-7F2E-4C6B-B5D7-248AF895CCDB}"/>
              </a:ext>
            </a:extLst>
          </p:cNvPr>
          <p:cNvSpPr>
            <a:spLocks noChangeAspect="1"/>
          </p:cNvSpPr>
          <p:nvPr/>
        </p:nvSpPr>
        <p:spPr>
          <a:xfrm>
            <a:off x="10267646" y="2429101"/>
            <a:ext cx="549379" cy="529812"/>
          </a:xfrm>
          <a:custGeom>
            <a:avLst/>
            <a:gdLst>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8154 w 3745816"/>
              <a:gd name="connsiteY64" fmla="*/ 1151989 h 3316502"/>
              <a:gd name="connsiteX65" fmla="*/ 289767 w 3745816"/>
              <a:gd name="connsiteY65" fmla="*/ 955441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8154 w 3745816"/>
              <a:gd name="connsiteY64" fmla="*/ 1151989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0265 w 3745816"/>
              <a:gd name="connsiteY64" fmla="*/ 1173717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0265 w 3745816"/>
              <a:gd name="connsiteY64" fmla="*/ 1173717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370271 w 3745816"/>
              <a:gd name="connsiteY51" fmla="*/ 1159232 h 3316502"/>
              <a:gd name="connsiteX52" fmla="*/ 3189917 w 3745816"/>
              <a:gd name="connsiteY52" fmla="*/ 1317105 h 3316502"/>
              <a:gd name="connsiteX53" fmla="*/ 3155798 w 3745816"/>
              <a:gd name="connsiteY53" fmla="*/ 1596884 h 3316502"/>
              <a:gd name="connsiteX54" fmla="*/ 2848723 w 3745816"/>
              <a:gd name="connsiteY54" fmla="*/ 1842544 h 3316502"/>
              <a:gd name="connsiteX55" fmla="*/ 2650831 w 3745816"/>
              <a:gd name="connsiteY55" fmla="*/ 2518108 h 3316502"/>
              <a:gd name="connsiteX56" fmla="*/ 2193630 w 3745816"/>
              <a:gd name="connsiteY56" fmla="*/ 2531756 h 3316502"/>
              <a:gd name="connsiteX57" fmla="*/ 1941147 w 3745816"/>
              <a:gd name="connsiteY57" fmla="*/ 2211033 h 3316502"/>
              <a:gd name="connsiteX58" fmla="*/ 1872908 w 3745816"/>
              <a:gd name="connsiteY58" fmla="*/ 2313392 h 3316502"/>
              <a:gd name="connsiteX59" fmla="*/ 1804669 w 3745816"/>
              <a:gd name="connsiteY59" fmla="*/ 2211033 h 3316502"/>
              <a:gd name="connsiteX60" fmla="*/ 1552186 w 3745816"/>
              <a:gd name="connsiteY60" fmla="*/ 2531756 h 3316502"/>
              <a:gd name="connsiteX61" fmla="*/ 1094985 w 3745816"/>
              <a:gd name="connsiteY61" fmla="*/ 2518108 h 3316502"/>
              <a:gd name="connsiteX62" fmla="*/ 897093 w 3745816"/>
              <a:gd name="connsiteY62" fmla="*/ 1842544 h 3316502"/>
              <a:gd name="connsiteX63" fmla="*/ 590018 w 3745816"/>
              <a:gd name="connsiteY63" fmla="*/ 1596884 h 3316502"/>
              <a:gd name="connsiteX64" fmla="*/ 555899 w 3745816"/>
              <a:gd name="connsiteY64" fmla="*/ 1317105 h 3316502"/>
              <a:gd name="connsiteX65" fmla="*/ 380265 w 3745816"/>
              <a:gd name="connsiteY65" fmla="*/ 1173717 h 3316502"/>
              <a:gd name="connsiteX66" fmla="*/ 289767 w 3745816"/>
              <a:gd name="connsiteY66" fmla="*/ 1006142 h 3316502"/>
              <a:gd name="connsiteX67" fmla="*/ 125994 w 3745816"/>
              <a:gd name="connsiteY67" fmla="*/ 921320 h 3316502"/>
              <a:gd name="connsiteX68" fmla="*/ 665081 w 3745816"/>
              <a:gd name="connsiteY68"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370271 w 3745816"/>
              <a:gd name="connsiteY51" fmla="*/ 1159232 h 3316502"/>
              <a:gd name="connsiteX52" fmla="*/ 3189917 w 3745816"/>
              <a:gd name="connsiteY52" fmla="*/ 1317105 h 3316502"/>
              <a:gd name="connsiteX53" fmla="*/ 3155798 w 3745816"/>
              <a:gd name="connsiteY53" fmla="*/ 1596884 h 3316502"/>
              <a:gd name="connsiteX54" fmla="*/ 2848723 w 3745816"/>
              <a:gd name="connsiteY54" fmla="*/ 1842544 h 3316502"/>
              <a:gd name="connsiteX55" fmla="*/ 2650831 w 3745816"/>
              <a:gd name="connsiteY55" fmla="*/ 2518108 h 3316502"/>
              <a:gd name="connsiteX56" fmla="*/ 2193630 w 3745816"/>
              <a:gd name="connsiteY56" fmla="*/ 2531756 h 3316502"/>
              <a:gd name="connsiteX57" fmla="*/ 1941147 w 3745816"/>
              <a:gd name="connsiteY57" fmla="*/ 2211033 h 3316502"/>
              <a:gd name="connsiteX58" fmla="*/ 1872908 w 3745816"/>
              <a:gd name="connsiteY58" fmla="*/ 2313392 h 3316502"/>
              <a:gd name="connsiteX59" fmla="*/ 1804669 w 3745816"/>
              <a:gd name="connsiteY59" fmla="*/ 2211033 h 3316502"/>
              <a:gd name="connsiteX60" fmla="*/ 1552186 w 3745816"/>
              <a:gd name="connsiteY60" fmla="*/ 2531756 h 3316502"/>
              <a:gd name="connsiteX61" fmla="*/ 1094985 w 3745816"/>
              <a:gd name="connsiteY61" fmla="*/ 2518108 h 3316502"/>
              <a:gd name="connsiteX62" fmla="*/ 897093 w 3745816"/>
              <a:gd name="connsiteY62" fmla="*/ 1842544 h 3316502"/>
              <a:gd name="connsiteX63" fmla="*/ 590018 w 3745816"/>
              <a:gd name="connsiteY63" fmla="*/ 1596884 h 3316502"/>
              <a:gd name="connsiteX64" fmla="*/ 555899 w 3745816"/>
              <a:gd name="connsiteY64" fmla="*/ 1317105 h 3316502"/>
              <a:gd name="connsiteX65" fmla="*/ 380265 w 3745816"/>
              <a:gd name="connsiteY65" fmla="*/ 1173717 h 3316502"/>
              <a:gd name="connsiteX66" fmla="*/ 289767 w 3745816"/>
              <a:gd name="connsiteY66" fmla="*/ 1006142 h 3316502"/>
              <a:gd name="connsiteX67" fmla="*/ 125994 w 3745816"/>
              <a:gd name="connsiteY67" fmla="*/ 921320 h 3316502"/>
              <a:gd name="connsiteX68" fmla="*/ 665081 w 3745816"/>
              <a:gd name="connsiteY68" fmla="*/ 96 h 3316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745816" h="3316502">
                <a:moveTo>
                  <a:pt x="2500704" y="2026790"/>
                </a:moveTo>
                <a:cubicBezTo>
                  <a:pt x="2380149" y="2047261"/>
                  <a:pt x="2334656" y="2081381"/>
                  <a:pt x="2261868" y="2108676"/>
                </a:cubicBezTo>
                <a:cubicBezTo>
                  <a:pt x="2220926" y="2245154"/>
                  <a:pt x="2248220" y="2327040"/>
                  <a:pt x="2364227" y="2313393"/>
                </a:cubicBezTo>
                <a:cubicBezTo>
                  <a:pt x="2491606" y="2272450"/>
                  <a:pt x="2502979" y="2190563"/>
                  <a:pt x="2500704" y="2026790"/>
                </a:cubicBezTo>
                <a:close/>
                <a:moveTo>
                  <a:pt x="1245112" y="2026790"/>
                </a:moveTo>
                <a:cubicBezTo>
                  <a:pt x="1242837" y="2190563"/>
                  <a:pt x="1254210" y="2272450"/>
                  <a:pt x="1381589" y="2313393"/>
                </a:cubicBezTo>
                <a:cubicBezTo>
                  <a:pt x="1497596" y="2327040"/>
                  <a:pt x="1524890" y="2245154"/>
                  <a:pt x="1483948" y="2108676"/>
                </a:cubicBezTo>
                <a:cubicBezTo>
                  <a:pt x="1411160" y="2081381"/>
                  <a:pt x="1365667" y="2047261"/>
                  <a:pt x="1245112" y="2026790"/>
                </a:cubicBezTo>
                <a:close/>
                <a:moveTo>
                  <a:pt x="3185000" y="1670667"/>
                </a:moveTo>
                <a:cubicBezTo>
                  <a:pt x="3206444" y="1672444"/>
                  <a:pt x="3226596" y="1679339"/>
                  <a:pt x="3244509" y="1692418"/>
                </a:cubicBezTo>
                <a:cubicBezTo>
                  <a:pt x="3340044" y="1731086"/>
                  <a:pt x="3210389" y="1885761"/>
                  <a:pt x="3380986" y="1856191"/>
                </a:cubicBezTo>
                <a:cubicBezTo>
                  <a:pt x="3424203" y="1826621"/>
                  <a:pt x="3528837" y="1837994"/>
                  <a:pt x="3599350" y="1903959"/>
                </a:cubicBezTo>
                <a:cubicBezTo>
                  <a:pt x="3647117" y="1983571"/>
                  <a:pt x="3783594" y="2056359"/>
                  <a:pt x="3735827" y="2142795"/>
                </a:cubicBezTo>
                <a:cubicBezTo>
                  <a:pt x="3653941" y="2374806"/>
                  <a:pt x="3606173" y="2422574"/>
                  <a:pt x="3572054" y="2620466"/>
                </a:cubicBezTo>
                <a:cubicBezTo>
                  <a:pt x="3574328" y="2882048"/>
                  <a:pt x="3542485" y="3061744"/>
                  <a:pt x="3551583" y="3316502"/>
                </a:cubicBezTo>
                <a:lnTo>
                  <a:pt x="3292276" y="3302855"/>
                </a:lnTo>
                <a:cubicBezTo>
                  <a:pt x="3310472" y="3025350"/>
                  <a:pt x="3315022" y="2788789"/>
                  <a:pt x="3271804" y="2511284"/>
                </a:cubicBezTo>
                <a:cubicBezTo>
                  <a:pt x="3217213" y="2465791"/>
                  <a:pt x="3189917" y="2399828"/>
                  <a:pt x="3278628" y="2272449"/>
                </a:cubicBezTo>
                <a:cubicBezTo>
                  <a:pt x="3244509" y="2190562"/>
                  <a:pt x="3271804" y="2142795"/>
                  <a:pt x="3128502" y="2108675"/>
                </a:cubicBezTo>
                <a:cubicBezTo>
                  <a:pt x="3042066" y="2051809"/>
                  <a:pt x="2921512" y="2165541"/>
                  <a:pt x="2869195" y="2019965"/>
                </a:cubicBezTo>
                <a:cubicBezTo>
                  <a:pt x="2821427" y="1896567"/>
                  <a:pt x="3034887" y="1658228"/>
                  <a:pt x="3185000" y="1670667"/>
                </a:cubicBezTo>
                <a:close/>
                <a:moveTo>
                  <a:pt x="560816" y="1670667"/>
                </a:moveTo>
                <a:cubicBezTo>
                  <a:pt x="710929" y="1658228"/>
                  <a:pt x="924389" y="1896567"/>
                  <a:pt x="876621" y="2019965"/>
                </a:cubicBezTo>
                <a:cubicBezTo>
                  <a:pt x="824304" y="2165541"/>
                  <a:pt x="703750" y="2051809"/>
                  <a:pt x="617314" y="2108675"/>
                </a:cubicBezTo>
                <a:cubicBezTo>
                  <a:pt x="474012" y="2142795"/>
                  <a:pt x="501307" y="2190562"/>
                  <a:pt x="467188" y="2272449"/>
                </a:cubicBezTo>
                <a:cubicBezTo>
                  <a:pt x="555899" y="2399828"/>
                  <a:pt x="528603" y="2465791"/>
                  <a:pt x="474012" y="2511284"/>
                </a:cubicBezTo>
                <a:cubicBezTo>
                  <a:pt x="430794" y="2788789"/>
                  <a:pt x="435344" y="3025350"/>
                  <a:pt x="453540" y="3302855"/>
                </a:cubicBezTo>
                <a:lnTo>
                  <a:pt x="194233" y="3316502"/>
                </a:lnTo>
                <a:cubicBezTo>
                  <a:pt x="203331" y="3061744"/>
                  <a:pt x="171488" y="2882048"/>
                  <a:pt x="173762" y="2620466"/>
                </a:cubicBezTo>
                <a:cubicBezTo>
                  <a:pt x="139643" y="2422574"/>
                  <a:pt x="91875" y="2374806"/>
                  <a:pt x="9989" y="2142795"/>
                </a:cubicBezTo>
                <a:cubicBezTo>
                  <a:pt x="-37778" y="2056359"/>
                  <a:pt x="98699" y="1983571"/>
                  <a:pt x="146466" y="1903959"/>
                </a:cubicBezTo>
                <a:cubicBezTo>
                  <a:pt x="216979" y="1837994"/>
                  <a:pt x="321613" y="1826621"/>
                  <a:pt x="364830" y="1856191"/>
                </a:cubicBezTo>
                <a:cubicBezTo>
                  <a:pt x="535427" y="1885761"/>
                  <a:pt x="405772" y="1731086"/>
                  <a:pt x="501307" y="1692418"/>
                </a:cubicBezTo>
                <a:cubicBezTo>
                  <a:pt x="519220" y="1679339"/>
                  <a:pt x="539372" y="1672444"/>
                  <a:pt x="560816" y="1670667"/>
                </a:cubicBezTo>
                <a:close/>
                <a:moveTo>
                  <a:pt x="2609647" y="1003649"/>
                </a:moveTo>
                <a:cubicBezTo>
                  <a:pt x="2444889" y="994437"/>
                  <a:pt x="2381715" y="1312839"/>
                  <a:pt x="2234575" y="1385343"/>
                </a:cubicBezTo>
                <a:cubicBezTo>
                  <a:pt x="2013936" y="1460406"/>
                  <a:pt x="1963895" y="1651474"/>
                  <a:pt x="1968444" y="1951725"/>
                </a:cubicBezTo>
                <a:cubicBezTo>
                  <a:pt x="1979817" y="2035887"/>
                  <a:pt x="2134492" y="1956274"/>
                  <a:pt x="2248223" y="1897134"/>
                </a:cubicBezTo>
                <a:cubicBezTo>
                  <a:pt x="2393799" y="1812972"/>
                  <a:pt x="2839626" y="1121486"/>
                  <a:pt x="2644008" y="1010029"/>
                </a:cubicBezTo>
                <a:cubicBezTo>
                  <a:pt x="2632066" y="1006333"/>
                  <a:pt x="2620631" y="1004263"/>
                  <a:pt x="2609647" y="1003649"/>
                </a:cubicBezTo>
                <a:close/>
                <a:moveTo>
                  <a:pt x="1136169" y="1003649"/>
                </a:moveTo>
                <a:cubicBezTo>
                  <a:pt x="1125185" y="1004263"/>
                  <a:pt x="1113750" y="1006333"/>
                  <a:pt x="1101808" y="1010029"/>
                </a:cubicBezTo>
                <a:cubicBezTo>
                  <a:pt x="906190" y="1121486"/>
                  <a:pt x="1352017" y="1812972"/>
                  <a:pt x="1497593" y="1897134"/>
                </a:cubicBezTo>
                <a:cubicBezTo>
                  <a:pt x="1611324" y="1956274"/>
                  <a:pt x="1765999" y="2035887"/>
                  <a:pt x="1777372" y="1951725"/>
                </a:cubicBezTo>
                <a:cubicBezTo>
                  <a:pt x="1781921" y="1651474"/>
                  <a:pt x="1731880" y="1460406"/>
                  <a:pt x="1511241" y="1385343"/>
                </a:cubicBezTo>
                <a:cubicBezTo>
                  <a:pt x="1364101" y="1312839"/>
                  <a:pt x="1300927" y="994437"/>
                  <a:pt x="1136169" y="1003649"/>
                </a:cubicBezTo>
                <a:close/>
                <a:moveTo>
                  <a:pt x="665081" y="96"/>
                </a:moveTo>
                <a:cubicBezTo>
                  <a:pt x="1486802" y="-2174"/>
                  <a:pt x="1309537" y="573200"/>
                  <a:pt x="1862679" y="634117"/>
                </a:cubicBezTo>
                <a:cubicBezTo>
                  <a:pt x="2415888" y="573192"/>
                  <a:pt x="2259021" y="-2174"/>
                  <a:pt x="3080735" y="96"/>
                </a:cubicBezTo>
                <a:cubicBezTo>
                  <a:pt x="3608448" y="-9003"/>
                  <a:pt x="3767673" y="636991"/>
                  <a:pt x="3619822" y="921320"/>
                </a:cubicBezTo>
                <a:cubicBezTo>
                  <a:pt x="3590251" y="1010030"/>
                  <a:pt x="3519739" y="941793"/>
                  <a:pt x="3456049" y="955441"/>
                </a:cubicBezTo>
                <a:cubicBezTo>
                  <a:pt x="3416937" y="1011300"/>
                  <a:pt x="3385716" y="1096130"/>
                  <a:pt x="3370271" y="1159232"/>
                </a:cubicBezTo>
                <a:lnTo>
                  <a:pt x="3189917" y="1317105"/>
                </a:lnTo>
                <a:cubicBezTo>
                  <a:pt x="3271804" y="1426286"/>
                  <a:pt x="3258156" y="1555942"/>
                  <a:pt x="3155798" y="1596884"/>
                </a:cubicBezTo>
                <a:cubicBezTo>
                  <a:pt x="2973828" y="1651475"/>
                  <a:pt x="2866920" y="1726538"/>
                  <a:pt x="2848723" y="1842544"/>
                </a:cubicBezTo>
                <a:cubicBezTo>
                  <a:pt x="2830525" y="2001768"/>
                  <a:pt x="2832803" y="2481714"/>
                  <a:pt x="2650831" y="2518108"/>
                </a:cubicBezTo>
                <a:cubicBezTo>
                  <a:pt x="2498431" y="2522657"/>
                  <a:pt x="2373325" y="2513559"/>
                  <a:pt x="2193630" y="2531756"/>
                </a:cubicBezTo>
                <a:cubicBezTo>
                  <a:pt x="2088997" y="2522657"/>
                  <a:pt x="1998012" y="2349785"/>
                  <a:pt x="1941147" y="2211033"/>
                </a:cubicBezTo>
                <a:lnTo>
                  <a:pt x="1872908" y="2313392"/>
                </a:lnTo>
                <a:lnTo>
                  <a:pt x="1804669" y="2211033"/>
                </a:lnTo>
                <a:cubicBezTo>
                  <a:pt x="1747804" y="2349785"/>
                  <a:pt x="1656819" y="2522657"/>
                  <a:pt x="1552186" y="2531756"/>
                </a:cubicBezTo>
                <a:cubicBezTo>
                  <a:pt x="1372491" y="2513559"/>
                  <a:pt x="1247385" y="2522657"/>
                  <a:pt x="1094985" y="2518108"/>
                </a:cubicBezTo>
                <a:cubicBezTo>
                  <a:pt x="913013" y="2481714"/>
                  <a:pt x="915291" y="2001768"/>
                  <a:pt x="897093" y="1842544"/>
                </a:cubicBezTo>
                <a:cubicBezTo>
                  <a:pt x="878896" y="1726538"/>
                  <a:pt x="771988" y="1651475"/>
                  <a:pt x="590018" y="1596884"/>
                </a:cubicBezTo>
                <a:cubicBezTo>
                  <a:pt x="487660" y="1555942"/>
                  <a:pt x="474012" y="1426286"/>
                  <a:pt x="555899" y="1317105"/>
                </a:cubicBezTo>
                <a:cubicBezTo>
                  <a:pt x="497354" y="1247580"/>
                  <a:pt x="494034" y="1228756"/>
                  <a:pt x="380265" y="1173717"/>
                </a:cubicBezTo>
                <a:cubicBezTo>
                  <a:pt x="350099" y="1122687"/>
                  <a:pt x="319933" y="1057172"/>
                  <a:pt x="289767" y="1006142"/>
                </a:cubicBezTo>
                <a:cubicBezTo>
                  <a:pt x="226077" y="992494"/>
                  <a:pt x="155565" y="1010030"/>
                  <a:pt x="125994" y="921320"/>
                </a:cubicBezTo>
                <a:cubicBezTo>
                  <a:pt x="-21857" y="636991"/>
                  <a:pt x="137368" y="-9003"/>
                  <a:pt x="665081" y="9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7" name="Rounded Rectangle 31">
            <a:extLst>
              <a:ext uri="{FF2B5EF4-FFF2-40B4-BE49-F238E27FC236}">
                <a16:creationId xmlns:a16="http://schemas.microsoft.com/office/drawing/2014/main" id="{B25FCE9B-6DC5-4836-8DD9-E737D6782AA3}"/>
              </a:ext>
            </a:extLst>
          </p:cNvPr>
          <p:cNvSpPr>
            <a:spLocks noChangeAspect="1"/>
          </p:cNvSpPr>
          <p:nvPr/>
        </p:nvSpPr>
        <p:spPr>
          <a:xfrm>
            <a:off x="4509610" y="3571006"/>
            <a:ext cx="372634" cy="529812"/>
          </a:xfrm>
          <a:custGeom>
            <a:avLst/>
            <a:gdLst/>
            <a:ahLst/>
            <a:cxnLst/>
            <a:rect l="l" t="t" r="r" b="b"/>
            <a:pathLst>
              <a:path w="2273269" h="3232141">
                <a:moveTo>
                  <a:pt x="1301358" y="1224998"/>
                </a:moveTo>
                <a:cubicBezTo>
                  <a:pt x="1288512" y="1224739"/>
                  <a:pt x="1275404" y="1226994"/>
                  <a:pt x="1262722" y="1232060"/>
                </a:cubicBezTo>
                <a:cubicBezTo>
                  <a:pt x="1224020" y="1247517"/>
                  <a:pt x="1200469" y="1284678"/>
                  <a:pt x="1200858" y="1323955"/>
                </a:cubicBezTo>
                <a:lnTo>
                  <a:pt x="1068969" y="1816173"/>
                </a:lnTo>
                <a:lnTo>
                  <a:pt x="975827" y="1468563"/>
                </a:lnTo>
                <a:cubicBezTo>
                  <a:pt x="965224" y="1428990"/>
                  <a:pt x="932065" y="1401484"/>
                  <a:pt x="893889" y="1396168"/>
                </a:cubicBezTo>
                <a:cubicBezTo>
                  <a:pt x="887581" y="1395290"/>
                  <a:pt x="881136" y="1395017"/>
                  <a:pt x="874749" y="1397368"/>
                </a:cubicBezTo>
                <a:lnTo>
                  <a:pt x="873048" y="1397069"/>
                </a:lnTo>
                <a:cubicBezTo>
                  <a:pt x="871822" y="1397102"/>
                  <a:pt x="870599" y="1397158"/>
                  <a:pt x="869409" y="1397702"/>
                </a:cubicBezTo>
                <a:lnTo>
                  <a:pt x="854690" y="1398625"/>
                </a:lnTo>
                <a:cubicBezTo>
                  <a:pt x="852870" y="1399112"/>
                  <a:pt x="851076" y="1399648"/>
                  <a:pt x="849610" y="1401148"/>
                </a:cubicBezTo>
                <a:cubicBezTo>
                  <a:pt x="820426" y="1408603"/>
                  <a:pt x="795399" y="1429720"/>
                  <a:pt x="783580" y="1459921"/>
                </a:cubicBezTo>
                <a:lnTo>
                  <a:pt x="576552" y="1988920"/>
                </a:lnTo>
                <a:lnTo>
                  <a:pt x="360960" y="1988920"/>
                </a:lnTo>
                <a:cubicBezTo>
                  <a:pt x="306335" y="1988920"/>
                  <a:pt x="262052" y="2033203"/>
                  <a:pt x="262052" y="2087828"/>
                </a:cubicBezTo>
                <a:cubicBezTo>
                  <a:pt x="262052" y="2142453"/>
                  <a:pt x="306335" y="2186736"/>
                  <a:pt x="360960" y="2186736"/>
                </a:cubicBezTo>
                <a:lnTo>
                  <a:pt x="624414" y="2186736"/>
                </a:lnTo>
                <a:cubicBezTo>
                  <a:pt x="655679" y="2194749"/>
                  <a:pt x="687884" y="2184847"/>
                  <a:pt x="710155" y="2162843"/>
                </a:cubicBezTo>
                <a:cubicBezTo>
                  <a:pt x="728043" y="2149675"/>
                  <a:pt x="740236" y="2129868"/>
                  <a:pt x="742804" y="2106901"/>
                </a:cubicBezTo>
                <a:lnTo>
                  <a:pt x="861090" y="1804659"/>
                </a:lnTo>
                <a:lnTo>
                  <a:pt x="967256" y="2200878"/>
                </a:lnTo>
                <a:cubicBezTo>
                  <a:pt x="956121" y="2251327"/>
                  <a:pt x="986997" y="2301788"/>
                  <a:pt x="1037612" y="2315350"/>
                </a:cubicBezTo>
                <a:cubicBezTo>
                  <a:pt x="1044252" y="2317129"/>
                  <a:pt x="1050915" y="2318189"/>
                  <a:pt x="1057633" y="2316605"/>
                </a:cubicBezTo>
                <a:cubicBezTo>
                  <a:pt x="1061264" y="2317900"/>
                  <a:pt x="1065062" y="2318350"/>
                  <a:pt x="1068971" y="2317315"/>
                </a:cubicBezTo>
                <a:cubicBezTo>
                  <a:pt x="1072878" y="2318349"/>
                  <a:pt x="1076674" y="2317900"/>
                  <a:pt x="1080303" y="2316605"/>
                </a:cubicBezTo>
                <a:lnTo>
                  <a:pt x="1100326" y="2315350"/>
                </a:lnTo>
                <a:cubicBezTo>
                  <a:pt x="1150941" y="2301788"/>
                  <a:pt x="1181817" y="2251327"/>
                  <a:pt x="1170682" y="2200878"/>
                </a:cubicBezTo>
                <a:lnTo>
                  <a:pt x="1320238" y="1642726"/>
                </a:lnTo>
                <a:lnTo>
                  <a:pt x="1513977" y="2127797"/>
                </a:lnTo>
                <a:cubicBezTo>
                  <a:pt x="1531567" y="2171838"/>
                  <a:pt x="1577262" y="2196260"/>
                  <a:pt x="1621871" y="2186737"/>
                </a:cubicBezTo>
                <a:lnTo>
                  <a:pt x="1878495" y="2186737"/>
                </a:lnTo>
                <a:cubicBezTo>
                  <a:pt x="1933120" y="2186737"/>
                  <a:pt x="1977403" y="2142454"/>
                  <a:pt x="1977403" y="2087829"/>
                </a:cubicBezTo>
                <a:cubicBezTo>
                  <a:pt x="1977403" y="2033204"/>
                  <a:pt x="1933120" y="1988921"/>
                  <a:pt x="1878495" y="1988921"/>
                </a:cubicBezTo>
                <a:lnTo>
                  <a:pt x="1671520" y="1988921"/>
                </a:lnTo>
                <a:lnTo>
                  <a:pt x="1391261" y="1287226"/>
                </a:lnTo>
                <a:cubicBezTo>
                  <a:pt x="1376065" y="1249180"/>
                  <a:pt x="1339894" y="1225775"/>
                  <a:pt x="1301358" y="1224998"/>
                </a:cubicBezTo>
                <a:close/>
                <a:moveTo>
                  <a:pt x="335892" y="524745"/>
                </a:moveTo>
                <a:lnTo>
                  <a:pt x="1937377" y="524745"/>
                </a:lnTo>
                <a:cubicBezTo>
                  <a:pt x="1996486" y="524745"/>
                  <a:pt x="2044403" y="572662"/>
                  <a:pt x="2044403" y="631771"/>
                </a:cubicBezTo>
                <a:lnTo>
                  <a:pt x="2044403" y="2898384"/>
                </a:lnTo>
                <a:cubicBezTo>
                  <a:pt x="2044403" y="2957493"/>
                  <a:pt x="1996486" y="3005410"/>
                  <a:pt x="1937377" y="3005410"/>
                </a:cubicBezTo>
                <a:lnTo>
                  <a:pt x="335892" y="3005410"/>
                </a:lnTo>
                <a:cubicBezTo>
                  <a:pt x="276783" y="3005410"/>
                  <a:pt x="228866" y="2957493"/>
                  <a:pt x="228866" y="2898384"/>
                </a:cubicBezTo>
                <a:lnTo>
                  <a:pt x="228866" y="631771"/>
                </a:lnTo>
                <a:cubicBezTo>
                  <a:pt x="228866" y="572662"/>
                  <a:pt x="276783" y="524745"/>
                  <a:pt x="335892" y="524745"/>
                </a:cubicBezTo>
                <a:close/>
                <a:moveTo>
                  <a:pt x="245659" y="437009"/>
                </a:moveTo>
                <a:cubicBezTo>
                  <a:pt x="179890" y="437009"/>
                  <a:pt x="126573" y="490326"/>
                  <a:pt x="126573" y="556095"/>
                </a:cubicBezTo>
                <a:lnTo>
                  <a:pt x="126573" y="2974061"/>
                </a:lnTo>
                <a:cubicBezTo>
                  <a:pt x="126573" y="3039830"/>
                  <a:pt x="179890" y="3093147"/>
                  <a:pt x="245659" y="3093147"/>
                </a:cubicBezTo>
                <a:lnTo>
                  <a:pt x="2027611" y="3093147"/>
                </a:lnTo>
                <a:cubicBezTo>
                  <a:pt x="2093380" y="3093147"/>
                  <a:pt x="2146697" y="3039830"/>
                  <a:pt x="2146697" y="2974061"/>
                </a:cubicBezTo>
                <a:lnTo>
                  <a:pt x="2146697" y="556095"/>
                </a:lnTo>
                <a:cubicBezTo>
                  <a:pt x="2146697" y="490326"/>
                  <a:pt x="2093380" y="437009"/>
                  <a:pt x="2027611" y="437009"/>
                </a:cubicBezTo>
                <a:close/>
                <a:moveTo>
                  <a:pt x="974181" y="0"/>
                </a:moveTo>
                <a:lnTo>
                  <a:pt x="1299087" y="0"/>
                </a:lnTo>
                <a:cubicBezTo>
                  <a:pt x="1327680" y="0"/>
                  <a:pt x="1350860" y="23180"/>
                  <a:pt x="1350860" y="51773"/>
                </a:cubicBezTo>
                <a:lnTo>
                  <a:pt x="1350860" y="155306"/>
                </a:lnTo>
                <a:lnTo>
                  <a:pt x="1381614" y="155306"/>
                </a:lnTo>
                <a:cubicBezTo>
                  <a:pt x="1410207" y="155306"/>
                  <a:pt x="1433387" y="178486"/>
                  <a:pt x="1433387" y="207079"/>
                </a:cubicBezTo>
                <a:lnTo>
                  <a:pt x="1433387" y="298015"/>
                </a:lnTo>
                <a:lnTo>
                  <a:pt x="2081269" y="298015"/>
                </a:lnTo>
                <a:cubicBezTo>
                  <a:pt x="2187308" y="298015"/>
                  <a:pt x="2273269" y="383976"/>
                  <a:pt x="2273269" y="490015"/>
                </a:cubicBezTo>
                <a:lnTo>
                  <a:pt x="2273269" y="3040141"/>
                </a:lnTo>
                <a:cubicBezTo>
                  <a:pt x="2273269" y="3146180"/>
                  <a:pt x="2187308" y="3232141"/>
                  <a:pt x="2081269" y="3232141"/>
                </a:cubicBezTo>
                <a:lnTo>
                  <a:pt x="192000" y="3232141"/>
                </a:lnTo>
                <a:cubicBezTo>
                  <a:pt x="85961" y="3232141"/>
                  <a:pt x="0" y="3146180"/>
                  <a:pt x="0" y="3040141"/>
                </a:cubicBezTo>
                <a:lnTo>
                  <a:pt x="0" y="490015"/>
                </a:lnTo>
                <a:cubicBezTo>
                  <a:pt x="0" y="383976"/>
                  <a:pt x="85961" y="298015"/>
                  <a:pt x="192000" y="298015"/>
                </a:cubicBezTo>
                <a:lnTo>
                  <a:pt x="839881" y="298015"/>
                </a:lnTo>
                <a:lnTo>
                  <a:pt x="839881" y="207079"/>
                </a:lnTo>
                <a:cubicBezTo>
                  <a:pt x="839881" y="178486"/>
                  <a:pt x="863061" y="155306"/>
                  <a:pt x="891654" y="155306"/>
                </a:cubicBezTo>
                <a:lnTo>
                  <a:pt x="922408" y="155306"/>
                </a:lnTo>
                <a:lnTo>
                  <a:pt x="922408" y="51773"/>
                </a:lnTo>
                <a:cubicBezTo>
                  <a:pt x="922408" y="23180"/>
                  <a:pt x="945588" y="0"/>
                  <a:pt x="97418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8" name="Oval 47">
            <a:extLst>
              <a:ext uri="{FF2B5EF4-FFF2-40B4-BE49-F238E27FC236}">
                <a16:creationId xmlns:a16="http://schemas.microsoft.com/office/drawing/2014/main" id="{2A7B72D2-455E-4647-BA7D-2D9A0D0187FB}"/>
              </a:ext>
            </a:extLst>
          </p:cNvPr>
          <p:cNvSpPr>
            <a:spLocks noChangeAspect="1"/>
          </p:cNvSpPr>
          <p:nvPr/>
        </p:nvSpPr>
        <p:spPr>
          <a:xfrm>
            <a:off x="11057974" y="2429101"/>
            <a:ext cx="529812" cy="529812"/>
          </a:xfrm>
          <a:custGeom>
            <a:avLst/>
            <a:gdLst/>
            <a:ahLst/>
            <a:cxnLst/>
            <a:rect l="l" t="t" r="r" b="b"/>
            <a:pathLst>
              <a:path w="3240000" h="3240000">
                <a:moveTo>
                  <a:pt x="1303187" y="480874"/>
                </a:moveTo>
                <a:lnTo>
                  <a:pt x="1303187" y="1303187"/>
                </a:lnTo>
                <a:lnTo>
                  <a:pt x="480874" y="1303187"/>
                </a:lnTo>
                <a:lnTo>
                  <a:pt x="480874" y="1936813"/>
                </a:lnTo>
                <a:lnTo>
                  <a:pt x="1303187" y="1936813"/>
                </a:lnTo>
                <a:lnTo>
                  <a:pt x="1303187" y="2759126"/>
                </a:lnTo>
                <a:lnTo>
                  <a:pt x="1936813" y="2759126"/>
                </a:lnTo>
                <a:lnTo>
                  <a:pt x="1936813" y="1936813"/>
                </a:lnTo>
                <a:lnTo>
                  <a:pt x="2759126" y="1936813"/>
                </a:lnTo>
                <a:lnTo>
                  <a:pt x="2759126" y="1303187"/>
                </a:lnTo>
                <a:lnTo>
                  <a:pt x="1936813" y="1303187"/>
                </a:lnTo>
                <a:lnTo>
                  <a:pt x="1936813" y="480874"/>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9" name="Oval 50">
            <a:extLst>
              <a:ext uri="{FF2B5EF4-FFF2-40B4-BE49-F238E27FC236}">
                <a16:creationId xmlns:a16="http://schemas.microsoft.com/office/drawing/2014/main" id="{91CDD124-ED61-4ED3-81C2-B526853B9B84}"/>
              </a:ext>
            </a:extLst>
          </p:cNvPr>
          <p:cNvSpPr>
            <a:spLocks noChangeAspect="1"/>
          </p:cNvSpPr>
          <p:nvPr/>
        </p:nvSpPr>
        <p:spPr>
          <a:xfrm>
            <a:off x="5308362" y="3571006"/>
            <a:ext cx="469094" cy="529812"/>
          </a:xfrm>
          <a:custGeom>
            <a:avLst/>
            <a:gdLst/>
            <a:ahLst/>
            <a:cxnLst/>
            <a:rect l="l" t="t" r="r" b="b"/>
            <a:pathLst>
              <a:path w="2868687" h="3240000">
                <a:moveTo>
                  <a:pt x="1433799" y="2290728"/>
                </a:moveTo>
                <a:cubicBezTo>
                  <a:pt x="1317650" y="2346839"/>
                  <a:pt x="1203301" y="2394700"/>
                  <a:pt x="1093028" y="2434329"/>
                </a:cubicBezTo>
                <a:cubicBezTo>
                  <a:pt x="1167481" y="2812207"/>
                  <a:pt x="1292592" y="3060000"/>
                  <a:pt x="1434343" y="3060000"/>
                </a:cubicBezTo>
                <a:cubicBezTo>
                  <a:pt x="1576138" y="3060000"/>
                  <a:pt x="1701284" y="2812053"/>
                  <a:pt x="1774025" y="2433735"/>
                </a:cubicBezTo>
                <a:cubicBezTo>
                  <a:pt x="1663854" y="2394452"/>
                  <a:pt x="1549823" y="2346469"/>
                  <a:pt x="1433799" y="2290728"/>
                </a:cubicBezTo>
                <a:close/>
                <a:moveTo>
                  <a:pt x="1824954" y="2078037"/>
                </a:moveTo>
                <a:cubicBezTo>
                  <a:pt x="1794480" y="2097450"/>
                  <a:pt x="1763147" y="2116057"/>
                  <a:pt x="1731343" y="2134419"/>
                </a:cubicBezTo>
                <a:lnTo>
                  <a:pt x="1635415" y="2187161"/>
                </a:lnTo>
                <a:cubicBezTo>
                  <a:pt x="1691788" y="2215044"/>
                  <a:pt x="1747931" y="2239109"/>
                  <a:pt x="1803378" y="2259350"/>
                </a:cubicBezTo>
                <a:cubicBezTo>
                  <a:pt x="1812120" y="2201101"/>
                  <a:pt x="1819148" y="2140526"/>
                  <a:pt x="1824954" y="2078037"/>
                </a:cubicBezTo>
                <a:close/>
                <a:moveTo>
                  <a:pt x="1042306" y="2077178"/>
                </a:moveTo>
                <a:cubicBezTo>
                  <a:pt x="1047949" y="2140175"/>
                  <a:pt x="1055328" y="2201182"/>
                  <a:pt x="1063873" y="2259905"/>
                </a:cubicBezTo>
                <a:cubicBezTo>
                  <a:pt x="1119365" y="2238275"/>
                  <a:pt x="1176217" y="2214355"/>
                  <a:pt x="1233887" y="2187801"/>
                </a:cubicBezTo>
                <a:cubicBezTo>
                  <a:pt x="1201538" y="2170955"/>
                  <a:pt x="1169452" y="2152957"/>
                  <a:pt x="1137343" y="2134419"/>
                </a:cubicBezTo>
                <a:close/>
                <a:moveTo>
                  <a:pt x="559768" y="1732679"/>
                </a:moveTo>
                <a:cubicBezTo>
                  <a:pt x="268524" y="1984850"/>
                  <a:pt x="116369" y="2217202"/>
                  <a:pt x="187266" y="2340000"/>
                </a:cubicBezTo>
                <a:cubicBezTo>
                  <a:pt x="258144" y="2462764"/>
                  <a:pt x="535307" y="2447213"/>
                  <a:pt x="899736" y="2322555"/>
                </a:cubicBezTo>
                <a:cubicBezTo>
                  <a:pt x="878937" y="2207297"/>
                  <a:pt x="863223" y="2084405"/>
                  <a:pt x="853746" y="1955834"/>
                </a:cubicBezTo>
                <a:cubicBezTo>
                  <a:pt x="747454" y="1883220"/>
                  <a:pt x="648878" y="1808453"/>
                  <a:pt x="559768" y="1732679"/>
                </a:cubicBezTo>
                <a:close/>
                <a:moveTo>
                  <a:pt x="2309048" y="1730507"/>
                </a:moveTo>
                <a:cubicBezTo>
                  <a:pt x="2220666" y="1807660"/>
                  <a:pt x="2121792" y="1882664"/>
                  <a:pt x="2015235" y="1955625"/>
                </a:cubicBezTo>
                <a:cubicBezTo>
                  <a:pt x="2005364" y="2084180"/>
                  <a:pt x="1989894" y="2207119"/>
                  <a:pt x="1967330" y="2322070"/>
                </a:cubicBezTo>
                <a:lnTo>
                  <a:pt x="2081685" y="2358048"/>
                </a:lnTo>
                <a:cubicBezTo>
                  <a:pt x="2116015" y="2320492"/>
                  <a:pt x="2165526" y="2297468"/>
                  <a:pt x="2220415" y="2297468"/>
                </a:cubicBezTo>
                <a:cubicBezTo>
                  <a:pt x="2302230" y="2297468"/>
                  <a:pt x="2372097" y="2348622"/>
                  <a:pt x="2399287" y="2420880"/>
                </a:cubicBezTo>
                <a:cubicBezTo>
                  <a:pt x="2542053" y="2432945"/>
                  <a:pt x="2642630" y="2407186"/>
                  <a:pt x="2681420" y="2340000"/>
                </a:cubicBezTo>
                <a:cubicBezTo>
                  <a:pt x="2752393" y="2217071"/>
                  <a:pt x="2599836" y="1984353"/>
                  <a:pt x="2309048" y="1730507"/>
                </a:cubicBezTo>
                <a:close/>
                <a:moveTo>
                  <a:pt x="2026056" y="1510554"/>
                </a:moveTo>
                <a:cubicBezTo>
                  <a:pt x="2027893" y="1546708"/>
                  <a:pt x="2028343" y="1583211"/>
                  <a:pt x="2028343" y="1620000"/>
                </a:cubicBezTo>
                <a:lnTo>
                  <a:pt x="2024251" y="1730716"/>
                </a:lnTo>
                <a:lnTo>
                  <a:pt x="2173722" y="1619092"/>
                </a:lnTo>
                <a:cubicBezTo>
                  <a:pt x="2127526" y="1582190"/>
                  <a:pt x="2078507" y="1545517"/>
                  <a:pt x="2026056" y="1510554"/>
                </a:cubicBezTo>
                <a:close/>
                <a:moveTo>
                  <a:pt x="844436" y="1509285"/>
                </a:moveTo>
                <a:lnTo>
                  <a:pt x="694964" y="1620908"/>
                </a:lnTo>
                <a:cubicBezTo>
                  <a:pt x="741160" y="1657811"/>
                  <a:pt x="790179" y="1694484"/>
                  <a:pt x="842630" y="1729447"/>
                </a:cubicBezTo>
                <a:cubicBezTo>
                  <a:pt x="840793" y="1693293"/>
                  <a:pt x="840343" y="1656790"/>
                  <a:pt x="840343" y="1620000"/>
                </a:cubicBezTo>
                <a:close/>
                <a:moveTo>
                  <a:pt x="1434343" y="1361184"/>
                </a:moveTo>
                <a:cubicBezTo>
                  <a:pt x="1573534" y="1361184"/>
                  <a:pt x="1686371" y="1474021"/>
                  <a:pt x="1686371" y="1613212"/>
                </a:cubicBezTo>
                <a:cubicBezTo>
                  <a:pt x="1686371" y="1752403"/>
                  <a:pt x="1573534" y="1865240"/>
                  <a:pt x="1434343" y="1865240"/>
                </a:cubicBezTo>
                <a:cubicBezTo>
                  <a:pt x="1295152" y="1865240"/>
                  <a:pt x="1182315" y="1752403"/>
                  <a:pt x="1182315" y="1613212"/>
                </a:cubicBezTo>
                <a:cubicBezTo>
                  <a:pt x="1182315" y="1474021"/>
                  <a:pt x="1295152" y="1361184"/>
                  <a:pt x="1434343" y="1361184"/>
                </a:cubicBezTo>
                <a:close/>
                <a:moveTo>
                  <a:pt x="1433770" y="1149513"/>
                </a:moveTo>
                <a:cubicBezTo>
                  <a:pt x="1365445" y="1183896"/>
                  <a:pt x="1296585" y="1221489"/>
                  <a:pt x="1227343" y="1261466"/>
                </a:cubicBezTo>
                <a:lnTo>
                  <a:pt x="1027157" y="1384911"/>
                </a:lnTo>
                <a:cubicBezTo>
                  <a:pt x="1022222" y="1461370"/>
                  <a:pt x="1020343" y="1539922"/>
                  <a:pt x="1020343" y="1620000"/>
                </a:cubicBezTo>
                <a:lnTo>
                  <a:pt x="1028287" y="1855786"/>
                </a:lnTo>
                <a:cubicBezTo>
                  <a:pt x="1091680" y="1898065"/>
                  <a:pt x="1158394" y="1938727"/>
                  <a:pt x="1227343" y="1978535"/>
                </a:cubicBezTo>
                <a:lnTo>
                  <a:pt x="1434916" y="2090488"/>
                </a:lnTo>
                <a:cubicBezTo>
                  <a:pt x="1503241" y="2056105"/>
                  <a:pt x="1572101" y="2018511"/>
                  <a:pt x="1641343" y="1978535"/>
                </a:cubicBezTo>
                <a:lnTo>
                  <a:pt x="1841530" y="1855090"/>
                </a:lnTo>
                <a:cubicBezTo>
                  <a:pt x="1846464" y="1778631"/>
                  <a:pt x="1848343" y="1700079"/>
                  <a:pt x="1848343" y="1620000"/>
                </a:cubicBezTo>
                <a:lnTo>
                  <a:pt x="1840399" y="1384214"/>
                </a:lnTo>
                <a:cubicBezTo>
                  <a:pt x="1777006" y="1341936"/>
                  <a:pt x="1710293" y="1301274"/>
                  <a:pt x="1641343" y="1261466"/>
                </a:cubicBezTo>
                <a:close/>
                <a:moveTo>
                  <a:pt x="1065308" y="980650"/>
                </a:moveTo>
                <a:cubicBezTo>
                  <a:pt x="1056566" y="1038899"/>
                  <a:pt x="1049538" y="1099475"/>
                  <a:pt x="1043732" y="1161964"/>
                </a:cubicBezTo>
                <a:cubicBezTo>
                  <a:pt x="1074206" y="1142551"/>
                  <a:pt x="1105539" y="1123943"/>
                  <a:pt x="1137343" y="1105581"/>
                </a:cubicBezTo>
                <a:lnTo>
                  <a:pt x="1233271" y="1052839"/>
                </a:lnTo>
                <a:cubicBezTo>
                  <a:pt x="1176898" y="1024957"/>
                  <a:pt x="1120756" y="1000892"/>
                  <a:pt x="1065308" y="980650"/>
                </a:cubicBezTo>
                <a:close/>
                <a:moveTo>
                  <a:pt x="1804814" y="980095"/>
                </a:moveTo>
                <a:cubicBezTo>
                  <a:pt x="1749321" y="1001726"/>
                  <a:pt x="1692469" y="1025646"/>
                  <a:pt x="1634800" y="1052200"/>
                </a:cubicBezTo>
                <a:cubicBezTo>
                  <a:pt x="1667149" y="1069046"/>
                  <a:pt x="1699234" y="1087043"/>
                  <a:pt x="1731343" y="1105581"/>
                </a:cubicBezTo>
                <a:lnTo>
                  <a:pt x="1826380" y="1162822"/>
                </a:lnTo>
                <a:cubicBezTo>
                  <a:pt x="1820738" y="1099825"/>
                  <a:pt x="1813359" y="1038819"/>
                  <a:pt x="1804814" y="980095"/>
                </a:cubicBezTo>
                <a:close/>
                <a:moveTo>
                  <a:pt x="2432236" y="816002"/>
                </a:moveTo>
                <a:cubicBezTo>
                  <a:pt x="2308930" y="820546"/>
                  <a:pt x="2149627" y="855445"/>
                  <a:pt x="1968950" y="917446"/>
                </a:cubicBezTo>
                <a:cubicBezTo>
                  <a:pt x="1989749" y="1032703"/>
                  <a:pt x="2005463" y="1155596"/>
                  <a:pt x="2014941" y="1284167"/>
                </a:cubicBezTo>
                <a:cubicBezTo>
                  <a:pt x="2121232" y="1356780"/>
                  <a:pt x="2219808" y="1431548"/>
                  <a:pt x="2308918" y="1507322"/>
                </a:cubicBezTo>
                <a:cubicBezTo>
                  <a:pt x="2600162" y="1255150"/>
                  <a:pt x="2752317" y="1022798"/>
                  <a:pt x="2681420" y="900000"/>
                </a:cubicBezTo>
                <a:cubicBezTo>
                  <a:pt x="2645694" y="838121"/>
                  <a:pt x="2557557" y="811383"/>
                  <a:pt x="2432236" y="816002"/>
                </a:cubicBezTo>
                <a:close/>
                <a:moveTo>
                  <a:pt x="436450" y="816001"/>
                </a:moveTo>
                <a:cubicBezTo>
                  <a:pt x="311129" y="811383"/>
                  <a:pt x="222992" y="838121"/>
                  <a:pt x="187266" y="900000"/>
                </a:cubicBezTo>
                <a:cubicBezTo>
                  <a:pt x="158404" y="949991"/>
                  <a:pt x="166508" y="1018139"/>
                  <a:pt x="206887" y="1097970"/>
                </a:cubicBezTo>
                <a:cubicBezTo>
                  <a:pt x="213842" y="1096217"/>
                  <a:pt x="221021" y="1095812"/>
                  <a:pt x="228294" y="1095812"/>
                </a:cubicBezTo>
                <a:cubicBezTo>
                  <a:pt x="334372" y="1095812"/>
                  <a:pt x="420366" y="1181806"/>
                  <a:pt x="420366" y="1287884"/>
                </a:cubicBezTo>
                <a:cubicBezTo>
                  <a:pt x="420366" y="1314219"/>
                  <a:pt x="415066" y="1339317"/>
                  <a:pt x="405427" y="1362148"/>
                </a:cubicBezTo>
                <a:cubicBezTo>
                  <a:pt x="450585" y="1410442"/>
                  <a:pt x="502437" y="1459559"/>
                  <a:pt x="559639" y="1509493"/>
                </a:cubicBezTo>
                <a:cubicBezTo>
                  <a:pt x="648020" y="1432341"/>
                  <a:pt x="746894" y="1357336"/>
                  <a:pt x="853451" y="1284376"/>
                </a:cubicBezTo>
                <a:cubicBezTo>
                  <a:pt x="863322" y="1155820"/>
                  <a:pt x="878792" y="1032881"/>
                  <a:pt x="901357" y="917930"/>
                </a:cubicBezTo>
                <a:cubicBezTo>
                  <a:pt x="719999" y="855651"/>
                  <a:pt x="560119" y="820559"/>
                  <a:pt x="436450" y="816001"/>
                </a:cubicBezTo>
                <a:close/>
                <a:moveTo>
                  <a:pt x="1434343" y="180000"/>
                </a:moveTo>
                <a:cubicBezTo>
                  <a:pt x="1292548" y="180000"/>
                  <a:pt x="1167402" y="427948"/>
                  <a:pt x="1094661" y="806265"/>
                </a:cubicBezTo>
                <a:cubicBezTo>
                  <a:pt x="1204832" y="845548"/>
                  <a:pt x="1318864" y="893532"/>
                  <a:pt x="1434887" y="949272"/>
                </a:cubicBezTo>
                <a:cubicBezTo>
                  <a:pt x="1551037" y="893162"/>
                  <a:pt x="1665385" y="845301"/>
                  <a:pt x="1775658" y="805671"/>
                </a:cubicBezTo>
                <a:cubicBezTo>
                  <a:pt x="1751860" y="684885"/>
                  <a:pt x="1722886" y="577390"/>
                  <a:pt x="1688823" y="487405"/>
                </a:cubicBezTo>
                <a:cubicBezTo>
                  <a:pt x="1688009" y="487647"/>
                  <a:pt x="1687191" y="487652"/>
                  <a:pt x="1686371" y="487652"/>
                </a:cubicBezTo>
                <a:cubicBezTo>
                  <a:pt x="1580293" y="487652"/>
                  <a:pt x="1494299" y="401658"/>
                  <a:pt x="1494299" y="295580"/>
                </a:cubicBezTo>
                <a:cubicBezTo>
                  <a:pt x="1494299" y="264819"/>
                  <a:pt x="1501530" y="235747"/>
                  <a:pt x="1516122" y="210837"/>
                </a:cubicBezTo>
                <a:cubicBezTo>
                  <a:pt x="1490583" y="189985"/>
                  <a:pt x="1462798" y="180000"/>
                  <a:pt x="1434343" y="180000"/>
                </a:cubicBezTo>
                <a:close/>
                <a:moveTo>
                  <a:pt x="1434343" y="0"/>
                </a:moveTo>
                <a:cubicBezTo>
                  <a:pt x="1509303" y="0"/>
                  <a:pt x="1581019" y="37868"/>
                  <a:pt x="1646062" y="107907"/>
                </a:cubicBezTo>
                <a:cubicBezTo>
                  <a:pt x="1659037" y="104972"/>
                  <a:pt x="1672533" y="103508"/>
                  <a:pt x="1686371" y="103508"/>
                </a:cubicBezTo>
                <a:cubicBezTo>
                  <a:pt x="1792449" y="103508"/>
                  <a:pt x="1878443" y="189502"/>
                  <a:pt x="1878443" y="295580"/>
                </a:cubicBezTo>
                <a:cubicBezTo>
                  <a:pt x="1878443" y="342831"/>
                  <a:pt x="1861381" y="386097"/>
                  <a:pt x="1831228" y="417985"/>
                </a:cubicBezTo>
                <a:cubicBezTo>
                  <a:pt x="1871860" y="515668"/>
                  <a:pt x="1906636" y="628220"/>
                  <a:pt x="1935357" y="752219"/>
                </a:cubicBezTo>
                <a:cubicBezTo>
                  <a:pt x="2379384" y="616814"/>
                  <a:pt x="2731816" y="627289"/>
                  <a:pt x="2837304" y="810000"/>
                </a:cubicBezTo>
                <a:cubicBezTo>
                  <a:pt x="2942793" y="992711"/>
                  <a:pt x="2775650" y="1303161"/>
                  <a:pt x="2436521" y="1620139"/>
                </a:cubicBezTo>
                <a:cubicBezTo>
                  <a:pt x="2775698" y="1936928"/>
                  <a:pt x="2942777" y="2247316"/>
                  <a:pt x="2837304" y="2430000"/>
                </a:cubicBezTo>
                <a:cubicBezTo>
                  <a:pt x="2771439" y="2544083"/>
                  <a:pt x="2609300" y="2591017"/>
                  <a:pt x="2388706" y="2577188"/>
                </a:cubicBezTo>
                <a:cubicBezTo>
                  <a:pt x="2358753" y="2639691"/>
                  <a:pt x="2294480" y="2681612"/>
                  <a:pt x="2220415" y="2681612"/>
                </a:cubicBezTo>
                <a:cubicBezTo>
                  <a:pt x="2122541" y="2681612"/>
                  <a:pt x="2041764" y="2608405"/>
                  <a:pt x="2030773" y="2513644"/>
                </a:cubicBezTo>
                <a:cubicBezTo>
                  <a:pt x="1999304" y="2506661"/>
                  <a:pt x="1967635" y="2497623"/>
                  <a:pt x="1935485" y="2487821"/>
                </a:cubicBezTo>
                <a:cubicBezTo>
                  <a:pt x="1830610" y="2940018"/>
                  <a:pt x="1645322" y="3240000"/>
                  <a:pt x="1434343" y="3240000"/>
                </a:cubicBezTo>
                <a:cubicBezTo>
                  <a:pt x="1223366" y="3240000"/>
                  <a:pt x="1038079" y="2940023"/>
                  <a:pt x="933330" y="2487781"/>
                </a:cubicBezTo>
                <a:cubicBezTo>
                  <a:pt x="489302" y="2623186"/>
                  <a:pt x="136870" y="2612712"/>
                  <a:pt x="31382" y="2430000"/>
                </a:cubicBezTo>
                <a:cubicBezTo>
                  <a:pt x="-74106" y="2247290"/>
                  <a:pt x="93037" y="1936840"/>
                  <a:pt x="432165" y="1619862"/>
                </a:cubicBezTo>
                <a:cubicBezTo>
                  <a:pt x="378689" y="1569916"/>
                  <a:pt x="329491" y="1520128"/>
                  <a:pt x="285801" y="1470219"/>
                </a:cubicBezTo>
                <a:cubicBezTo>
                  <a:pt x="267844" y="1476857"/>
                  <a:pt x="248431" y="1479956"/>
                  <a:pt x="228294" y="1479956"/>
                </a:cubicBezTo>
                <a:cubicBezTo>
                  <a:pt x="122216" y="1479956"/>
                  <a:pt x="36222" y="1393962"/>
                  <a:pt x="36222" y="1287884"/>
                </a:cubicBezTo>
                <a:cubicBezTo>
                  <a:pt x="36222" y="1246866"/>
                  <a:pt x="49080" y="1208850"/>
                  <a:pt x="73868" y="1179672"/>
                </a:cubicBezTo>
                <a:cubicBezTo>
                  <a:pt x="-4733" y="1033688"/>
                  <a:pt x="-23287" y="904690"/>
                  <a:pt x="31382" y="810000"/>
                </a:cubicBezTo>
                <a:cubicBezTo>
                  <a:pt x="136860" y="627306"/>
                  <a:pt x="489234" y="616816"/>
                  <a:pt x="933201" y="752179"/>
                </a:cubicBezTo>
                <a:cubicBezTo>
                  <a:pt x="1038076" y="299982"/>
                  <a:pt x="1223365" y="0"/>
                  <a:pt x="143434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0" name="Heart 17">
            <a:extLst>
              <a:ext uri="{FF2B5EF4-FFF2-40B4-BE49-F238E27FC236}">
                <a16:creationId xmlns:a16="http://schemas.microsoft.com/office/drawing/2014/main" id="{FD25AA3C-FD36-4FC1-9406-60F9CCE3DC0D}"/>
              </a:ext>
            </a:extLst>
          </p:cNvPr>
          <p:cNvSpPr/>
          <p:nvPr/>
        </p:nvSpPr>
        <p:spPr>
          <a:xfrm>
            <a:off x="7846544" y="3588496"/>
            <a:ext cx="501299" cy="491506"/>
          </a:xfrm>
          <a:custGeom>
            <a:avLst/>
            <a:gdLst/>
            <a:ahLst/>
            <a:cxnLst/>
            <a:rect l="l" t="t" r="r" b="b"/>
            <a:pathLst>
              <a:path w="3263621" h="3199863">
                <a:moveTo>
                  <a:pt x="1896188" y="786599"/>
                </a:moveTo>
                <a:cubicBezTo>
                  <a:pt x="1878938" y="786251"/>
                  <a:pt x="1861335" y="789280"/>
                  <a:pt x="1844305" y="796082"/>
                </a:cubicBezTo>
                <a:cubicBezTo>
                  <a:pt x="1792333" y="816839"/>
                  <a:pt x="1760707" y="866742"/>
                  <a:pt x="1761231" y="919486"/>
                </a:cubicBezTo>
                <a:lnTo>
                  <a:pt x="1573886" y="1618665"/>
                </a:lnTo>
                <a:lnTo>
                  <a:pt x="1438574" y="1113672"/>
                </a:lnTo>
                <a:cubicBezTo>
                  <a:pt x="1424335" y="1060531"/>
                  <a:pt x="1379808" y="1023594"/>
                  <a:pt x="1328543" y="1016456"/>
                </a:cubicBezTo>
                <a:cubicBezTo>
                  <a:pt x="1320071" y="1015276"/>
                  <a:pt x="1311415" y="1014911"/>
                  <a:pt x="1302836" y="1018067"/>
                </a:cubicBezTo>
                <a:lnTo>
                  <a:pt x="1300556" y="1017667"/>
                </a:lnTo>
                <a:cubicBezTo>
                  <a:pt x="1298914" y="1017711"/>
                  <a:pt x="1297275" y="1017786"/>
                  <a:pt x="1295680" y="1018515"/>
                </a:cubicBezTo>
                <a:lnTo>
                  <a:pt x="1275904" y="1019755"/>
                </a:lnTo>
                <a:cubicBezTo>
                  <a:pt x="1273459" y="1020410"/>
                  <a:pt x="1271049" y="1021129"/>
                  <a:pt x="1269080" y="1023145"/>
                </a:cubicBezTo>
                <a:cubicBezTo>
                  <a:pt x="1229892" y="1033156"/>
                  <a:pt x="1196286" y="1061513"/>
                  <a:pt x="1180414" y="1102068"/>
                </a:cubicBezTo>
                <a:lnTo>
                  <a:pt x="902406" y="1812437"/>
                </a:lnTo>
                <a:lnTo>
                  <a:pt x="612897" y="1812437"/>
                </a:lnTo>
                <a:cubicBezTo>
                  <a:pt x="539543" y="1812437"/>
                  <a:pt x="480078" y="1871902"/>
                  <a:pt x="480078" y="1945256"/>
                </a:cubicBezTo>
                <a:cubicBezTo>
                  <a:pt x="480078" y="2018610"/>
                  <a:pt x="539543" y="2078075"/>
                  <a:pt x="612897" y="2078075"/>
                </a:cubicBezTo>
                <a:lnTo>
                  <a:pt x="966673" y="2078075"/>
                </a:lnTo>
                <a:cubicBezTo>
                  <a:pt x="1008666" y="2088839"/>
                  <a:pt x="1051924" y="2075535"/>
                  <a:pt x="1081835" y="2045978"/>
                </a:cubicBezTo>
                <a:cubicBezTo>
                  <a:pt x="1105846" y="2028294"/>
                  <a:pt x="1122213" y="2001701"/>
                  <a:pt x="1125659" y="1970866"/>
                </a:cubicBezTo>
                <a:lnTo>
                  <a:pt x="1284498" y="1565001"/>
                </a:lnTo>
                <a:lnTo>
                  <a:pt x="1443089" y="2156868"/>
                </a:lnTo>
                <a:cubicBezTo>
                  <a:pt x="1455914" y="2204733"/>
                  <a:pt x="1493311" y="2239452"/>
                  <a:pt x="1538593" y="2249086"/>
                </a:cubicBezTo>
                <a:lnTo>
                  <a:pt x="1542015" y="2250785"/>
                </a:lnTo>
                <a:cubicBezTo>
                  <a:pt x="1542604" y="2250943"/>
                  <a:pt x="1543193" y="2251097"/>
                  <a:pt x="1543870" y="2250902"/>
                </a:cubicBezTo>
                <a:cubicBezTo>
                  <a:pt x="1553422" y="2254514"/>
                  <a:pt x="1563610" y="2255524"/>
                  <a:pt x="1573886" y="2252783"/>
                </a:cubicBezTo>
                <a:cubicBezTo>
                  <a:pt x="1584162" y="2255524"/>
                  <a:pt x="1594351" y="2254515"/>
                  <a:pt x="1603903" y="2250901"/>
                </a:cubicBezTo>
                <a:lnTo>
                  <a:pt x="1605758" y="2250785"/>
                </a:lnTo>
                <a:cubicBezTo>
                  <a:pt x="1606974" y="2250459"/>
                  <a:pt x="1608181" y="2250118"/>
                  <a:pt x="1609178" y="2249086"/>
                </a:cubicBezTo>
                <a:cubicBezTo>
                  <a:pt x="1654461" y="2239453"/>
                  <a:pt x="1691859" y="2204734"/>
                  <a:pt x="1704684" y="2156868"/>
                </a:cubicBezTo>
                <a:lnTo>
                  <a:pt x="1921541" y="1347547"/>
                </a:lnTo>
                <a:lnTo>
                  <a:pt x="2181705" y="1998928"/>
                </a:lnTo>
                <a:cubicBezTo>
                  <a:pt x="2205326" y="2058070"/>
                  <a:pt x="2266689" y="2090865"/>
                  <a:pt x="2326593" y="2078075"/>
                </a:cubicBezTo>
                <a:lnTo>
                  <a:pt x="2671200" y="2078075"/>
                </a:lnTo>
                <a:cubicBezTo>
                  <a:pt x="2744554" y="2078075"/>
                  <a:pt x="2804019" y="2018610"/>
                  <a:pt x="2804019" y="1945256"/>
                </a:cubicBezTo>
                <a:cubicBezTo>
                  <a:pt x="2804019" y="1871902"/>
                  <a:pt x="2744554" y="1812437"/>
                  <a:pt x="2671200" y="1812437"/>
                </a:cubicBezTo>
                <a:lnTo>
                  <a:pt x="2393261" y="1812437"/>
                </a:lnTo>
                <a:lnTo>
                  <a:pt x="2016914" y="870162"/>
                </a:lnTo>
                <a:cubicBezTo>
                  <a:pt x="1996508" y="819071"/>
                  <a:pt x="1947937" y="787642"/>
                  <a:pt x="1896188" y="786599"/>
                </a:cubicBezTo>
                <a:close/>
                <a:moveTo>
                  <a:pt x="773454" y="106"/>
                </a:moveTo>
                <a:cubicBezTo>
                  <a:pt x="1097282" y="5742"/>
                  <a:pt x="1441967" y="238301"/>
                  <a:pt x="1631811" y="769863"/>
                </a:cubicBezTo>
                <a:cubicBezTo>
                  <a:pt x="2306811" y="-1120137"/>
                  <a:pt x="4939311" y="769863"/>
                  <a:pt x="1631811" y="3199863"/>
                </a:cubicBezTo>
                <a:cubicBezTo>
                  <a:pt x="-745455" y="1453301"/>
                  <a:pt x="-54107" y="-14297"/>
                  <a:pt x="773454" y="106"/>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1" name="Rounded Rectangle 25">
            <a:extLst>
              <a:ext uri="{FF2B5EF4-FFF2-40B4-BE49-F238E27FC236}">
                <a16:creationId xmlns:a16="http://schemas.microsoft.com/office/drawing/2014/main" id="{A53FDB1A-403D-4EBD-8EB6-3E1911FAEEC5}"/>
              </a:ext>
            </a:extLst>
          </p:cNvPr>
          <p:cNvSpPr/>
          <p:nvPr/>
        </p:nvSpPr>
        <p:spPr>
          <a:xfrm>
            <a:off x="6982048" y="3626197"/>
            <a:ext cx="497670" cy="419433"/>
          </a:xfrm>
          <a:custGeom>
            <a:avLst/>
            <a:gdLst/>
            <a:ahLst/>
            <a:cxnLst/>
            <a:rect l="l" t="t" r="r" b="b"/>
            <a:pathLst>
              <a:path w="3240000" h="2730652">
                <a:moveTo>
                  <a:pt x="1452811" y="1541940"/>
                </a:moveTo>
                <a:lnTo>
                  <a:pt x="1452811" y="1831951"/>
                </a:lnTo>
                <a:lnTo>
                  <a:pt x="1162800" y="1831951"/>
                </a:lnTo>
                <a:lnTo>
                  <a:pt x="1162800" y="2166329"/>
                </a:lnTo>
                <a:lnTo>
                  <a:pt x="1452811" y="2166329"/>
                </a:lnTo>
                <a:lnTo>
                  <a:pt x="1452811" y="2456340"/>
                </a:lnTo>
                <a:lnTo>
                  <a:pt x="1787189" y="2456340"/>
                </a:lnTo>
                <a:lnTo>
                  <a:pt x="1787189" y="2166329"/>
                </a:lnTo>
                <a:lnTo>
                  <a:pt x="2077200" y="2166329"/>
                </a:lnTo>
                <a:lnTo>
                  <a:pt x="2077200" y="1831951"/>
                </a:lnTo>
                <a:lnTo>
                  <a:pt x="1787189" y="1831951"/>
                </a:lnTo>
                <a:lnTo>
                  <a:pt x="1787189" y="1541940"/>
                </a:lnTo>
                <a:close/>
                <a:moveTo>
                  <a:pt x="0" y="1278453"/>
                </a:moveTo>
                <a:lnTo>
                  <a:pt x="3240000" y="1278453"/>
                </a:lnTo>
                <a:lnTo>
                  <a:pt x="3240000" y="2376509"/>
                </a:lnTo>
                <a:cubicBezTo>
                  <a:pt x="3240000" y="2572097"/>
                  <a:pt x="3081445" y="2730652"/>
                  <a:pt x="2885857" y="2730652"/>
                </a:cubicBezTo>
                <a:lnTo>
                  <a:pt x="354143" y="2730652"/>
                </a:lnTo>
                <a:cubicBezTo>
                  <a:pt x="158555" y="2730652"/>
                  <a:pt x="0" y="2572097"/>
                  <a:pt x="0" y="2376509"/>
                </a:cubicBezTo>
                <a:close/>
                <a:moveTo>
                  <a:pt x="1001150" y="200505"/>
                </a:moveTo>
                <a:cubicBezTo>
                  <a:pt x="933045" y="200505"/>
                  <a:pt x="877834" y="255715"/>
                  <a:pt x="877834" y="323821"/>
                </a:cubicBezTo>
                <a:lnTo>
                  <a:pt x="877834" y="605836"/>
                </a:lnTo>
                <a:lnTo>
                  <a:pt x="2362163" y="605836"/>
                </a:lnTo>
                <a:lnTo>
                  <a:pt x="2362163" y="323821"/>
                </a:lnTo>
                <a:cubicBezTo>
                  <a:pt x="2362163" y="255715"/>
                  <a:pt x="2306952" y="200505"/>
                  <a:pt x="2238846" y="200505"/>
                </a:cubicBezTo>
                <a:close/>
                <a:moveTo>
                  <a:pt x="843301" y="0"/>
                </a:moveTo>
                <a:lnTo>
                  <a:pt x="2396696" y="0"/>
                </a:lnTo>
                <a:cubicBezTo>
                  <a:pt x="2488075" y="0"/>
                  <a:pt x="2562152" y="74077"/>
                  <a:pt x="2562152" y="165456"/>
                </a:cubicBezTo>
                <a:lnTo>
                  <a:pt x="2562152" y="605836"/>
                </a:lnTo>
                <a:lnTo>
                  <a:pt x="2885857" y="605836"/>
                </a:lnTo>
                <a:cubicBezTo>
                  <a:pt x="3081445" y="605836"/>
                  <a:pt x="3240000" y="764391"/>
                  <a:pt x="3240000" y="959979"/>
                </a:cubicBezTo>
                <a:lnTo>
                  <a:pt x="3240000" y="1134437"/>
                </a:lnTo>
                <a:lnTo>
                  <a:pt x="0" y="1134437"/>
                </a:lnTo>
                <a:lnTo>
                  <a:pt x="0" y="959979"/>
                </a:lnTo>
                <a:cubicBezTo>
                  <a:pt x="0" y="764391"/>
                  <a:pt x="158555" y="605836"/>
                  <a:pt x="354143" y="605836"/>
                </a:cubicBezTo>
                <a:lnTo>
                  <a:pt x="677845" y="605836"/>
                </a:lnTo>
                <a:lnTo>
                  <a:pt x="677845" y="165456"/>
                </a:lnTo>
                <a:cubicBezTo>
                  <a:pt x="677845" y="74077"/>
                  <a:pt x="751923" y="0"/>
                  <a:pt x="84330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2" name="Chord 32">
            <a:extLst>
              <a:ext uri="{FF2B5EF4-FFF2-40B4-BE49-F238E27FC236}">
                <a16:creationId xmlns:a16="http://schemas.microsoft.com/office/drawing/2014/main" id="{3D1BBD17-EB21-4265-8BCB-65380AD568C6}"/>
              </a:ext>
            </a:extLst>
          </p:cNvPr>
          <p:cNvSpPr/>
          <p:nvPr/>
        </p:nvSpPr>
        <p:spPr>
          <a:xfrm>
            <a:off x="6132058" y="3589260"/>
            <a:ext cx="497670" cy="493305"/>
          </a:xfrm>
          <a:custGeom>
            <a:avLst/>
            <a:gdLst/>
            <a:ahLst/>
            <a:cxnLst/>
            <a:rect l="l" t="t" r="r" b="b"/>
            <a:pathLst>
              <a:path w="3240000" h="3211580">
                <a:moveTo>
                  <a:pt x="991906" y="2959580"/>
                </a:moveTo>
                <a:lnTo>
                  <a:pt x="2193254" y="2959580"/>
                </a:lnTo>
                <a:cubicBezTo>
                  <a:pt x="2215674" y="2959580"/>
                  <a:pt x="2233849" y="2977755"/>
                  <a:pt x="2233849" y="3000175"/>
                </a:cubicBezTo>
                <a:lnTo>
                  <a:pt x="2233849" y="3170985"/>
                </a:lnTo>
                <a:cubicBezTo>
                  <a:pt x="2233849" y="3193405"/>
                  <a:pt x="2215674" y="3211580"/>
                  <a:pt x="2193254" y="3211580"/>
                </a:cubicBezTo>
                <a:lnTo>
                  <a:pt x="991906" y="3211580"/>
                </a:lnTo>
                <a:cubicBezTo>
                  <a:pt x="969486" y="3211580"/>
                  <a:pt x="951311" y="3193405"/>
                  <a:pt x="951311" y="3170985"/>
                </a:cubicBezTo>
                <a:lnTo>
                  <a:pt x="951311" y="3000175"/>
                </a:lnTo>
                <a:cubicBezTo>
                  <a:pt x="951311" y="2977755"/>
                  <a:pt x="969486" y="2959580"/>
                  <a:pt x="991906" y="2959580"/>
                </a:cubicBezTo>
                <a:close/>
                <a:moveTo>
                  <a:pt x="1439043" y="1763796"/>
                </a:moveTo>
                <a:lnTo>
                  <a:pt x="1439043" y="2067459"/>
                </a:lnTo>
                <a:lnTo>
                  <a:pt x="1135380" y="2067459"/>
                </a:lnTo>
                <a:lnTo>
                  <a:pt x="1135380" y="2374533"/>
                </a:lnTo>
                <a:lnTo>
                  <a:pt x="1439043" y="2374533"/>
                </a:lnTo>
                <a:lnTo>
                  <a:pt x="1439043" y="2678196"/>
                </a:lnTo>
                <a:lnTo>
                  <a:pt x="1746117" y="2678196"/>
                </a:lnTo>
                <a:lnTo>
                  <a:pt x="1746117" y="2374533"/>
                </a:lnTo>
                <a:lnTo>
                  <a:pt x="2049780" y="2374533"/>
                </a:lnTo>
                <a:lnTo>
                  <a:pt x="2049780" y="2067459"/>
                </a:lnTo>
                <a:lnTo>
                  <a:pt x="1746117" y="2067459"/>
                </a:lnTo>
                <a:lnTo>
                  <a:pt x="1746117" y="1763796"/>
                </a:lnTo>
                <a:close/>
                <a:moveTo>
                  <a:pt x="128358" y="1541040"/>
                </a:moveTo>
                <a:lnTo>
                  <a:pt x="3056915" y="1550917"/>
                </a:lnTo>
                <a:cubicBezTo>
                  <a:pt x="3061111" y="2078028"/>
                  <a:pt x="2781683" y="2566719"/>
                  <a:pt x="2325284" y="2830467"/>
                </a:cubicBezTo>
                <a:lnTo>
                  <a:pt x="2182018" y="2900953"/>
                </a:lnTo>
                <a:lnTo>
                  <a:pt x="1002135" y="2900953"/>
                </a:lnTo>
                <a:cubicBezTo>
                  <a:pt x="950374" y="2879821"/>
                  <a:pt x="900231" y="2854191"/>
                  <a:pt x="851341" y="2825496"/>
                </a:cubicBezTo>
                <a:cubicBezTo>
                  <a:pt x="396732" y="2558675"/>
                  <a:pt x="120607" y="2068110"/>
                  <a:pt x="128358" y="1541040"/>
                </a:cubicBezTo>
                <a:close/>
                <a:moveTo>
                  <a:pt x="61067" y="1230414"/>
                </a:moveTo>
                <a:lnTo>
                  <a:pt x="3178933" y="1230414"/>
                </a:lnTo>
                <a:cubicBezTo>
                  <a:pt x="3212659" y="1230414"/>
                  <a:pt x="3240000" y="1257755"/>
                  <a:pt x="3240000" y="1291481"/>
                </a:cubicBezTo>
                <a:lnTo>
                  <a:pt x="3240000" y="1421347"/>
                </a:lnTo>
                <a:cubicBezTo>
                  <a:pt x="3240000" y="1455073"/>
                  <a:pt x="3212659" y="1482414"/>
                  <a:pt x="3178933" y="1482414"/>
                </a:cubicBezTo>
                <a:lnTo>
                  <a:pt x="61067" y="1482414"/>
                </a:lnTo>
                <a:cubicBezTo>
                  <a:pt x="27341" y="1482414"/>
                  <a:pt x="0" y="1455073"/>
                  <a:pt x="0" y="1421347"/>
                </a:cubicBezTo>
                <a:lnTo>
                  <a:pt x="0" y="1291481"/>
                </a:lnTo>
                <a:cubicBezTo>
                  <a:pt x="0" y="1257755"/>
                  <a:pt x="27341" y="1230414"/>
                  <a:pt x="61067" y="1230414"/>
                </a:cubicBezTo>
                <a:close/>
                <a:moveTo>
                  <a:pt x="2481726" y="315922"/>
                </a:moveTo>
                <a:lnTo>
                  <a:pt x="2862412" y="696608"/>
                </a:lnTo>
                <a:lnTo>
                  <a:pt x="2420437" y="1138584"/>
                </a:lnTo>
                <a:lnTo>
                  <a:pt x="1659064" y="1138584"/>
                </a:lnTo>
                <a:close/>
                <a:moveTo>
                  <a:pt x="2730827" y="0"/>
                </a:moveTo>
                <a:cubicBezTo>
                  <a:pt x="2765703" y="0"/>
                  <a:pt x="2800581" y="13305"/>
                  <a:pt x="2827191" y="39915"/>
                </a:cubicBezTo>
                <a:lnTo>
                  <a:pt x="3143636" y="356360"/>
                </a:lnTo>
                <a:cubicBezTo>
                  <a:pt x="3196857" y="409581"/>
                  <a:pt x="3196857" y="495868"/>
                  <a:pt x="3143636" y="549088"/>
                </a:cubicBezTo>
                <a:lnTo>
                  <a:pt x="3082882" y="609843"/>
                </a:lnTo>
                <a:cubicBezTo>
                  <a:pt x="3029661" y="663063"/>
                  <a:pt x="2943375" y="663064"/>
                  <a:pt x="2890155" y="609843"/>
                </a:cubicBezTo>
                <a:lnTo>
                  <a:pt x="2573708" y="293397"/>
                </a:lnTo>
                <a:cubicBezTo>
                  <a:pt x="2520488" y="240176"/>
                  <a:pt x="2520488" y="153889"/>
                  <a:pt x="2573708" y="100669"/>
                </a:cubicBezTo>
                <a:lnTo>
                  <a:pt x="2634463" y="39914"/>
                </a:lnTo>
                <a:cubicBezTo>
                  <a:pt x="2661073" y="13305"/>
                  <a:pt x="2695950" y="0"/>
                  <a:pt x="273082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3" name="Rounded Rectangle 40">
            <a:extLst>
              <a:ext uri="{FF2B5EF4-FFF2-40B4-BE49-F238E27FC236}">
                <a16:creationId xmlns:a16="http://schemas.microsoft.com/office/drawing/2014/main" id="{9EAE5B7B-9157-44FC-AC9D-E519CCFB3F84}"/>
              </a:ext>
            </a:extLst>
          </p:cNvPr>
          <p:cNvSpPr/>
          <p:nvPr/>
        </p:nvSpPr>
        <p:spPr>
          <a:xfrm rot="2942052">
            <a:off x="8639059" y="3589842"/>
            <a:ext cx="462604" cy="492140"/>
          </a:xfrm>
          <a:custGeom>
            <a:avLst/>
            <a:gdLst/>
            <a:ahLst/>
            <a:cxnLst/>
            <a:rect l="l" t="t" r="r" b="b"/>
            <a:pathLst>
              <a:path w="3011706" h="3204001">
                <a:moveTo>
                  <a:pt x="2432249" y="1011942"/>
                </a:moveTo>
                <a:cubicBezTo>
                  <a:pt x="2423608" y="1019482"/>
                  <a:pt x="2416303" y="1028841"/>
                  <a:pt x="2410966" y="1039800"/>
                </a:cubicBezTo>
                <a:lnTo>
                  <a:pt x="1969837" y="1945620"/>
                </a:lnTo>
                <a:cubicBezTo>
                  <a:pt x="1948488" y="1989457"/>
                  <a:pt x="1966719" y="2042300"/>
                  <a:pt x="2010556" y="2063648"/>
                </a:cubicBezTo>
                <a:cubicBezTo>
                  <a:pt x="2054392" y="2084996"/>
                  <a:pt x="2107235" y="2066766"/>
                  <a:pt x="2128583" y="2022929"/>
                </a:cubicBezTo>
                <a:lnTo>
                  <a:pt x="2569712" y="1117109"/>
                </a:lnTo>
                <a:cubicBezTo>
                  <a:pt x="2591061" y="1073271"/>
                  <a:pt x="2572830" y="1020430"/>
                  <a:pt x="2528993" y="999081"/>
                </a:cubicBezTo>
                <a:cubicBezTo>
                  <a:pt x="2496115" y="983070"/>
                  <a:pt x="2458172" y="989322"/>
                  <a:pt x="2432249" y="1011942"/>
                </a:cubicBezTo>
                <a:close/>
                <a:moveTo>
                  <a:pt x="1709549" y="1044955"/>
                </a:moveTo>
                <a:cubicBezTo>
                  <a:pt x="1978186" y="735551"/>
                  <a:pt x="2446780" y="702502"/>
                  <a:pt x="2756184" y="971139"/>
                </a:cubicBezTo>
                <a:cubicBezTo>
                  <a:pt x="3065588" y="1239776"/>
                  <a:pt x="3098636" y="1708370"/>
                  <a:pt x="2830000" y="2017774"/>
                </a:cubicBezTo>
                <a:cubicBezTo>
                  <a:pt x="2561363" y="2327178"/>
                  <a:pt x="2092769" y="2360227"/>
                  <a:pt x="1783365" y="2091590"/>
                </a:cubicBezTo>
                <a:cubicBezTo>
                  <a:pt x="1473960" y="1822953"/>
                  <a:pt x="1440912" y="1354359"/>
                  <a:pt x="1709549" y="1044955"/>
                </a:cubicBezTo>
                <a:close/>
                <a:moveTo>
                  <a:pt x="208197" y="1872243"/>
                </a:moveTo>
                <a:cubicBezTo>
                  <a:pt x="195168" y="1885273"/>
                  <a:pt x="187109" y="1903273"/>
                  <a:pt x="187109" y="1923155"/>
                </a:cubicBezTo>
                <a:lnTo>
                  <a:pt x="187109" y="2715155"/>
                </a:lnTo>
                <a:cubicBezTo>
                  <a:pt x="187109" y="2754920"/>
                  <a:pt x="219344" y="2787155"/>
                  <a:pt x="259109" y="2787155"/>
                </a:cubicBezTo>
                <a:cubicBezTo>
                  <a:pt x="298874" y="2787155"/>
                  <a:pt x="331109" y="2754920"/>
                  <a:pt x="331109" y="2715155"/>
                </a:cubicBezTo>
                <a:lnTo>
                  <a:pt x="331109" y="1923155"/>
                </a:lnTo>
                <a:cubicBezTo>
                  <a:pt x="331109" y="1883390"/>
                  <a:pt x="298874" y="1851155"/>
                  <a:pt x="259109" y="1851155"/>
                </a:cubicBezTo>
                <a:cubicBezTo>
                  <a:pt x="239226" y="1851156"/>
                  <a:pt x="221226" y="1859214"/>
                  <a:pt x="208197" y="1872243"/>
                </a:cubicBezTo>
                <a:close/>
                <a:moveTo>
                  <a:pt x="0" y="1625202"/>
                </a:moveTo>
                <a:cubicBezTo>
                  <a:pt x="418057" y="1737228"/>
                  <a:pt x="858998" y="1737384"/>
                  <a:pt x="1277606" y="1625336"/>
                </a:cubicBezTo>
                <a:cubicBezTo>
                  <a:pt x="1277605" y="1938624"/>
                  <a:pt x="1277605" y="2251911"/>
                  <a:pt x="1277605" y="2565198"/>
                </a:cubicBezTo>
                <a:cubicBezTo>
                  <a:pt x="1277605" y="2917999"/>
                  <a:pt x="991603" y="3204001"/>
                  <a:pt x="638802" y="3204001"/>
                </a:cubicBezTo>
                <a:lnTo>
                  <a:pt x="638803" y="3204000"/>
                </a:lnTo>
                <a:cubicBezTo>
                  <a:pt x="286002" y="3204000"/>
                  <a:pt x="0" y="2917999"/>
                  <a:pt x="0" y="2565197"/>
                </a:cubicBezTo>
                <a:close/>
                <a:moveTo>
                  <a:pt x="208197" y="459897"/>
                </a:moveTo>
                <a:cubicBezTo>
                  <a:pt x="195167" y="472926"/>
                  <a:pt x="187109" y="490926"/>
                  <a:pt x="187109" y="510808"/>
                </a:cubicBezTo>
                <a:lnTo>
                  <a:pt x="187109" y="1302808"/>
                </a:lnTo>
                <a:cubicBezTo>
                  <a:pt x="187109" y="1342573"/>
                  <a:pt x="219344" y="1374808"/>
                  <a:pt x="259109" y="1374808"/>
                </a:cubicBezTo>
                <a:cubicBezTo>
                  <a:pt x="298874" y="1374808"/>
                  <a:pt x="331109" y="1342573"/>
                  <a:pt x="331109" y="1302808"/>
                </a:cubicBezTo>
                <a:lnTo>
                  <a:pt x="331109" y="510808"/>
                </a:lnTo>
                <a:cubicBezTo>
                  <a:pt x="331109" y="471043"/>
                  <a:pt x="298874" y="438808"/>
                  <a:pt x="259109" y="438808"/>
                </a:cubicBezTo>
                <a:cubicBezTo>
                  <a:pt x="239226" y="438808"/>
                  <a:pt x="221226" y="446867"/>
                  <a:pt x="208197" y="459897"/>
                </a:cubicBezTo>
                <a:close/>
                <a:moveTo>
                  <a:pt x="187101" y="187101"/>
                </a:moveTo>
                <a:cubicBezTo>
                  <a:pt x="302701" y="71501"/>
                  <a:pt x="462402" y="0"/>
                  <a:pt x="638803" y="0"/>
                </a:cubicBezTo>
                <a:cubicBezTo>
                  <a:pt x="991604" y="0"/>
                  <a:pt x="1277606" y="286002"/>
                  <a:pt x="1277606" y="638803"/>
                </a:cubicBezTo>
                <a:lnTo>
                  <a:pt x="1277606" y="1497764"/>
                </a:lnTo>
                <a:cubicBezTo>
                  <a:pt x="859958" y="1616355"/>
                  <a:pt x="417375" y="1616210"/>
                  <a:pt x="0" y="1498771"/>
                </a:cubicBezTo>
                <a:lnTo>
                  <a:pt x="0" y="638803"/>
                </a:lnTo>
                <a:cubicBezTo>
                  <a:pt x="0" y="462403"/>
                  <a:pt x="71500" y="302702"/>
                  <a:pt x="187101" y="187101"/>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4" name="Rounded Rectangle 7">
            <a:extLst>
              <a:ext uri="{FF2B5EF4-FFF2-40B4-BE49-F238E27FC236}">
                <a16:creationId xmlns:a16="http://schemas.microsoft.com/office/drawing/2014/main" id="{EC656316-B78D-4EC1-9C72-547CA566FED0}"/>
              </a:ext>
            </a:extLst>
          </p:cNvPr>
          <p:cNvSpPr>
            <a:spLocks noChangeAspect="1"/>
          </p:cNvSpPr>
          <p:nvPr/>
        </p:nvSpPr>
        <p:spPr>
          <a:xfrm rot="18924894" flipH="1">
            <a:off x="6299616" y="4621988"/>
            <a:ext cx="162556" cy="635774"/>
          </a:xfrm>
          <a:custGeom>
            <a:avLst/>
            <a:gdLst/>
            <a:ahLst/>
            <a:cxnLst/>
            <a:rect l="l" t="t" r="r" b="b"/>
            <a:pathLst>
              <a:path w="1081111" h="4228323">
                <a:moveTo>
                  <a:pt x="335224" y="1867922"/>
                </a:moveTo>
                <a:cubicBezTo>
                  <a:pt x="355105" y="1839562"/>
                  <a:pt x="441066" y="1818228"/>
                  <a:pt x="544096" y="1818228"/>
                </a:cubicBezTo>
                <a:cubicBezTo>
                  <a:pt x="661845" y="1818228"/>
                  <a:pt x="757300" y="1846093"/>
                  <a:pt x="757300" y="1880465"/>
                </a:cubicBezTo>
                <a:lnTo>
                  <a:pt x="754850" y="1887560"/>
                </a:lnTo>
                <a:lnTo>
                  <a:pt x="757869" y="1887560"/>
                </a:lnTo>
                <a:lnTo>
                  <a:pt x="757869" y="2839818"/>
                </a:lnTo>
                <a:cubicBezTo>
                  <a:pt x="757869" y="2972331"/>
                  <a:pt x="662287" y="3079754"/>
                  <a:pt x="544381" y="3079754"/>
                </a:cubicBezTo>
                <a:cubicBezTo>
                  <a:pt x="426475" y="3079754"/>
                  <a:pt x="330892" y="2972330"/>
                  <a:pt x="330892" y="2839818"/>
                </a:cubicBezTo>
                <a:cubicBezTo>
                  <a:pt x="330892" y="2522399"/>
                  <a:pt x="330893" y="2204979"/>
                  <a:pt x="330893" y="1887560"/>
                </a:cubicBezTo>
                <a:lnTo>
                  <a:pt x="333343" y="1887560"/>
                </a:lnTo>
                <a:cubicBezTo>
                  <a:pt x="331423" y="1885549"/>
                  <a:pt x="330893" y="1883025"/>
                  <a:pt x="330893" y="1880465"/>
                </a:cubicBezTo>
                <a:cubicBezTo>
                  <a:pt x="330893" y="1876168"/>
                  <a:pt x="332384" y="1871973"/>
                  <a:pt x="335224" y="1867922"/>
                </a:cubicBezTo>
                <a:close/>
                <a:moveTo>
                  <a:pt x="40017" y="122059"/>
                </a:moveTo>
                <a:cubicBezTo>
                  <a:pt x="33211" y="132011"/>
                  <a:pt x="29637" y="142314"/>
                  <a:pt x="29637" y="152868"/>
                </a:cubicBezTo>
                <a:cubicBezTo>
                  <a:pt x="29637" y="201406"/>
                  <a:pt x="105246" y="244661"/>
                  <a:pt x="223474" y="271871"/>
                </a:cubicBezTo>
                <a:lnTo>
                  <a:pt x="259635" y="468058"/>
                </a:lnTo>
                <a:cubicBezTo>
                  <a:pt x="103865" y="495856"/>
                  <a:pt x="0" y="547115"/>
                  <a:pt x="0" y="605632"/>
                </a:cubicBezTo>
                <a:cubicBezTo>
                  <a:pt x="0" y="658669"/>
                  <a:pt x="85325" y="705745"/>
                  <a:pt x="217400" y="734580"/>
                </a:cubicBezTo>
                <a:lnTo>
                  <a:pt x="217063" y="737117"/>
                </a:lnTo>
                <a:lnTo>
                  <a:pt x="217063" y="2943282"/>
                </a:lnTo>
                <a:cubicBezTo>
                  <a:pt x="217063" y="3039089"/>
                  <a:pt x="294931" y="3121078"/>
                  <a:pt x="405721" y="3153265"/>
                </a:cubicBezTo>
                <a:cubicBezTo>
                  <a:pt x="400324" y="3160310"/>
                  <a:pt x="397646" y="3168520"/>
                  <a:pt x="397646" y="3177204"/>
                </a:cubicBezTo>
                <a:lnTo>
                  <a:pt x="397646" y="3194256"/>
                </a:lnTo>
                <a:cubicBezTo>
                  <a:pt x="397646" y="3224314"/>
                  <a:pt x="429716" y="3248680"/>
                  <a:pt x="469276" y="3248680"/>
                </a:cubicBezTo>
                <a:lnTo>
                  <a:pt x="496274" y="3248680"/>
                </a:lnTo>
                <a:cubicBezTo>
                  <a:pt x="503831" y="3569617"/>
                  <a:pt x="518631" y="3867052"/>
                  <a:pt x="514761" y="4228323"/>
                </a:cubicBezTo>
                <a:lnTo>
                  <a:pt x="577573" y="4091802"/>
                </a:lnTo>
                <a:cubicBezTo>
                  <a:pt x="580481" y="3794896"/>
                  <a:pt x="583388" y="3537508"/>
                  <a:pt x="586278" y="3248680"/>
                </a:cubicBezTo>
                <a:lnTo>
                  <a:pt x="611834" y="3248680"/>
                </a:lnTo>
                <a:cubicBezTo>
                  <a:pt x="651395" y="3248680"/>
                  <a:pt x="683465" y="3224314"/>
                  <a:pt x="683465" y="3194256"/>
                </a:cubicBezTo>
                <a:lnTo>
                  <a:pt x="683465" y="3177205"/>
                </a:lnTo>
                <a:cubicBezTo>
                  <a:pt x="683465" y="3168518"/>
                  <a:pt x="680787" y="3160307"/>
                  <a:pt x="675388" y="3153262"/>
                </a:cubicBezTo>
                <a:cubicBezTo>
                  <a:pt x="786180" y="3121079"/>
                  <a:pt x="864048" y="3039089"/>
                  <a:pt x="864048" y="2943282"/>
                </a:cubicBezTo>
                <a:lnTo>
                  <a:pt x="864048" y="737117"/>
                </a:lnTo>
                <a:cubicBezTo>
                  <a:pt x="864048" y="736269"/>
                  <a:pt x="864042" y="735422"/>
                  <a:pt x="863712" y="734579"/>
                </a:cubicBezTo>
                <a:cubicBezTo>
                  <a:pt x="995786" y="705744"/>
                  <a:pt x="1081111" y="658669"/>
                  <a:pt x="1081111" y="605632"/>
                </a:cubicBezTo>
                <a:cubicBezTo>
                  <a:pt x="1081111" y="547115"/>
                  <a:pt x="977246" y="495856"/>
                  <a:pt x="821477" y="468058"/>
                </a:cubicBezTo>
                <a:lnTo>
                  <a:pt x="857637" y="271871"/>
                </a:lnTo>
                <a:cubicBezTo>
                  <a:pt x="975865" y="244661"/>
                  <a:pt x="1051474" y="201406"/>
                  <a:pt x="1051474" y="152868"/>
                </a:cubicBezTo>
                <a:cubicBezTo>
                  <a:pt x="1051474" y="68441"/>
                  <a:pt x="822728" y="0"/>
                  <a:pt x="540555" y="0"/>
                </a:cubicBezTo>
                <a:cubicBezTo>
                  <a:pt x="293654" y="0"/>
                  <a:pt x="87658" y="52400"/>
                  <a:pt x="40017" y="122059"/>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5" name="Rounded Rectangle 17">
            <a:extLst>
              <a:ext uri="{FF2B5EF4-FFF2-40B4-BE49-F238E27FC236}">
                <a16:creationId xmlns:a16="http://schemas.microsoft.com/office/drawing/2014/main" id="{6B94B2D2-8266-41F5-8364-5F47F1CD6CCC}"/>
              </a:ext>
            </a:extLst>
          </p:cNvPr>
          <p:cNvSpPr>
            <a:spLocks noChangeAspect="1"/>
          </p:cNvSpPr>
          <p:nvPr/>
        </p:nvSpPr>
        <p:spPr>
          <a:xfrm>
            <a:off x="11156386" y="3571006"/>
            <a:ext cx="332990" cy="529812"/>
          </a:xfrm>
          <a:custGeom>
            <a:avLst/>
            <a:gdLst/>
            <a:ahLst/>
            <a:cxnLst/>
            <a:rect l="l" t="t" r="r" b="b"/>
            <a:pathLst>
              <a:path w="2016224" h="3207971">
                <a:moveTo>
                  <a:pt x="854575" y="1382799"/>
                </a:moveTo>
                <a:lnTo>
                  <a:pt x="854575" y="1686462"/>
                </a:lnTo>
                <a:lnTo>
                  <a:pt x="550912" y="1686462"/>
                </a:lnTo>
                <a:lnTo>
                  <a:pt x="550912" y="1993536"/>
                </a:lnTo>
                <a:lnTo>
                  <a:pt x="854575" y="1993536"/>
                </a:lnTo>
                <a:lnTo>
                  <a:pt x="854575" y="2297199"/>
                </a:lnTo>
                <a:lnTo>
                  <a:pt x="1161649" y="2297199"/>
                </a:lnTo>
                <a:lnTo>
                  <a:pt x="1161649" y="1993536"/>
                </a:lnTo>
                <a:lnTo>
                  <a:pt x="1465312" y="1993536"/>
                </a:lnTo>
                <a:lnTo>
                  <a:pt x="1465312" y="1686462"/>
                </a:lnTo>
                <a:lnTo>
                  <a:pt x="1161649" y="1686462"/>
                </a:lnTo>
                <a:lnTo>
                  <a:pt x="1161649" y="1382799"/>
                </a:lnTo>
                <a:close/>
                <a:moveTo>
                  <a:pt x="397285" y="941591"/>
                </a:moveTo>
                <a:lnTo>
                  <a:pt x="1618940" y="941591"/>
                </a:lnTo>
                <a:lnTo>
                  <a:pt x="1618940" y="2738407"/>
                </a:lnTo>
                <a:lnTo>
                  <a:pt x="397285" y="2738407"/>
                </a:lnTo>
                <a:close/>
                <a:moveTo>
                  <a:pt x="305673" y="849979"/>
                </a:moveTo>
                <a:lnTo>
                  <a:pt x="305673" y="2830019"/>
                </a:lnTo>
                <a:lnTo>
                  <a:pt x="1710552" y="2830019"/>
                </a:lnTo>
                <a:lnTo>
                  <a:pt x="1710552" y="849979"/>
                </a:lnTo>
                <a:close/>
                <a:moveTo>
                  <a:pt x="240515" y="472027"/>
                </a:moveTo>
                <a:lnTo>
                  <a:pt x="1775709" y="472027"/>
                </a:lnTo>
                <a:cubicBezTo>
                  <a:pt x="1908542" y="472027"/>
                  <a:pt x="2016224" y="579709"/>
                  <a:pt x="2016224" y="712542"/>
                </a:cubicBezTo>
                <a:lnTo>
                  <a:pt x="2016224" y="2967456"/>
                </a:lnTo>
                <a:cubicBezTo>
                  <a:pt x="2016224" y="3100289"/>
                  <a:pt x="1908542" y="3207971"/>
                  <a:pt x="1775709" y="3207971"/>
                </a:cubicBezTo>
                <a:lnTo>
                  <a:pt x="240515" y="3207971"/>
                </a:lnTo>
                <a:cubicBezTo>
                  <a:pt x="107682" y="3207971"/>
                  <a:pt x="0" y="3100289"/>
                  <a:pt x="0" y="2967456"/>
                </a:cubicBezTo>
                <a:lnTo>
                  <a:pt x="0" y="712542"/>
                </a:lnTo>
                <a:cubicBezTo>
                  <a:pt x="0" y="579709"/>
                  <a:pt x="107682" y="472027"/>
                  <a:pt x="240515" y="472027"/>
                </a:cubicBezTo>
                <a:close/>
                <a:moveTo>
                  <a:pt x="515787" y="0"/>
                </a:moveTo>
                <a:lnTo>
                  <a:pt x="1500437" y="0"/>
                </a:lnTo>
                <a:cubicBezTo>
                  <a:pt x="1541893" y="0"/>
                  <a:pt x="1575500" y="33607"/>
                  <a:pt x="1575500" y="75063"/>
                </a:cubicBezTo>
                <a:lnTo>
                  <a:pt x="1575500" y="367990"/>
                </a:lnTo>
                <a:lnTo>
                  <a:pt x="440724" y="367990"/>
                </a:lnTo>
                <a:lnTo>
                  <a:pt x="440724" y="75063"/>
                </a:lnTo>
                <a:cubicBezTo>
                  <a:pt x="440724" y="33607"/>
                  <a:pt x="474331" y="0"/>
                  <a:pt x="5157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6" name="Oval 21">
            <a:extLst>
              <a:ext uri="{FF2B5EF4-FFF2-40B4-BE49-F238E27FC236}">
                <a16:creationId xmlns:a16="http://schemas.microsoft.com/office/drawing/2014/main" id="{97FCD430-8257-484B-9F8F-22D7D55C6EEE}"/>
              </a:ext>
            </a:extLst>
          </p:cNvPr>
          <p:cNvSpPr>
            <a:spLocks noChangeAspect="1"/>
          </p:cNvSpPr>
          <p:nvPr/>
        </p:nvSpPr>
        <p:spPr>
          <a:xfrm>
            <a:off x="9438721" y="3571006"/>
            <a:ext cx="529812" cy="529812"/>
          </a:xfrm>
          <a:custGeom>
            <a:avLst/>
            <a:gdLst/>
            <a:ahLst/>
            <a:cxnLst/>
            <a:rect l="l" t="t" r="r" b="b"/>
            <a:pathLst>
              <a:path w="3240000" h="3240000">
                <a:moveTo>
                  <a:pt x="1799999" y="306000"/>
                </a:moveTo>
                <a:lnTo>
                  <a:pt x="1440000" y="306000"/>
                </a:lnTo>
                <a:lnTo>
                  <a:pt x="1440000" y="1308231"/>
                </a:lnTo>
                <a:lnTo>
                  <a:pt x="572043" y="807116"/>
                </a:lnTo>
                <a:lnTo>
                  <a:pt x="392043" y="1118885"/>
                </a:lnTo>
                <a:lnTo>
                  <a:pt x="1260000" y="1620000"/>
                </a:lnTo>
                <a:lnTo>
                  <a:pt x="392043" y="2121116"/>
                </a:lnTo>
                <a:lnTo>
                  <a:pt x="572043" y="2432885"/>
                </a:lnTo>
                <a:lnTo>
                  <a:pt x="1440000" y="1931769"/>
                </a:lnTo>
                <a:lnTo>
                  <a:pt x="1440000" y="2934000"/>
                </a:lnTo>
                <a:lnTo>
                  <a:pt x="1800000" y="2934000"/>
                </a:lnTo>
                <a:lnTo>
                  <a:pt x="1800000" y="1931769"/>
                </a:lnTo>
                <a:lnTo>
                  <a:pt x="2667957" y="2432884"/>
                </a:lnTo>
                <a:lnTo>
                  <a:pt x="2847957" y="2121116"/>
                </a:lnTo>
                <a:lnTo>
                  <a:pt x="1980000" y="1620000"/>
                </a:lnTo>
                <a:lnTo>
                  <a:pt x="2847958" y="1118885"/>
                </a:lnTo>
                <a:lnTo>
                  <a:pt x="2667957" y="807116"/>
                </a:lnTo>
                <a:lnTo>
                  <a:pt x="1800000" y="1308231"/>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7" name="Oval 25">
            <a:extLst>
              <a:ext uri="{FF2B5EF4-FFF2-40B4-BE49-F238E27FC236}">
                <a16:creationId xmlns:a16="http://schemas.microsoft.com/office/drawing/2014/main" id="{662B9A10-B959-4031-98B4-3EA3760E7508}"/>
              </a:ext>
            </a:extLst>
          </p:cNvPr>
          <p:cNvSpPr>
            <a:spLocks noChangeAspect="1"/>
          </p:cNvSpPr>
          <p:nvPr/>
        </p:nvSpPr>
        <p:spPr>
          <a:xfrm>
            <a:off x="10277790" y="3571006"/>
            <a:ext cx="529090" cy="529812"/>
          </a:xfrm>
          <a:custGeom>
            <a:avLst/>
            <a:gdLst/>
            <a:ahLst/>
            <a:cxnLst/>
            <a:rect l="l" t="t" r="r" b="b"/>
            <a:pathLst>
              <a:path w="3225370" h="3229762">
                <a:moveTo>
                  <a:pt x="1355872" y="0"/>
                </a:moveTo>
                <a:cubicBezTo>
                  <a:pt x="1564636" y="0"/>
                  <a:pt x="1733872" y="169236"/>
                  <a:pt x="1733872" y="378000"/>
                </a:cubicBezTo>
                <a:cubicBezTo>
                  <a:pt x="1733872" y="530834"/>
                  <a:pt x="1643169" y="662483"/>
                  <a:pt x="1512292" y="721255"/>
                </a:cubicBezTo>
                <a:lnTo>
                  <a:pt x="1607042" y="1169019"/>
                </a:lnTo>
                <a:cubicBezTo>
                  <a:pt x="1611319" y="1167786"/>
                  <a:pt x="1615651" y="1167712"/>
                  <a:pt x="1620000" y="1167712"/>
                </a:cubicBezTo>
                <a:cubicBezTo>
                  <a:pt x="1828764" y="1167712"/>
                  <a:pt x="1998000" y="1336948"/>
                  <a:pt x="1998000" y="1545712"/>
                </a:cubicBezTo>
                <a:lnTo>
                  <a:pt x="1996362" y="1567711"/>
                </a:lnTo>
                <a:lnTo>
                  <a:pt x="2525816" y="1711728"/>
                </a:lnTo>
                <a:cubicBezTo>
                  <a:pt x="2591164" y="1602543"/>
                  <a:pt x="2710810" y="1530128"/>
                  <a:pt x="2847370" y="1530128"/>
                </a:cubicBezTo>
                <a:cubicBezTo>
                  <a:pt x="3056134" y="1530128"/>
                  <a:pt x="3225370" y="1699364"/>
                  <a:pt x="3225370" y="1908128"/>
                </a:cubicBezTo>
                <a:cubicBezTo>
                  <a:pt x="3225370" y="2116892"/>
                  <a:pt x="3056134" y="2286128"/>
                  <a:pt x="2847370" y="2286128"/>
                </a:cubicBezTo>
                <a:cubicBezTo>
                  <a:pt x="2638606" y="2286128"/>
                  <a:pt x="2469370" y="2116892"/>
                  <a:pt x="2469370" y="1908128"/>
                </a:cubicBezTo>
                <a:lnTo>
                  <a:pt x="2475505" y="1847275"/>
                </a:lnTo>
                <a:lnTo>
                  <a:pt x="1957861" y="1706471"/>
                </a:lnTo>
                <a:cubicBezTo>
                  <a:pt x="1922674" y="1789256"/>
                  <a:pt x="1855841" y="1854310"/>
                  <a:pt x="1773397" y="1890608"/>
                </a:cubicBezTo>
                <a:lnTo>
                  <a:pt x="1908290" y="2478637"/>
                </a:lnTo>
                <a:cubicBezTo>
                  <a:pt x="2094333" y="2500701"/>
                  <a:pt x="2237929" y="2659462"/>
                  <a:pt x="2237929" y="2851762"/>
                </a:cubicBezTo>
                <a:cubicBezTo>
                  <a:pt x="2237929" y="3060526"/>
                  <a:pt x="2068693" y="3229762"/>
                  <a:pt x="1859929" y="3229762"/>
                </a:cubicBezTo>
                <a:cubicBezTo>
                  <a:pt x="1651165" y="3229762"/>
                  <a:pt x="1481929" y="3060526"/>
                  <a:pt x="1481929" y="2851762"/>
                </a:cubicBezTo>
                <a:cubicBezTo>
                  <a:pt x="1481929" y="2676759"/>
                  <a:pt x="1600854" y="2529533"/>
                  <a:pt x="1762693" y="2487978"/>
                </a:cubicBezTo>
                <a:lnTo>
                  <a:pt x="1632951" y="1922407"/>
                </a:lnTo>
                <a:cubicBezTo>
                  <a:pt x="1628677" y="1923639"/>
                  <a:pt x="1624347" y="1923712"/>
                  <a:pt x="1620000" y="1923712"/>
                </a:cubicBezTo>
                <a:cubicBezTo>
                  <a:pt x="1474614" y="1923712"/>
                  <a:pt x="1348399" y="1841634"/>
                  <a:pt x="1286703" y="1720478"/>
                </a:cubicBezTo>
                <a:lnTo>
                  <a:pt x="726463" y="1950491"/>
                </a:lnTo>
                <a:cubicBezTo>
                  <a:pt x="745503" y="1995553"/>
                  <a:pt x="756000" y="2045092"/>
                  <a:pt x="756000" y="2097083"/>
                </a:cubicBezTo>
                <a:cubicBezTo>
                  <a:pt x="756000" y="2305847"/>
                  <a:pt x="586764" y="2475083"/>
                  <a:pt x="378000" y="2475083"/>
                </a:cubicBezTo>
                <a:cubicBezTo>
                  <a:pt x="169236" y="2475083"/>
                  <a:pt x="0" y="2305847"/>
                  <a:pt x="0" y="2097083"/>
                </a:cubicBezTo>
                <a:cubicBezTo>
                  <a:pt x="0" y="1888319"/>
                  <a:pt x="169236" y="1719083"/>
                  <a:pt x="378000" y="1719083"/>
                </a:cubicBezTo>
                <a:cubicBezTo>
                  <a:pt x="481765" y="1719083"/>
                  <a:pt x="575764" y="1760894"/>
                  <a:pt x="643957" y="1828700"/>
                </a:cubicBezTo>
                <a:lnTo>
                  <a:pt x="1245626" y="1581679"/>
                </a:lnTo>
                <a:cubicBezTo>
                  <a:pt x="1242578" y="1569964"/>
                  <a:pt x="1242000" y="1557905"/>
                  <a:pt x="1242000" y="1545712"/>
                </a:cubicBezTo>
                <a:cubicBezTo>
                  <a:pt x="1242000" y="1391666"/>
                  <a:pt x="1334148" y="1259142"/>
                  <a:pt x="1466584" y="1200827"/>
                </a:cubicBezTo>
                <a:lnTo>
                  <a:pt x="1372109" y="754363"/>
                </a:lnTo>
                <a:cubicBezTo>
                  <a:pt x="1366762" y="755885"/>
                  <a:pt x="1361331" y="756000"/>
                  <a:pt x="1355872" y="756000"/>
                </a:cubicBezTo>
                <a:cubicBezTo>
                  <a:pt x="1147108" y="756000"/>
                  <a:pt x="977872" y="586764"/>
                  <a:pt x="977872" y="378000"/>
                </a:cubicBezTo>
                <a:cubicBezTo>
                  <a:pt x="977872" y="169236"/>
                  <a:pt x="1147108" y="0"/>
                  <a:pt x="13558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8" name="Block Arc 20">
            <a:extLst>
              <a:ext uri="{FF2B5EF4-FFF2-40B4-BE49-F238E27FC236}">
                <a16:creationId xmlns:a16="http://schemas.microsoft.com/office/drawing/2014/main" id="{442BD419-0F67-4BAB-976B-E90CC1C4AECE}"/>
              </a:ext>
            </a:extLst>
          </p:cNvPr>
          <p:cNvSpPr>
            <a:spLocks noChangeAspect="1"/>
          </p:cNvSpPr>
          <p:nvPr/>
        </p:nvSpPr>
        <p:spPr>
          <a:xfrm rot="10800000">
            <a:off x="5298601" y="4674968"/>
            <a:ext cx="488619" cy="529812"/>
          </a:xfrm>
          <a:custGeom>
            <a:avLst/>
            <a:gdLst/>
            <a:ahLst/>
            <a:cxnLst/>
            <a:rect l="l" t="t" r="r" b="b"/>
            <a:pathLst>
              <a:path w="2958558" h="3207983">
                <a:moveTo>
                  <a:pt x="376920" y="2960896"/>
                </a:moveTo>
                <a:cubicBezTo>
                  <a:pt x="266613" y="2960896"/>
                  <a:pt x="177192" y="2871475"/>
                  <a:pt x="177192" y="2761168"/>
                </a:cubicBezTo>
                <a:cubicBezTo>
                  <a:pt x="177192" y="2650861"/>
                  <a:pt x="266613" y="2561440"/>
                  <a:pt x="376920" y="2561440"/>
                </a:cubicBezTo>
                <a:cubicBezTo>
                  <a:pt x="487227" y="2561440"/>
                  <a:pt x="576648" y="2650861"/>
                  <a:pt x="576648" y="2761168"/>
                </a:cubicBezTo>
                <a:cubicBezTo>
                  <a:pt x="576648" y="2871475"/>
                  <a:pt x="487227" y="2960896"/>
                  <a:pt x="376920" y="2960896"/>
                </a:cubicBezTo>
                <a:close/>
                <a:moveTo>
                  <a:pt x="376921" y="3072323"/>
                </a:moveTo>
                <a:cubicBezTo>
                  <a:pt x="539434" y="3072323"/>
                  <a:pt x="671176" y="2940581"/>
                  <a:pt x="671176" y="2778068"/>
                </a:cubicBezTo>
                <a:cubicBezTo>
                  <a:pt x="671176" y="2615555"/>
                  <a:pt x="539434" y="2483813"/>
                  <a:pt x="376921" y="2483813"/>
                </a:cubicBezTo>
                <a:cubicBezTo>
                  <a:pt x="214408" y="2483813"/>
                  <a:pt x="82666" y="2615555"/>
                  <a:pt x="82666" y="2778068"/>
                </a:cubicBezTo>
                <a:cubicBezTo>
                  <a:pt x="82666" y="2940581"/>
                  <a:pt x="214408" y="3072323"/>
                  <a:pt x="376921" y="3072323"/>
                </a:cubicBezTo>
                <a:close/>
                <a:moveTo>
                  <a:pt x="2379939" y="3207575"/>
                </a:moveTo>
                <a:cubicBezTo>
                  <a:pt x="2342159" y="3210380"/>
                  <a:pt x="2303308" y="3198772"/>
                  <a:pt x="2272342" y="3172087"/>
                </a:cubicBezTo>
                <a:cubicBezTo>
                  <a:pt x="2210411" y="3118717"/>
                  <a:pt x="2203469" y="3025247"/>
                  <a:pt x="2256839" y="2963315"/>
                </a:cubicBezTo>
                <a:cubicBezTo>
                  <a:pt x="2292137" y="2922355"/>
                  <a:pt x="2344975" y="2905450"/>
                  <a:pt x="2394194" y="2916618"/>
                </a:cubicBezTo>
                <a:lnTo>
                  <a:pt x="2482323" y="2842744"/>
                </a:lnTo>
                <a:lnTo>
                  <a:pt x="2486558" y="2847797"/>
                </a:lnTo>
                <a:cubicBezTo>
                  <a:pt x="2638916" y="2767056"/>
                  <a:pt x="2628462" y="2744879"/>
                  <a:pt x="2689889" y="2690172"/>
                </a:cubicBezTo>
                <a:cubicBezTo>
                  <a:pt x="2722819" y="2655246"/>
                  <a:pt x="2732363" y="2657367"/>
                  <a:pt x="2726376" y="2568558"/>
                </a:cubicBezTo>
                <a:lnTo>
                  <a:pt x="2730335" y="2568172"/>
                </a:lnTo>
                <a:lnTo>
                  <a:pt x="2726098" y="2568172"/>
                </a:lnTo>
                <a:lnTo>
                  <a:pt x="2726098" y="2140027"/>
                </a:lnTo>
                <a:lnTo>
                  <a:pt x="2686068" y="2140105"/>
                </a:lnTo>
                <a:cubicBezTo>
                  <a:pt x="2685662" y="1932305"/>
                  <a:pt x="2574529" y="1740506"/>
                  <a:pt x="2394530" y="1636956"/>
                </a:cubicBezTo>
                <a:cubicBezTo>
                  <a:pt x="2214320" y="1533284"/>
                  <a:pt x="1992511" y="1533845"/>
                  <a:pt x="1812826" y="1638426"/>
                </a:cubicBezTo>
                <a:cubicBezTo>
                  <a:pt x="1633353" y="1742884"/>
                  <a:pt x="1523189" y="1935240"/>
                  <a:pt x="1523830" y="2143038"/>
                </a:cubicBezTo>
                <a:lnTo>
                  <a:pt x="1483625" y="2143162"/>
                </a:lnTo>
                <a:lnTo>
                  <a:pt x="1483625" y="2568172"/>
                </a:lnTo>
                <a:lnTo>
                  <a:pt x="1479388" y="2568172"/>
                </a:lnTo>
                <a:lnTo>
                  <a:pt x="1483347" y="2568558"/>
                </a:lnTo>
                <a:cubicBezTo>
                  <a:pt x="1477359" y="2657367"/>
                  <a:pt x="1486903" y="2655246"/>
                  <a:pt x="1519833" y="2690172"/>
                </a:cubicBezTo>
                <a:cubicBezTo>
                  <a:pt x="1581261" y="2744879"/>
                  <a:pt x="1570806" y="2767057"/>
                  <a:pt x="1723166" y="2847797"/>
                </a:cubicBezTo>
                <a:lnTo>
                  <a:pt x="1727402" y="2842744"/>
                </a:lnTo>
                <a:lnTo>
                  <a:pt x="1815530" y="2916618"/>
                </a:lnTo>
                <a:cubicBezTo>
                  <a:pt x="1864749" y="2905450"/>
                  <a:pt x="1917587" y="2922356"/>
                  <a:pt x="1952884" y="2963315"/>
                </a:cubicBezTo>
                <a:cubicBezTo>
                  <a:pt x="2006254" y="3025247"/>
                  <a:pt x="1999313" y="3118717"/>
                  <a:pt x="1937381" y="3172087"/>
                </a:cubicBezTo>
                <a:cubicBezTo>
                  <a:pt x="1906416" y="3198772"/>
                  <a:pt x="1867565" y="3210380"/>
                  <a:pt x="1829785" y="3207575"/>
                </a:cubicBezTo>
                <a:cubicBezTo>
                  <a:pt x="1792004" y="3204769"/>
                  <a:pt x="1755294" y="3187551"/>
                  <a:pt x="1728609" y="3156586"/>
                </a:cubicBezTo>
                <a:cubicBezTo>
                  <a:pt x="1704170" y="3128225"/>
                  <a:pt x="1692377" y="3093251"/>
                  <a:pt x="1694258" y="3058558"/>
                </a:cubicBezTo>
                <a:lnTo>
                  <a:pt x="1607474" y="2985811"/>
                </a:lnTo>
                <a:lnTo>
                  <a:pt x="1609754" y="2983092"/>
                </a:lnTo>
                <a:cubicBezTo>
                  <a:pt x="1505378" y="2914609"/>
                  <a:pt x="1454899" y="2874388"/>
                  <a:pt x="1372959" y="2808609"/>
                </a:cubicBezTo>
                <a:cubicBezTo>
                  <a:pt x="1301402" y="2768123"/>
                  <a:pt x="1295976" y="2652344"/>
                  <a:pt x="1300245" y="2568172"/>
                </a:cubicBezTo>
                <a:lnTo>
                  <a:pt x="1296941" y="2568172"/>
                </a:lnTo>
                <a:lnTo>
                  <a:pt x="1296941" y="2143739"/>
                </a:lnTo>
                <a:lnTo>
                  <a:pt x="1251342" y="2143880"/>
                </a:lnTo>
                <a:cubicBezTo>
                  <a:pt x="1250400" y="1838694"/>
                  <a:pt x="1412261" y="1556194"/>
                  <a:pt x="1675942" y="1402813"/>
                </a:cubicBezTo>
                <a:cubicBezTo>
                  <a:pt x="1778114" y="1343381"/>
                  <a:pt x="1889554" y="1306836"/>
                  <a:pt x="2003205" y="1293823"/>
                </a:cubicBezTo>
                <a:lnTo>
                  <a:pt x="2003205" y="878785"/>
                </a:lnTo>
                <a:lnTo>
                  <a:pt x="1998176" y="878621"/>
                </a:lnTo>
                <a:cubicBezTo>
                  <a:pt x="2009560" y="630102"/>
                  <a:pt x="1847671" y="398939"/>
                  <a:pt x="1584243" y="287563"/>
                </a:cubicBezTo>
                <a:cubicBezTo>
                  <a:pt x="1373323" y="198386"/>
                  <a:pt x="1125012" y="198092"/>
                  <a:pt x="913796" y="286769"/>
                </a:cubicBezTo>
                <a:cubicBezTo>
                  <a:pt x="650203" y="397436"/>
                  <a:pt x="487575" y="627955"/>
                  <a:pt x="497878" y="876315"/>
                </a:cubicBezTo>
                <a:lnTo>
                  <a:pt x="492947" y="876461"/>
                </a:lnTo>
                <a:lnTo>
                  <a:pt x="492947" y="2424958"/>
                </a:lnTo>
                <a:cubicBezTo>
                  <a:pt x="646520" y="2471832"/>
                  <a:pt x="757382" y="2615059"/>
                  <a:pt x="757382" y="2784179"/>
                </a:cubicBezTo>
                <a:cubicBezTo>
                  <a:pt x="757382" y="2993324"/>
                  <a:pt x="587836" y="3162870"/>
                  <a:pt x="378691" y="3162870"/>
                </a:cubicBezTo>
                <a:cubicBezTo>
                  <a:pt x="169546" y="3162870"/>
                  <a:pt x="0" y="2993324"/>
                  <a:pt x="0" y="2784179"/>
                </a:cubicBezTo>
                <a:cubicBezTo>
                  <a:pt x="0" y="2610447"/>
                  <a:pt x="116991" y="2464039"/>
                  <a:pt x="276947" y="2421074"/>
                </a:cubicBezTo>
                <a:lnTo>
                  <a:pt x="276947" y="783746"/>
                </a:lnTo>
                <a:lnTo>
                  <a:pt x="281758" y="783746"/>
                </a:lnTo>
                <a:cubicBezTo>
                  <a:pt x="307533" y="493124"/>
                  <a:pt x="502412" y="231983"/>
                  <a:pt x="801266" y="95774"/>
                </a:cubicBezTo>
                <a:cubicBezTo>
                  <a:pt x="1082323" y="-32324"/>
                  <a:pt x="1416727" y="-31901"/>
                  <a:pt x="1697364" y="96907"/>
                </a:cubicBezTo>
                <a:cubicBezTo>
                  <a:pt x="1994951" y="233494"/>
                  <a:pt x="2188714" y="494056"/>
                  <a:pt x="2214549" y="783746"/>
                </a:cubicBezTo>
                <a:lnTo>
                  <a:pt x="2219205" y="783746"/>
                </a:lnTo>
                <a:lnTo>
                  <a:pt x="2219205" y="1295162"/>
                </a:lnTo>
                <a:cubicBezTo>
                  <a:pt x="2327099" y="1309357"/>
                  <a:pt x="2432799" y="1344641"/>
                  <a:pt x="2530224" y="1400656"/>
                </a:cubicBezTo>
                <a:cubicBezTo>
                  <a:pt x="2794677" y="1552703"/>
                  <a:pt x="2957961" y="1834385"/>
                  <a:pt x="2958558" y="2139573"/>
                </a:cubicBezTo>
                <a:lnTo>
                  <a:pt x="2912782" y="2139663"/>
                </a:lnTo>
                <a:lnTo>
                  <a:pt x="2912782" y="2568172"/>
                </a:lnTo>
                <a:lnTo>
                  <a:pt x="2909478" y="2568172"/>
                </a:lnTo>
                <a:cubicBezTo>
                  <a:pt x="2913747" y="2652344"/>
                  <a:pt x="2908320" y="2768123"/>
                  <a:pt x="2836763" y="2808609"/>
                </a:cubicBezTo>
                <a:cubicBezTo>
                  <a:pt x="2754824" y="2874388"/>
                  <a:pt x="2704345" y="2914609"/>
                  <a:pt x="2599970" y="2983091"/>
                </a:cubicBezTo>
                <a:lnTo>
                  <a:pt x="2602250" y="2985811"/>
                </a:lnTo>
                <a:lnTo>
                  <a:pt x="2515466" y="3058559"/>
                </a:lnTo>
                <a:cubicBezTo>
                  <a:pt x="2517346" y="3093252"/>
                  <a:pt x="2505554" y="3128225"/>
                  <a:pt x="2481114" y="3156586"/>
                </a:cubicBezTo>
                <a:cubicBezTo>
                  <a:pt x="2454429" y="3187551"/>
                  <a:pt x="2417719" y="3204769"/>
                  <a:pt x="2379939" y="320757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89" name="Block Arc 11">
            <a:extLst>
              <a:ext uri="{FF2B5EF4-FFF2-40B4-BE49-F238E27FC236}">
                <a16:creationId xmlns:a16="http://schemas.microsoft.com/office/drawing/2014/main" id="{6237B46C-EE2F-45F5-A452-AEF5853F7D2C}"/>
              </a:ext>
            </a:extLst>
          </p:cNvPr>
          <p:cNvSpPr/>
          <p:nvPr/>
        </p:nvSpPr>
        <p:spPr>
          <a:xfrm rot="10800000">
            <a:off x="8710309" y="4659312"/>
            <a:ext cx="320105" cy="520850"/>
          </a:xfrm>
          <a:custGeom>
            <a:avLst/>
            <a:gdLst/>
            <a:ahLst/>
            <a:cxnLst/>
            <a:rect l="l" t="t" r="r" b="b"/>
            <a:pathLst>
              <a:path w="3636337" h="7138182">
                <a:moveTo>
                  <a:pt x="1563551" y="3029061"/>
                </a:moveTo>
                <a:lnTo>
                  <a:pt x="1563551" y="1171769"/>
                </a:lnTo>
                <a:cubicBezTo>
                  <a:pt x="1444523" y="1201084"/>
                  <a:pt x="1330799" y="1254073"/>
                  <a:pt x="1228219" y="1328453"/>
                </a:cubicBezTo>
                <a:cubicBezTo>
                  <a:pt x="927220" y="1546705"/>
                  <a:pt x="771440" y="1913395"/>
                  <a:pt x="823311" y="2281559"/>
                </a:cubicBezTo>
                <a:cubicBezTo>
                  <a:pt x="886035" y="2761950"/>
                  <a:pt x="1181988" y="2923981"/>
                  <a:pt x="1563551" y="3029061"/>
                </a:cubicBezTo>
                <a:close/>
                <a:moveTo>
                  <a:pt x="2056123" y="5971053"/>
                </a:moveTo>
                <a:cubicBezTo>
                  <a:pt x="2180706" y="5941789"/>
                  <a:pt x="2300029" y="5887431"/>
                  <a:pt x="2407191" y="5809729"/>
                </a:cubicBezTo>
                <a:cubicBezTo>
                  <a:pt x="2708190" y="5591477"/>
                  <a:pt x="2863970" y="5224787"/>
                  <a:pt x="2812099" y="4856623"/>
                </a:cubicBezTo>
                <a:cubicBezTo>
                  <a:pt x="2712300" y="4365494"/>
                  <a:pt x="2419393" y="4148018"/>
                  <a:pt x="2056123" y="4007016"/>
                </a:cubicBezTo>
                <a:close/>
                <a:moveTo>
                  <a:pt x="2056123" y="7138182"/>
                </a:moveTo>
                <a:lnTo>
                  <a:pt x="1563551" y="7138182"/>
                </a:lnTo>
                <a:lnTo>
                  <a:pt x="1563551" y="6796553"/>
                </a:lnTo>
                <a:cubicBezTo>
                  <a:pt x="1376287" y="6771102"/>
                  <a:pt x="1191751" y="6715291"/>
                  <a:pt x="1016794" y="6629471"/>
                </a:cubicBezTo>
                <a:cubicBezTo>
                  <a:pt x="412303" y="6332946"/>
                  <a:pt x="21102" y="5726704"/>
                  <a:pt x="0" y="5053734"/>
                </a:cubicBezTo>
                <a:lnTo>
                  <a:pt x="813973" y="5028205"/>
                </a:lnTo>
                <a:cubicBezTo>
                  <a:pt x="825624" y="5399818"/>
                  <a:pt x="1041643" y="5734588"/>
                  <a:pt x="1375441" y="5898325"/>
                </a:cubicBezTo>
                <a:cubicBezTo>
                  <a:pt x="1436179" y="5928119"/>
                  <a:pt x="1499008" y="5951362"/>
                  <a:pt x="1563551" y="5965918"/>
                </a:cubicBezTo>
                <a:lnTo>
                  <a:pt x="1563551" y="3847635"/>
                </a:lnTo>
                <a:cubicBezTo>
                  <a:pt x="920238" y="3662345"/>
                  <a:pt x="233045" y="3450393"/>
                  <a:pt x="16852" y="2382091"/>
                </a:cubicBezTo>
                <a:cubicBezTo>
                  <a:pt x="-73403" y="1719933"/>
                  <a:pt x="208577" y="1061859"/>
                  <a:pt x="750173" y="669157"/>
                </a:cubicBezTo>
                <a:cubicBezTo>
                  <a:pt x="994931" y="491686"/>
                  <a:pt x="1274723" y="381458"/>
                  <a:pt x="1563551" y="341319"/>
                </a:cubicBezTo>
                <a:lnTo>
                  <a:pt x="1563551" y="0"/>
                </a:lnTo>
                <a:lnTo>
                  <a:pt x="2056123" y="0"/>
                </a:lnTo>
                <a:lnTo>
                  <a:pt x="2056123" y="339268"/>
                </a:lnTo>
                <a:cubicBezTo>
                  <a:pt x="2248752" y="363969"/>
                  <a:pt x="2438747" y="420481"/>
                  <a:pt x="2618616" y="508711"/>
                </a:cubicBezTo>
                <a:cubicBezTo>
                  <a:pt x="3223107" y="805237"/>
                  <a:pt x="3614308" y="1411478"/>
                  <a:pt x="3635410" y="2084448"/>
                </a:cubicBezTo>
                <a:lnTo>
                  <a:pt x="2821437" y="2109978"/>
                </a:lnTo>
                <a:cubicBezTo>
                  <a:pt x="2809786" y="1738364"/>
                  <a:pt x="2593767" y="1403594"/>
                  <a:pt x="2259969" y="1239857"/>
                </a:cubicBezTo>
                <a:cubicBezTo>
                  <a:pt x="2194243" y="1207617"/>
                  <a:pt x="2126069" y="1183046"/>
                  <a:pt x="2056123" y="1168235"/>
                </a:cubicBezTo>
                <a:lnTo>
                  <a:pt x="2056123" y="3150890"/>
                </a:lnTo>
                <a:cubicBezTo>
                  <a:pt x="2675271" y="3303511"/>
                  <a:pt x="3347939" y="3564428"/>
                  <a:pt x="3618512" y="4743007"/>
                </a:cubicBezTo>
                <a:cubicBezTo>
                  <a:pt x="3712448" y="5409725"/>
                  <a:pt x="3430336" y="6073786"/>
                  <a:pt x="2885237" y="6469025"/>
                </a:cubicBezTo>
                <a:cubicBezTo>
                  <a:pt x="2636047" y="6649712"/>
                  <a:pt x="2350538" y="6760700"/>
                  <a:pt x="2056123" y="679874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0" name="Rectangle 21">
            <a:extLst>
              <a:ext uri="{FF2B5EF4-FFF2-40B4-BE49-F238E27FC236}">
                <a16:creationId xmlns:a16="http://schemas.microsoft.com/office/drawing/2014/main" id="{3DFB5373-0015-4A31-8F01-1597E404815D}"/>
              </a:ext>
            </a:extLst>
          </p:cNvPr>
          <p:cNvSpPr/>
          <p:nvPr/>
        </p:nvSpPr>
        <p:spPr>
          <a:xfrm>
            <a:off x="6977936" y="4798176"/>
            <a:ext cx="505898" cy="283399"/>
          </a:xfrm>
          <a:custGeom>
            <a:avLst/>
            <a:gdLst/>
            <a:ahLst/>
            <a:cxnLst/>
            <a:rect l="l" t="t" r="r" b="b"/>
            <a:pathLst>
              <a:path w="4560938" h="2554996">
                <a:moveTo>
                  <a:pt x="2315585" y="1351978"/>
                </a:moveTo>
                <a:lnTo>
                  <a:pt x="2315585" y="1608128"/>
                </a:lnTo>
                <a:cubicBezTo>
                  <a:pt x="2332000" y="1604085"/>
                  <a:pt x="2347685" y="1596777"/>
                  <a:pt x="2361832" y="1586519"/>
                </a:cubicBezTo>
                <a:cubicBezTo>
                  <a:pt x="2403345" y="1556419"/>
                  <a:pt x="2424829" y="1505846"/>
                  <a:pt x="2417675" y="1455070"/>
                </a:cubicBezTo>
                <a:cubicBezTo>
                  <a:pt x="2409025" y="1388817"/>
                  <a:pt x="2368208" y="1366470"/>
                  <a:pt x="2315585" y="1351978"/>
                </a:cubicBezTo>
                <a:close/>
                <a:moveTo>
                  <a:pt x="3612086" y="989467"/>
                </a:moveTo>
                <a:cubicBezTo>
                  <a:pt x="3453010" y="989467"/>
                  <a:pt x="3324054" y="1118423"/>
                  <a:pt x="3324054" y="1277499"/>
                </a:cubicBezTo>
                <a:cubicBezTo>
                  <a:pt x="3324054" y="1436575"/>
                  <a:pt x="3453010" y="1565531"/>
                  <a:pt x="3612086" y="1565531"/>
                </a:cubicBezTo>
                <a:cubicBezTo>
                  <a:pt x="3771162" y="1565531"/>
                  <a:pt x="3900118" y="1436575"/>
                  <a:pt x="3900118" y="1277499"/>
                </a:cubicBezTo>
                <a:cubicBezTo>
                  <a:pt x="3900118" y="1118423"/>
                  <a:pt x="3771162" y="989467"/>
                  <a:pt x="3612086" y="989467"/>
                </a:cubicBezTo>
                <a:close/>
                <a:moveTo>
                  <a:pt x="948854" y="989467"/>
                </a:moveTo>
                <a:cubicBezTo>
                  <a:pt x="789778" y="989467"/>
                  <a:pt x="660822" y="1118423"/>
                  <a:pt x="660822" y="1277499"/>
                </a:cubicBezTo>
                <a:cubicBezTo>
                  <a:pt x="660822" y="1436575"/>
                  <a:pt x="789778" y="1565531"/>
                  <a:pt x="948854" y="1565531"/>
                </a:cubicBezTo>
                <a:cubicBezTo>
                  <a:pt x="1107930" y="1565531"/>
                  <a:pt x="1236886" y="1436575"/>
                  <a:pt x="1236886" y="1277499"/>
                </a:cubicBezTo>
                <a:cubicBezTo>
                  <a:pt x="1236886" y="1118423"/>
                  <a:pt x="1107930" y="989467"/>
                  <a:pt x="948854" y="989467"/>
                </a:cubicBezTo>
                <a:close/>
                <a:moveTo>
                  <a:pt x="2247651" y="946230"/>
                </a:moveTo>
                <a:cubicBezTo>
                  <a:pt x="2230469" y="950266"/>
                  <a:pt x="2214012" y="957763"/>
                  <a:pt x="2199233" y="968479"/>
                </a:cubicBezTo>
                <a:cubicBezTo>
                  <a:pt x="2157721" y="998579"/>
                  <a:pt x="2136236" y="1049152"/>
                  <a:pt x="2143390" y="1099928"/>
                </a:cubicBezTo>
                <a:cubicBezTo>
                  <a:pt x="2157154" y="1167662"/>
                  <a:pt x="2197550" y="1197656"/>
                  <a:pt x="2247651" y="1217102"/>
                </a:cubicBezTo>
                <a:close/>
                <a:moveTo>
                  <a:pt x="2247651" y="785264"/>
                </a:moveTo>
                <a:lnTo>
                  <a:pt x="2315585" y="785264"/>
                </a:lnTo>
                <a:lnTo>
                  <a:pt x="2315585" y="832380"/>
                </a:lnTo>
                <a:cubicBezTo>
                  <a:pt x="2341411" y="835890"/>
                  <a:pt x="2366862" y="843587"/>
                  <a:pt x="2390991" y="855423"/>
                </a:cubicBezTo>
                <a:cubicBezTo>
                  <a:pt x="2474360" y="896319"/>
                  <a:pt x="2528313" y="979930"/>
                  <a:pt x="2531223" y="1072743"/>
                </a:cubicBezTo>
                <a:lnTo>
                  <a:pt x="2418963" y="1076264"/>
                </a:lnTo>
                <a:cubicBezTo>
                  <a:pt x="2417356" y="1025012"/>
                  <a:pt x="2387564" y="978842"/>
                  <a:pt x="2341528" y="956260"/>
                </a:cubicBezTo>
                <a:cubicBezTo>
                  <a:pt x="2333151" y="952151"/>
                  <a:pt x="2324486" y="948946"/>
                  <a:pt x="2315585" y="946938"/>
                </a:cubicBezTo>
                <a:lnTo>
                  <a:pt x="2315585" y="1239083"/>
                </a:lnTo>
                <a:cubicBezTo>
                  <a:pt x="2404308" y="1264638"/>
                  <a:pt x="2499083" y="1293869"/>
                  <a:pt x="2528899" y="1441205"/>
                </a:cubicBezTo>
                <a:cubicBezTo>
                  <a:pt x="2541347" y="1532528"/>
                  <a:pt x="2502457" y="1623287"/>
                  <a:pt x="2427762" y="1677447"/>
                </a:cubicBezTo>
                <a:cubicBezTo>
                  <a:pt x="2394006" y="1701923"/>
                  <a:pt x="2355419" y="1717125"/>
                  <a:pt x="2315585" y="1722661"/>
                </a:cubicBezTo>
                <a:lnTo>
                  <a:pt x="2315585" y="1769734"/>
                </a:lnTo>
                <a:lnTo>
                  <a:pt x="2247651" y="1769734"/>
                </a:lnTo>
                <a:lnTo>
                  <a:pt x="2247651" y="1722944"/>
                </a:lnTo>
                <a:cubicBezTo>
                  <a:pt x="2221084" y="1719537"/>
                  <a:pt x="2194881" y="1711743"/>
                  <a:pt x="2170074" y="1699575"/>
                </a:cubicBezTo>
                <a:cubicBezTo>
                  <a:pt x="2086705" y="1658679"/>
                  <a:pt x="2032752" y="1575069"/>
                  <a:pt x="2029842" y="1482255"/>
                </a:cubicBezTo>
                <a:lnTo>
                  <a:pt x="2142102" y="1478734"/>
                </a:lnTo>
                <a:cubicBezTo>
                  <a:pt x="2143709" y="1529986"/>
                  <a:pt x="2173501" y="1576156"/>
                  <a:pt x="2219537" y="1598738"/>
                </a:cubicBezTo>
                <a:cubicBezTo>
                  <a:pt x="2228602" y="1603184"/>
                  <a:pt x="2238004" y="1606573"/>
                  <a:pt x="2247651" y="1608616"/>
                </a:cubicBezTo>
                <a:lnTo>
                  <a:pt x="2247651" y="1335176"/>
                </a:lnTo>
                <a:cubicBezTo>
                  <a:pt x="2162261" y="1314127"/>
                  <a:pt x="2069489" y="1278142"/>
                  <a:pt x="2032173" y="1115597"/>
                </a:cubicBezTo>
                <a:cubicBezTo>
                  <a:pt x="2019217" y="1023646"/>
                  <a:pt x="2058125" y="932061"/>
                  <a:pt x="2133303" y="877552"/>
                </a:cubicBezTo>
                <a:cubicBezTo>
                  <a:pt x="2167670" y="852632"/>
                  <a:pt x="2207046" y="837325"/>
                  <a:pt x="2247651" y="832077"/>
                </a:cubicBezTo>
                <a:close/>
                <a:moveTo>
                  <a:pt x="2280470" y="617534"/>
                </a:moveTo>
                <a:cubicBezTo>
                  <a:pt x="1915981" y="617534"/>
                  <a:pt x="1620504" y="913011"/>
                  <a:pt x="1620504" y="1277500"/>
                </a:cubicBezTo>
                <a:cubicBezTo>
                  <a:pt x="1620504" y="1641989"/>
                  <a:pt x="1915981" y="1937466"/>
                  <a:pt x="2280470" y="1937466"/>
                </a:cubicBezTo>
                <a:cubicBezTo>
                  <a:pt x="2644959" y="1937466"/>
                  <a:pt x="2940436" y="1641989"/>
                  <a:pt x="2940436" y="1277500"/>
                </a:cubicBezTo>
                <a:cubicBezTo>
                  <a:pt x="2940436" y="913011"/>
                  <a:pt x="2644959" y="617534"/>
                  <a:pt x="2280470" y="617534"/>
                </a:cubicBezTo>
                <a:close/>
                <a:moveTo>
                  <a:pt x="284505" y="265281"/>
                </a:moveTo>
                <a:lnTo>
                  <a:pt x="4276434" y="265281"/>
                </a:lnTo>
                <a:lnTo>
                  <a:pt x="4276434" y="2289716"/>
                </a:lnTo>
                <a:lnTo>
                  <a:pt x="284505" y="2289716"/>
                </a:lnTo>
                <a:close/>
                <a:moveTo>
                  <a:pt x="180344" y="148161"/>
                </a:moveTo>
                <a:lnTo>
                  <a:pt x="180344" y="2406836"/>
                </a:lnTo>
                <a:lnTo>
                  <a:pt x="4380595" y="2406836"/>
                </a:lnTo>
                <a:lnTo>
                  <a:pt x="4380595" y="148161"/>
                </a:lnTo>
                <a:close/>
                <a:moveTo>
                  <a:pt x="0" y="0"/>
                </a:moveTo>
                <a:lnTo>
                  <a:pt x="4560938" y="0"/>
                </a:lnTo>
                <a:lnTo>
                  <a:pt x="4560938" y="2554996"/>
                </a:lnTo>
                <a:lnTo>
                  <a:pt x="0" y="255499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1" name="Round Same Side Corner Rectangle 8">
            <a:extLst>
              <a:ext uri="{FF2B5EF4-FFF2-40B4-BE49-F238E27FC236}">
                <a16:creationId xmlns:a16="http://schemas.microsoft.com/office/drawing/2014/main" id="{E4451B41-2F0A-4F98-8F16-0D0192492445}"/>
              </a:ext>
            </a:extLst>
          </p:cNvPr>
          <p:cNvSpPr/>
          <p:nvPr/>
        </p:nvSpPr>
        <p:spPr>
          <a:xfrm>
            <a:off x="11061660" y="4700090"/>
            <a:ext cx="522441" cy="523242"/>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2" name="Rounded Rectangle 51">
            <a:extLst>
              <a:ext uri="{FF2B5EF4-FFF2-40B4-BE49-F238E27FC236}">
                <a16:creationId xmlns:a16="http://schemas.microsoft.com/office/drawing/2014/main" id="{B83253D3-E181-4488-9CD9-39D21527F719}"/>
              </a:ext>
            </a:extLst>
          </p:cNvPr>
          <p:cNvSpPr/>
          <p:nvPr/>
        </p:nvSpPr>
        <p:spPr>
          <a:xfrm rot="16200000" flipH="1">
            <a:off x="9442736" y="5628226"/>
            <a:ext cx="541566" cy="510026"/>
          </a:xfrm>
          <a:custGeom>
            <a:avLst/>
            <a:gdLst/>
            <a:ahLst/>
            <a:cxnLst/>
            <a:rect l="l" t="t" r="r" b="b"/>
            <a:pathLst>
              <a:path w="2928608" h="2758049">
                <a:moveTo>
                  <a:pt x="2797052" y="1199936"/>
                </a:moveTo>
                <a:lnTo>
                  <a:pt x="2797052" y="1541978"/>
                </a:lnTo>
                <a:cubicBezTo>
                  <a:pt x="2797052" y="1578306"/>
                  <a:pt x="2826502" y="1607756"/>
                  <a:pt x="2862830" y="1607756"/>
                </a:cubicBezTo>
                <a:lnTo>
                  <a:pt x="2862830" y="1607755"/>
                </a:lnTo>
                <a:cubicBezTo>
                  <a:pt x="2899158" y="1607755"/>
                  <a:pt x="2928608" y="1578305"/>
                  <a:pt x="2928608" y="1541977"/>
                </a:cubicBezTo>
                <a:lnTo>
                  <a:pt x="2928607" y="1199936"/>
                </a:lnTo>
                <a:cubicBezTo>
                  <a:pt x="2928607" y="1163608"/>
                  <a:pt x="2899158" y="1134159"/>
                  <a:pt x="2862830" y="1134158"/>
                </a:cubicBezTo>
                <a:cubicBezTo>
                  <a:pt x="2826502" y="1134159"/>
                  <a:pt x="2797052" y="1163608"/>
                  <a:pt x="2797052" y="1199936"/>
                </a:cubicBezTo>
                <a:close/>
                <a:moveTo>
                  <a:pt x="2593193" y="1147315"/>
                </a:moveTo>
                <a:lnTo>
                  <a:pt x="2593193" y="1594601"/>
                </a:lnTo>
                <a:cubicBezTo>
                  <a:pt x="2593193" y="1630929"/>
                  <a:pt x="2622643" y="1660379"/>
                  <a:pt x="2658971" y="1660379"/>
                </a:cubicBezTo>
                <a:lnTo>
                  <a:pt x="2658971" y="1660378"/>
                </a:lnTo>
                <a:cubicBezTo>
                  <a:pt x="2695299" y="1660378"/>
                  <a:pt x="2724749" y="1630928"/>
                  <a:pt x="2724749" y="1594600"/>
                </a:cubicBezTo>
                <a:lnTo>
                  <a:pt x="2724748" y="1147315"/>
                </a:lnTo>
                <a:cubicBezTo>
                  <a:pt x="2724748" y="1110987"/>
                  <a:pt x="2695299" y="1081538"/>
                  <a:pt x="2658971" y="1081537"/>
                </a:cubicBezTo>
                <a:cubicBezTo>
                  <a:pt x="2622643" y="1081538"/>
                  <a:pt x="2593193" y="1110987"/>
                  <a:pt x="2593193" y="1147315"/>
                </a:cubicBezTo>
                <a:close/>
                <a:moveTo>
                  <a:pt x="2389334" y="1121004"/>
                </a:moveTo>
                <a:lnTo>
                  <a:pt x="2389334" y="1620912"/>
                </a:lnTo>
                <a:cubicBezTo>
                  <a:pt x="2389334" y="1657240"/>
                  <a:pt x="2418784" y="1686690"/>
                  <a:pt x="2455112" y="1686690"/>
                </a:cubicBezTo>
                <a:lnTo>
                  <a:pt x="2455112" y="1686689"/>
                </a:lnTo>
                <a:cubicBezTo>
                  <a:pt x="2491440" y="1686689"/>
                  <a:pt x="2520890" y="1657239"/>
                  <a:pt x="2520890" y="1620911"/>
                </a:cubicBezTo>
                <a:lnTo>
                  <a:pt x="2520889" y="1121004"/>
                </a:lnTo>
                <a:cubicBezTo>
                  <a:pt x="2520889" y="1084676"/>
                  <a:pt x="2491440" y="1055227"/>
                  <a:pt x="2455112" y="1055226"/>
                </a:cubicBezTo>
                <a:cubicBezTo>
                  <a:pt x="2418784" y="1055227"/>
                  <a:pt x="2389334" y="1084676"/>
                  <a:pt x="2389334" y="1121004"/>
                </a:cubicBezTo>
                <a:close/>
                <a:moveTo>
                  <a:pt x="1314382" y="1247024"/>
                </a:moveTo>
                <a:cubicBezTo>
                  <a:pt x="1314381" y="1225915"/>
                  <a:pt x="1331494" y="1208803"/>
                  <a:pt x="1352603" y="1208803"/>
                </a:cubicBezTo>
                <a:lnTo>
                  <a:pt x="1410313" y="1208803"/>
                </a:lnTo>
                <a:lnTo>
                  <a:pt x="1410313" y="1146778"/>
                </a:lnTo>
                <a:cubicBezTo>
                  <a:pt x="1410313" y="1145599"/>
                  <a:pt x="1410393" y="1144438"/>
                  <a:pt x="1411688" y="1143457"/>
                </a:cubicBezTo>
                <a:lnTo>
                  <a:pt x="1408531" y="1133444"/>
                </a:lnTo>
                <a:cubicBezTo>
                  <a:pt x="1410371" y="1112415"/>
                  <a:pt x="1428909" y="1096860"/>
                  <a:pt x="1449938" y="1098699"/>
                </a:cubicBezTo>
                <a:lnTo>
                  <a:pt x="2236821" y="1167543"/>
                </a:lnTo>
                <a:cubicBezTo>
                  <a:pt x="2257849" y="1169383"/>
                  <a:pt x="2273405" y="1187920"/>
                  <a:pt x="2271565" y="1208950"/>
                </a:cubicBezTo>
                <a:cubicBezTo>
                  <a:pt x="2269725" y="1229978"/>
                  <a:pt x="2251187" y="1245533"/>
                  <a:pt x="2230159" y="1243693"/>
                </a:cubicBezTo>
                <a:cubicBezTo>
                  <a:pt x="1973864" y="1221271"/>
                  <a:pt x="1717570" y="1198849"/>
                  <a:pt x="1461275" y="1176426"/>
                </a:cubicBezTo>
                <a:lnTo>
                  <a:pt x="1461274" y="1208803"/>
                </a:lnTo>
                <a:lnTo>
                  <a:pt x="1518985" y="1208803"/>
                </a:lnTo>
                <a:cubicBezTo>
                  <a:pt x="1540095" y="1208802"/>
                  <a:pt x="1557205" y="1225915"/>
                  <a:pt x="1557206" y="1247025"/>
                </a:cubicBezTo>
                <a:lnTo>
                  <a:pt x="1557207" y="1247023"/>
                </a:lnTo>
                <a:cubicBezTo>
                  <a:pt x="1557207" y="1268132"/>
                  <a:pt x="1540095" y="1285244"/>
                  <a:pt x="1518986" y="1285244"/>
                </a:cubicBezTo>
                <a:cubicBezTo>
                  <a:pt x="1499749" y="1285244"/>
                  <a:pt x="1480511" y="1285243"/>
                  <a:pt x="1461275" y="1285244"/>
                </a:cubicBezTo>
                <a:lnTo>
                  <a:pt x="1461275" y="1337600"/>
                </a:lnTo>
                <a:lnTo>
                  <a:pt x="1518985" y="1337600"/>
                </a:lnTo>
                <a:cubicBezTo>
                  <a:pt x="1540095" y="1337600"/>
                  <a:pt x="1557206" y="1354713"/>
                  <a:pt x="1557206" y="1375821"/>
                </a:cubicBezTo>
                <a:lnTo>
                  <a:pt x="1557207" y="1375820"/>
                </a:lnTo>
                <a:cubicBezTo>
                  <a:pt x="1557206" y="1396928"/>
                  <a:pt x="1540095" y="1414041"/>
                  <a:pt x="1518986" y="1414041"/>
                </a:cubicBezTo>
                <a:cubicBezTo>
                  <a:pt x="1499750" y="1414041"/>
                  <a:pt x="1480511" y="1414041"/>
                  <a:pt x="1461275" y="1414042"/>
                </a:cubicBezTo>
                <a:lnTo>
                  <a:pt x="1461275" y="1466398"/>
                </a:lnTo>
                <a:lnTo>
                  <a:pt x="1518985" y="1466398"/>
                </a:lnTo>
                <a:cubicBezTo>
                  <a:pt x="1540095" y="1466398"/>
                  <a:pt x="1557206" y="1483509"/>
                  <a:pt x="1557206" y="1504618"/>
                </a:cubicBezTo>
                <a:lnTo>
                  <a:pt x="1557207" y="1504619"/>
                </a:lnTo>
                <a:cubicBezTo>
                  <a:pt x="1557207" y="1525727"/>
                  <a:pt x="1540094" y="1542838"/>
                  <a:pt x="1518986" y="1542839"/>
                </a:cubicBezTo>
                <a:cubicBezTo>
                  <a:pt x="1499749" y="1542839"/>
                  <a:pt x="1480511" y="1542838"/>
                  <a:pt x="1461275" y="1542839"/>
                </a:cubicBezTo>
                <a:lnTo>
                  <a:pt x="1461274" y="1575412"/>
                </a:lnTo>
                <a:lnTo>
                  <a:pt x="2226550" y="1494978"/>
                </a:lnTo>
                <a:cubicBezTo>
                  <a:pt x="2247542" y="1492772"/>
                  <a:pt x="2266350" y="1508001"/>
                  <a:pt x="2268556" y="1528995"/>
                </a:cubicBezTo>
                <a:cubicBezTo>
                  <a:pt x="2270763" y="1549988"/>
                  <a:pt x="2255534" y="1568794"/>
                  <a:pt x="2234542" y="1571000"/>
                </a:cubicBezTo>
                <a:cubicBezTo>
                  <a:pt x="1972686" y="1598522"/>
                  <a:pt x="1710833" y="1626046"/>
                  <a:pt x="1448978" y="1653567"/>
                </a:cubicBezTo>
                <a:cubicBezTo>
                  <a:pt x="1427984" y="1655774"/>
                  <a:pt x="1409178" y="1640544"/>
                  <a:pt x="1406971" y="1619551"/>
                </a:cubicBezTo>
                <a:cubicBezTo>
                  <a:pt x="1406474" y="1614827"/>
                  <a:pt x="1406862" y="1610214"/>
                  <a:pt x="1410805" y="1606610"/>
                </a:cubicBezTo>
                <a:lnTo>
                  <a:pt x="1410312" y="1605422"/>
                </a:lnTo>
                <a:lnTo>
                  <a:pt x="1410312" y="1542839"/>
                </a:lnTo>
                <a:lnTo>
                  <a:pt x="1352603" y="1542841"/>
                </a:lnTo>
                <a:cubicBezTo>
                  <a:pt x="1331494" y="1542841"/>
                  <a:pt x="1314382" y="1525729"/>
                  <a:pt x="1314382" y="1504619"/>
                </a:cubicBezTo>
                <a:cubicBezTo>
                  <a:pt x="1314382" y="1483510"/>
                  <a:pt x="1331493" y="1466397"/>
                  <a:pt x="1352603" y="1466398"/>
                </a:cubicBezTo>
                <a:lnTo>
                  <a:pt x="1410312" y="1466398"/>
                </a:lnTo>
                <a:lnTo>
                  <a:pt x="1410313" y="1414042"/>
                </a:lnTo>
                <a:lnTo>
                  <a:pt x="1352603" y="1414042"/>
                </a:lnTo>
                <a:cubicBezTo>
                  <a:pt x="1331494" y="1414041"/>
                  <a:pt x="1314383" y="1396930"/>
                  <a:pt x="1314382" y="1375820"/>
                </a:cubicBezTo>
                <a:cubicBezTo>
                  <a:pt x="1314383" y="1354713"/>
                  <a:pt x="1331494" y="1337600"/>
                  <a:pt x="1352603" y="1337601"/>
                </a:cubicBezTo>
                <a:lnTo>
                  <a:pt x="1410312" y="1337600"/>
                </a:lnTo>
                <a:lnTo>
                  <a:pt x="1410312" y="1285244"/>
                </a:lnTo>
                <a:lnTo>
                  <a:pt x="1352603" y="1285244"/>
                </a:lnTo>
                <a:cubicBezTo>
                  <a:pt x="1331494" y="1285244"/>
                  <a:pt x="1314381" y="1268133"/>
                  <a:pt x="1314382" y="1247024"/>
                </a:cubicBezTo>
                <a:close/>
                <a:moveTo>
                  <a:pt x="1171967" y="72000"/>
                </a:moveTo>
                <a:lnTo>
                  <a:pt x="1171967" y="288000"/>
                </a:lnTo>
                <a:cubicBezTo>
                  <a:pt x="1171967" y="327765"/>
                  <a:pt x="1204202" y="360000"/>
                  <a:pt x="1243967" y="360000"/>
                </a:cubicBezTo>
                <a:cubicBezTo>
                  <a:pt x="1283732" y="360000"/>
                  <a:pt x="1315967" y="327765"/>
                  <a:pt x="1315967" y="288000"/>
                </a:cubicBezTo>
                <a:lnTo>
                  <a:pt x="1315967" y="72000"/>
                </a:lnTo>
                <a:cubicBezTo>
                  <a:pt x="1315967" y="32235"/>
                  <a:pt x="1283732" y="0"/>
                  <a:pt x="1243967" y="0"/>
                </a:cubicBezTo>
                <a:cubicBezTo>
                  <a:pt x="1204202" y="0"/>
                  <a:pt x="1171967" y="32235"/>
                  <a:pt x="1171967" y="72000"/>
                </a:cubicBezTo>
                <a:close/>
                <a:moveTo>
                  <a:pt x="1171966" y="2470049"/>
                </a:moveTo>
                <a:lnTo>
                  <a:pt x="1171966" y="2686049"/>
                </a:lnTo>
                <a:cubicBezTo>
                  <a:pt x="1171966" y="2725814"/>
                  <a:pt x="1204201" y="2758049"/>
                  <a:pt x="1243966" y="2758049"/>
                </a:cubicBezTo>
                <a:cubicBezTo>
                  <a:pt x="1283731" y="2758049"/>
                  <a:pt x="1315966" y="2725814"/>
                  <a:pt x="1315966" y="2686049"/>
                </a:cubicBezTo>
                <a:lnTo>
                  <a:pt x="1315966" y="2470049"/>
                </a:lnTo>
                <a:cubicBezTo>
                  <a:pt x="1315966" y="2430284"/>
                  <a:pt x="1283731" y="2398049"/>
                  <a:pt x="1243966" y="2398049"/>
                </a:cubicBezTo>
                <a:cubicBezTo>
                  <a:pt x="1204201" y="2398049"/>
                  <a:pt x="1171966" y="2430284"/>
                  <a:pt x="1171966" y="2470049"/>
                </a:cubicBezTo>
                <a:close/>
                <a:moveTo>
                  <a:pt x="515345" y="1370958"/>
                </a:moveTo>
                <a:cubicBezTo>
                  <a:pt x="515344" y="1558300"/>
                  <a:pt x="586814" y="1745642"/>
                  <a:pt x="729750" y="1888579"/>
                </a:cubicBezTo>
                <a:cubicBezTo>
                  <a:pt x="1015625" y="2174454"/>
                  <a:pt x="1479119" y="2174454"/>
                  <a:pt x="1764994" y="1888580"/>
                </a:cubicBezTo>
                <a:lnTo>
                  <a:pt x="1940572" y="1713001"/>
                </a:lnTo>
                <a:lnTo>
                  <a:pt x="2136413" y="1713002"/>
                </a:lnTo>
                <a:cubicBezTo>
                  <a:pt x="2215124" y="1713001"/>
                  <a:pt x="2278929" y="1649195"/>
                  <a:pt x="2278929" y="1570486"/>
                </a:cubicBezTo>
                <a:lnTo>
                  <a:pt x="2278929" y="1374645"/>
                </a:lnTo>
                <a:lnTo>
                  <a:pt x="2282614" y="1370959"/>
                </a:lnTo>
                <a:lnTo>
                  <a:pt x="2278929" y="1367272"/>
                </a:lnTo>
                <a:lnTo>
                  <a:pt x="2278929" y="1171432"/>
                </a:lnTo>
                <a:cubicBezTo>
                  <a:pt x="2278929" y="1092722"/>
                  <a:pt x="2215123" y="1028916"/>
                  <a:pt x="2136413" y="1028916"/>
                </a:cubicBezTo>
                <a:lnTo>
                  <a:pt x="1940571" y="1028916"/>
                </a:lnTo>
                <a:cubicBezTo>
                  <a:pt x="1882045" y="970390"/>
                  <a:pt x="1823519" y="911862"/>
                  <a:pt x="1764993" y="853336"/>
                </a:cubicBezTo>
                <a:cubicBezTo>
                  <a:pt x="1479118" y="567461"/>
                  <a:pt x="1015625" y="567462"/>
                  <a:pt x="729750" y="853336"/>
                </a:cubicBezTo>
                <a:cubicBezTo>
                  <a:pt x="586813" y="996273"/>
                  <a:pt x="515344" y="1183616"/>
                  <a:pt x="515345" y="1370958"/>
                </a:cubicBezTo>
                <a:close/>
                <a:moveTo>
                  <a:pt x="388776" y="2386770"/>
                </a:moveTo>
                <a:cubicBezTo>
                  <a:pt x="388776" y="2405196"/>
                  <a:pt x="395805" y="2423622"/>
                  <a:pt x="409865" y="2437681"/>
                </a:cubicBezTo>
                <a:cubicBezTo>
                  <a:pt x="437983" y="2465800"/>
                  <a:pt x="483570" y="2465800"/>
                  <a:pt x="511688" y="2437681"/>
                </a:cubicBezTo>
                <a:lnTo>
                  <a:pt x="664423" y="2284946"/>
                </a:lnTo>
                <a:cubicBezTo>
                  <a:pt x="692541" y="2256828"/>
                  <a:pt x="692541" y="2211241"/>
                  <a:pt x="664423" y="2183123"/>
                </a:cubicBezTo>
                <a:cubicBezTo>
                  <a:pt x="636305" y="2155005"/>
                  <a:pt x="590718" y="2155005"/>
                  <a:pt x="562599" y="2183123"/>
                </a:cubicBezTo>
                <a:lnTo>
                  <a:pt x="409865" y="2335858"/>
                </a:lnTo>
                <a:cubicBezTo>
                  <a:pt x="395805" y="2349917"/>
                  <a:pt x="388776" y="2368343"/>
                  <a:pt x="388776" y="2386770"/>
                </a:cubicBezTo>
                <a:close/>
                <a:moveTo>
                  <a:pt x="388776" y="365689"/>
                </a:moveTo>
                <a:cubicBezTo>
                  <a:pt x="388776" y="384115"/>
                  <a:pt x="395805" y="402541"/>
                  <a:pt x="409865" y="416600"/>
                </a:cubicBezTo>
                <a:lnTo>
                  <a:pt x="562599" y="569335"/>
                </a:lnTo>
                <a:cubicBezTo>
                  <a:pt x="590718" y="597454"/>
                  <a:pt x="636305" y="597454"/>
                  <a:pt x="664423" y="569335"/>
                </a:cubicBezTo>
                <a:cubicBezTo>
                  <a:pt x="692541" y="541217"/>
                  <a:pt x="692541" y="495630"/>
                  <a:pt x="664423" y="467512"/>
                </a:cubicBezTo>
                <a:lnTo>
                  <a:pt x="511688" y="314777"/>
                </a:lnTo>
                <a:cubicBezTo>
                  <a:pt x="483570" y="286659"/>
                  <a:pt x="437983" y="286659"/>
                  <a:pt x="409865" y="314777"/>
                </a:cubicBezTo>
                <a:cubicBezTo>
                  <a:pt x="395805" y="328836"/>
                  <a:pt x="388776" y="347262"/>
                  <a:pt x="388776" y="365689"/>
                </a:cubicBezTo>
                <a:close/>
                <a:moveTo>
                  <a:pt x="0" y="1379024"/>
                </a:moveTo>
                <a:cubicBezTo>
                  <a:pt x="0" y="1418789"/>
                  <a:pt x="32235" y="1451024"/>
                  <a:pt x="72000" y="1451024"/>
                </a:cubicBezTo>
                <a:lnTo>
                  <a:pt x="288000" y="1451024"/>
                </a:lnTo>
                <a:cubicBezTo>
                  <a:pt x="327765" y="1451024"/>
                  <a:pt x="360000" y="1418789"/>
                  <a:pt x="360000" y="1379024"/>
                </a:cubicBezTo>
                <a:cubicBezTo>
                  <a:pt x="360000" y="1339259"/>
                  <a:pt x="327765" y="1307024"/>
                  <a:pt x="288000" y="1307024"/>
                </a:cubicBezTo>
                <a:lnTo>
                  <a:pt x="72000" y="1307024"/>
                </a:lnTo>
                <a:cubicBezTo>
                  <a:pt x="32235" y="1307024"/>
                  <a:pt x="0" y="1339259"/>
                  <a:pt x="0" y="137902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93" name="Isosceles Triangle 5">
            <a:extLst>
              <a:ext uri="{FF2B5EF4-FFF2-40B4-BE49-F238E27FC236}">
                <a16:creationId xmlns:a16="http://schemas.microsoft.com/office/drawing/2014/main" id="{C90FA9E7-BC2A-492A-9790-9857E5ADE9BC}"/>
              </a:ext>
            </a:extLst>
          </p:cNvPr>
          <p:cNvSpPr>
            <a:spLocks noChangeAspect="1"/>
          </p:cNvSpPr>
          <p:nvPr/>
        </p:nvSpPr>
        <p:spPr>
          <a:xfrm>
            <a:off x="7895083" y="4737985"/>
            <a:ext cx="404220" cy="403783"/>
          </a:xfrm>
          <a:custGeom>
            <a:avLst/>
            <a:gdLst/>
            <a:ahLst/>
            <a:cxnLst/>
            <a:rect l="l" t="t" r="r" b="b"/>
            <a:pathLst>
              <a:path w="3229104" h="3225610">
                <a:moveTo>
                  <a:pt x="2311104" y="907633"/>
                </a:moveTo>
                <a:lnTo>
                  <a:pt x="3229104" y="907633"/>
                </a:lnTo>
                <a:lnTo>
                  <a:pt x="1769979" y="3097491"/>
                </a:lnTo>
                <a:close/>
                <a:moveTo>
                  <a:pt x="823" y="907633"/>
                </a:moveTo>
                <a:lnTo>
                  <a:pt x="918823" y="907633"/>
                </a:lnTo>
                <a:lnTo>
                  <a:pt x="1498048" y="3135591"/>
                </a:lnTo>
                <a:close/>
                <a:moveTo>
                  <a:pt x="1036980" y="907632"/>
                </a:moveTo>
                <a:lnTo>
                  <a:pt x="2192122" y="907632"/>
                </a:lnTo>
                <a:lnTo>
                  <a:pt x="1614551" y="3225610"/>
                </a:lnTo>
                <a:close/>
                <a:moveTo>
                  <a:pt x="2769693" y="0"/>
                </a:moveTo>
                <a:lnTo>
                  <a:pt x="3229104" y="792088"/>
                </a:lnTo>
                <a:lnTo>
                  <a:pt x="2310282" y="792088"/>
                </a:lnTo>
                <a:close/>
                <a:moveTo>
                  <a:pt x="1732713" y="0"/>
                </a:moveTo>
                <a:lnTo>
                  <a:pt x="2651535" y="0"/>
                </a:lnTo>
                <a:lnTo>
                  <a:pt x="2192124" y="792088"/>
                </a:lnTo>
                <a:close/>
                <a:moveTo>
                  <a:pt x="1614553" y="0"/>
                </a:moveTo>
                <a:lnTo>
                  <a:pt x="2073964" y="792088"/>
                </a:lnTo>
                <a:lnTo>
                  <a:pt x="1155142" y="792088"/>
                </a:lnTo>
                <a:close/>
                <a:moveTo>
                  <a:pt x="577571" y="0"/>
                </a:moveTo>
                <a:lnTo>
                  <a:pt x="1496393" y="0"/>
                </a:lnTo>
                <a:lnTo>
                  <a:pt x="1036982" y="792088"/>
                </a:lnTo>
                <a:close/>
                <a:moveTo>
                  <a:pt x="459411" y="0"/>
                </a:moveTo>
                <a:lnTo>
                  <a:pt x="918822" y="792088"/>
                </a:lnTo>
                <a:lnTo>
                  <a:pt x="0" y="79208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4" name="Trapezoid 22">
            <a:extLst>
              <a:ext uri="{FF2B5EF4-FFF2-40B4-BE49-F238E27FC236}">
                <a16:creationId xmlns:a16="http://schemas.microsoft.com/office/drawing/2014/main" id="{D2EC6B0A-E896-40D9-B4A8-1556019F68B9}"/>
              </a:ext>
            </a:extLst>
          </p:cNvPr>
          <p:cNvSpPr>
            <a:spLocks noChangeAspect="1"/>
          </p:cNvSpPr>
          <p:nvPr/>
        </p:nvSpPr>
        <p:spPr>
          <a:xfrm>
            <a:off x="9438721" y="4805113"/>
            <a:ext cx="529812" cy="269525"/>
          </a:xfrm>
          <a:custGeom>
            <a:avLst/>
            <a:gdLst/>
            <a:ahLst/>
            <a:cxnLst/>
            <a:rect l="l" t="t" r="r" b="b"/>
            <a:pathLst>
              <a:path w="3261500" h="1659188">
                <a:moveTo>
                  <a:pt x="121102" y="1436888"/>
                </a:moveTo>
                <a:lnTo>
                  <a:pt x="3045452" y="1436888"/>
                </a:lnTo>
                <a:cubicBezTo>
                  <a:pt x="3001437" y="1508238"/>
                  <a:pt x="2956882" y="1580993"/>
                  <a:pt x="2918729" y="1659188"/>
                </a:cubicBezTo>
                <a:lnTo>
                  <a:pt x="202648" y="1659188"/>
                </a:lnTo>
                <a:cubicBezTo>
                  <a:pt x="188127" y="1585004"/>
                  <a:pt x="156049" y="1510828"/>
                  <a:pt x="121102" y="1436888"/>
                </a:cubicBezTo>
                <a:close/>
                <a:moveTo>
                  <a:pt x="2814967" y="1119413"/>
                </a:moveTo>
                <a:lnTo>
                  <a:pt x="2814967" y="1227413"/>
                </a:lnTo>
                <a:lnTo>
                  <a:pt x="2922967" y="1227413"/>
                </a:lnTo>
                <a:lnTo>
                  <a:pt x="2922967" y="1119413"/>
                </a:lnTo>
                <a:close/>
                <a:moveTo>
                  <a:pt x="2600074" y="1119413"/>
                </a:moveTo>
                <a:lnTo>
                  <a:pt x="2600074" y="1227413"/>
                </a:lnTo>
                <a:lnTo>
                  <a:pt x="2708074" y="1227413"/>
                </a:lnTo>
                <a:lnTo>
                  <a:pt x="2708074" y="1119413"/>
                </a:lnTo>
                <a:close/>
                <a:moveTo>
                  <a:pt x="2385182" y="1119413"/>
                </a:moveTo>
                <a:lnTo>
                  <a:pt x="2385182" y="1227413"/>
                </a:lnTo>
                <a:lnTo>
                  <a:pt x="2493182" y="1227413"/>
                </a:lnTo>
                <a:lnTo>
                  <a:pt x="2493182" y="1119413"/>
                </a:lnTo>
                <a:close/>
                <a:moveTo>
                  <a:pt x="1716569" y="1119413"/>
                </a:moveTo>
                <a:lnTo>
                  <a:pt x="1716569" y="1227413"/>
                </a:lnTo>
                <a:lnTo>
                  <a:pt x="1824569" y="1227413"/>
                </a:lnTo>
                <a:lnTo>
                  <a:pt x="1824569" y="1119413"/>
                </a:lnTo>
                <a:close/>
                <a:moveTo>
                  <a:pt x="1501676" y="1119413"/>
                </a:moveTo>
                <a:lnTo>
                  <a:pt x="1501676" y="1227413"/>
                </a:lnTo>
                <a:lnTo>
                  <a:pt x="1609676" y="1227413"/>
                </a:lnTo>
                <a:lnTo>
                  <a:pt x="1609676" y="1119413"/>
                </a:lnTo>
                <a:close/>
                <a:moveTo>
                  <a:pt x="1286784" y="1119413"/>
                </a:moveTo>
                <a:lnTo>
                  <a:pt x="1286784" y="1227413"/>
                </a:lnTo>
                <a:lnTo>
                  <a:pt x="1394784" y="1227413"/>
                </a:lnTo>
                <a:lnTo>
                  <a:pt x="1394784" y="1119413"/>
                </a:lnTo>
                <a:close/>
                <a:moveTo>
                  <a:pt x="1071892" y="1119413"/>
                </a:moveTo>
                <a:lnTo>
                  <a:pt x="1071892" y="1227413"/>
                </a:lnTo>
                <a:lnTo>
                  <a:pt x="1179892" y="1227413"/>
                </a:lnTo>
                <a:lnTo>
                  <a:pt x="1179892" y="1119413"/>
                </a:lnTo>
                <a:close/>
                <a:moveTo>
                  <a:pt x="857000" y="1119413"/>
                </a:moveTo>
                <a:lnTo>
                  <a:pt x="857000" y="1227413"/>
                </a:lnTo>
                <a:lnTo>
                  <a:pt x="965000" y="1227413"/>
                </a:lnTo>
                <a:lnTo>
                  <a:pt x="965000" y="1119413"/>
                </a:lnTo>
                <a:close/>
                <a:moveTo>
                  <a:pt x="642108" y="1119413"/>
                </a:moveTo>
                <a:lnTo>
                  <a:pt x="642108" y="1227413"/>
                </a:lnTo>
                <a:lnTo>
                  <a:pt x="750108" y="1227413"/>
                </a:lnTo>
                <a:lnTo>
                  <a:pt x="750108" y="1119413"/>
                </a:lnTo>
                <a:close/>
                <a:moveTo>
                  <a:pt x="427216" y="1119413"/>
                </a:moveTo>
                <a:lnTo>
                  <a:pt x="427216" y="1227413"/>
                </a:lnTo>
                <a:lnTo>
                  <a:pt x="535216" y="1227413"/>
                </a:lnTo>
                <a:lnTo>
                  <a:pt x="535216" y="1119413"/>
                </a:lnTo>
                <a:close/>
                <a:moveTo>
                  <a:pt x="356387" y="794045"/>
                </a:moveTo>
                <a:lnTo>
                  <a:pt x="310667" y="896924"/>
                </a:lnTo>
                <a:lnTo>
                  <a:pt x="2620886" y="908354"/>
                </a:lnTo>
                <a:lnTo>
                  <a:pt x="2540130" y="801665"/>
                </a:lnTo>
                <a:close/>
                <a:moveTo>
                  <a:pt x="382676" y="631248"/>
                </a:moveTo>
                <a:lnTo>
                  <a:pt x="363625" y="730317"/>
                </a:lnTo>
                <a:lnTo>
                  <a:pt x="2492522" y="737937"/>
                </a:lnTo>
                <a:lnTo>
                  <a:pt x="2418771" y="631248"/>
                </a:lnTo>
                <a:close/>
                <a:moveTo>
                  <a:pt x="1756650" y="318899"/>
                </a:moveTo>
                <a:lnTo>
                  <a:pt x="1756650" y="477608"/>
                </a:lnTo>
                <a:lnTo>
                  <a:pt x="1900650" y="477608"/>
                </a:lnTo>
                <a:lnTo>
                  <a:pt x="1900650" y="318899"/>
                </a:lnTo>
                <a:close/>
                <a:moveTo>
                  <a:pt x="1470038" y="318899"/>
                </a:moveTo>
                <a:lnTo>
                  <a:pt x="1470038" y="477608"/>
                </a:lnTo>
                <a:lnTo>
                  <a:pt x="1614038" y="477608"/>
                </a:lnTo>
                <a:lnTo>
                  <a:pt x="1614038" y="318899"/>
                </a:lnTo>
                <a:close/>
                <a:moveTo>
                  <a:pt x="1183427" y="318899"/>
                </a:moveTo>
                <a:lnTo>
                  <a:pt x="1183427" y="477608"/>
                </a:lnTo>
                <a:lnTo>
                  <a:pt x="1327427" y="477608"/>
                </a:lnTo>
                <a:lnTo>
                  <a:pt x="1327427" y="318899"/>
                </a:lnTo>
                <a:close/>
                <a:moveTo>
                  <a:pt x="896816" y="318899"/>
                </a:moveTo>
                <a:lnTo>
                  <a:pt x="896816" y="477608"/>
                </a:lnTo>
                <a:lnTo>
                  <a:pt x="1040816" y="477608"/>
                </a:lnTo>
                <a:lnTo>
                  <a:pt x="1040816" y="318899"/>
                </a:lnTo>
                <a:close/>
                <a:moveTo>
                  <a:pt x="1190618" y="0"/>
                </a:moveTo>
                <a:lnTo>
                  <a:pt x="1271830" y="0"/>
                </a:lnTo>
                <a:lnTo>
                  <a:pt x="1308266" y="193836"/>
                </a:lnTo>
                <a:lnTo>
                  <a:pt x="1977660" y="193836"/>
                </a:lnTo>
                <a:lnTo>
                  <a:pt x="2138144" y="525639"/>
                </a:lnTo>
                <a:lnTo>
                  <a:pt x="2421400" y="525639"/>
                </a:lnTo>
                <a:lnTo>
                  <a:pt x="2750195" y="950920"/>
                </a:lnTo>
                <a:lnTo>
                  <a:pt x="3261500" y="937238"/>
                </a:lnTo>
                <a:cubicBezTo>
                  <a:pt x="3244841" y="1097170"/>
                  <a:pt x="3172191" y="1230845"/>
                  <a:pt x="3089450" y="1364888"/>
                </a:cubicBezTo>
                <a:lnTo>
                  <a:pt x="88044" y="1364888"/>
                </a:lnTo>
                <a:cubicBezTo>
                  <a:pt x="35437" y="1251413"/>
                  <a:pt x="-11245" y="1137942"/>
                  <a:pt x="2399" y="1024450"/>
                </a:cubicBezTo>
                <a:lnTo>
                  <a:pt x="197767" y="1019222"/>
                </a:lnTo>
                <a:lnTo>
                  <a:pt x="321162" y="525639"/>
                </a:lnTo>
                <a:lnTo>
                  <a:pt x="681951" y="525639"/>
                </a:lnTo>
                <a:lnTo>
                  <a:pt x="764901" y="193836"/>
                </a:lnTo>
                <a:lnTo>
                  <a:pt x="930048" y="193836"/>
                </a:lnTo>
                <a:lnTo>
                  <a:pt x="966373" y="588"/>
                </a:lnTo>
                <a:lnTo>
                  <a:pt x="1047585" y="588"/>
                </a:lnTo>
                <a:lnTo>
                  <a:pt x="1083910" y="193836"/>
                </a:lnTo>
                <a:lnTo>
                  <a:pt x="1154183" y="1938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5" name="Rounded Rectangle 20">
            <a:extLst>
              <a:ext uri="{FF2B5EF4-FFF2-40B4-BE49-F238E27FC236}">
                <a16:creationId xmlns:a16="http://schemas.microsoft.com/office/drawing/2014/main" id="{B5A75B4D-CA52-4F78-AC74-CB42B7BD2898}"/>
              </a:ext>
            </a:extLst>
          </p:cNvPr>
          <p:cNvSpPr>
            <a:spLocks noChangeAspect="1"/>
          </p:cNvSpPr>
          <p:nvPr/>
        </p:nvSpPr>
        <p:spPr>
          <a:xfrm rot="2160000">
            <a:off x="10296822" y="4674968"/>
            <a:ext cx="491028" cy="529812"/>
          </a:xfrm>
          <a:custGeom>
            <a:avLst/>
            <a:gdLst/>
            <a:ahLst/>
            <a:cxnLst/>
            <a:rect l="l" t="t" r="r" b="b"/>
            <a:pathLst>
              <a:path w="2735240" h="2951283">
                <a:moveTo>
                  <a:pt x="945240" y="943134"/>
                </a:moveTo>
                <a:cubicBezTo>
                  <a:pt x="504657" y="1263236"/>
                  <a:pt x="406988" y="1879894"/>
                  <a:pt x="727090" y="2320477"/>
                </a:cubicBezTo>
                <a:cubicBezTo>
                  <a:pt x="1047193" y="2761060"/>
                  <a:pt x="1663850" y="2858729"/>
                  <a:pt x="2104434" y="2538627"/>
                </a:cubicBezTo>
                <a:cubicBezTo>
                  <a:pt x="2545017" y="2218524"/>
                  <a:pt x="2642686" y="1601867"/>
                  <a:pt x="2322584" y="1161283"/>
                </a:cubicBezTo>
                <a:cubicBezTo>
                  <a:pt x="2003839" y="722570"/>
                  <a:pt x="1391052" y="623866"/>
                  <a:pt x="951049" y="939346"/>
                </a:cubicBezTo>
                <a:lnTo>
                  <a:pt x="1557721" y="1618250"/>
                </a:lnTo>
                <a:cubicBezTo>
                  <a:pt x="1596798" y="1621348"/>
                  <a:pt x="1633874" y="1641400"/>
                  <a:pt x="1658719" y="1675596"/>
                </a:cubicBezTo>
                <a:cubicBezTo>
                  <a:pt x="1705470" y="1739944"/>
                  <a:pt x="1691206" y="1830007"/>
                  <a:pt x="1626858" y="1876758"/>
                </a:cubicBezTo>
                <a:cubicBezTo>
                  <a:pt x="1562511" y="1923509"/>
                  <a:pt x="1472448" y="1909245"/>
                  <a:pt x="1425696" y="1844897"/>
                </a:cubicBezTo>
                <a:cubicBezTo>
                  <a:pt x="1398776" y="1807844"/>
                  <a:pt x="1392087" y="1762265"/>
                  <a:pt x="1405709" y="1721944"/>
                </a:cubicBezTo>
                <a:lnTo>
                  <a:pt x="950242" y="939871"/>
                </a:lnTo>
                <a:cubicBezTo>
                  <a:pt x="948462" y="940800"/>
                  <a:pt x="946850" y="941964"/>
                  <a:pt x="945240" y="943134"/>
                </a:cubicBezTo>
                <a:close/>
                <a:moveTo>
                  <a:pt x="390013" y="178929"/>
                </a:moveTo>
                <a:cubicBezTo>
                  <a:pt x="223423" y="299964"/>
                  <a:pt x="186493" y="533130"/>
                  <a:pt x="307528" y="699721"/>
                </a:cubicBezTo>
                <a:cubicBezTo>
                  <a:pt x="392822" y="817118"/>
                  <a:pt x="533802" y="870124"/>
                  <a:pt x="667672" y="847235"/>
                </a:cubicBezTo>
                <a:lnTo>
                  <a:pt x="556452" y="694153"/>
                </a:lnTo>
                <a:lnTo>
                  <a:pt x="528500" y="714461"/>
                </a:lnTo>
                <a:cubicBezTo>
                  <a:pt x="498835" y="736014"/>
                  <a:pt x="457314" y="729437"/>
                  <a:pt x="435761" y="699772"/>
                </a:cubicBezTo>
                <a:lnTo>
                  <a:pt x="341779" y="570418"/>
                </a:lnTo>
                <a:cubicBezTo>
                  <a:pt x="320226" y="540753"/>
                  <a:pt x="326803" y="499231"/>
                  <a:pt x="356468" y="477679"/>
                </a:cubicBezTo>
                <a:lnTo>
                  <a:pt x="684509" y="239343"/>
                </a:lnTo>
                <a:cubicBezTo>
                  <a:pt x="714174" y="217790"/>
                  <a:pt x="755695" y="224366"/>
                  <a:pt x="777248" y="254031"/>
                </a:cubicBezTo>
                <a:lnTo>
                  <a:pt x="871230" y="383386"/>
                </a:lnTo>
                <a:cubicBezTo>
                  <a:pt x="892782" y="413051"/>
                  <a:pt x="886206" y="454572"/>
                  <a:pt x="856541" y="476125"/>
                </a:cubicBezTo>
                <a:lnTo>
                  <a:pt x="828590" y="496433"/>
                </a:lnTo>
                <a:lnTo>
                  <a:pt x="939810" y="649514"/>
                </a:lnTo>
                <a:cubicBezTo>
                  <a:pt x="1002947" y="529270"/>
                  <a:pt x="996100" y="378811"/>
                  <a:pt x="910806" y="261414"/>
                </a:cubicBezTo>
                <a:cubicBezTo>
                  <a:pt x="789771" y="94824"/>
                  <a:pt x="556604" y="57894"/>
                  <a:pt x="390013" y="178929"/>
                </a:cubicBezTo>
                <a:close/>
                <a:moveTo>
                  <a:pt x="326716" y="91807"/>
                </a:moveTo>
                <a:cubicBezTo>
                  <a:pt x="541423" y="-64186"/>
                  <a:pt x="841934" y="-16590"/>
                  <a:pt x="997927" y="198117"/>
                </a:cubicBezTo>
                <a:cubicBezTo>
                  <a:pt x="1090326" y="325293"/>
                  <a:pt x="1111296" y="482575"/>
                  <a:pt x="1067359" y="621566"/>
                </a:cubicBezTo>
                <a:cubicBezTo>
                  <a:pt x="1125087" y="596400"/>
                  <a:pt x="1184605" y="577365"/>
                  <a:pt x="1244892" y="563339"/>
                </a:cubicBezTo>
                <a:lnTo>
                  <a:pt x="1244892" y="425809"/>
                </a:lnTo>
                <a:lnTo>
                  <a:pt x="1238396" y="425809"/>
                </a:lnTo>
                <a:cubicBezTo>
                  <a:pt x="1203300" y="425809"/>
                  <a:pt x="1174849" y="397358"/>
                  <a:pt x="1174849" y="362262"/>
                </a:cubicBezTo>
                <a:lnTo>
                  <a:pt x="1174849" y="209229"/>
                </a:lnTo>
                <a:cubicBezTo>
                  <a:pt x="1174849" y="191681"/>
                  <a:pt x="1181962" y="175794"/>
                  <a:pt x="1193462" y="164294"/>
                </a:cubicBezTo>
                <a:cubicBezTo>
                  <a:pt x="1204961" y="152795"/>
                  <a:pt x="1220848" y="145682"/>
                  <a:pt x="1238396" y="145682"/>
                </a:cubicBezTo>
                <a:lnTo>
                  <a:pt x="1484804" y="145682"/>
                </a:lnTo>
                <a:cubicBezTo>
                  <a:pt x="1519900" y="145682"/>
                  <a:pt x="1548351" y="174133"/>
                  <a:pt x="1548351" y="209229"/>
                </a:cubicBezTo>
                <a:lnTo>
                  <a:pt x="1548351" y="362262"/>
                </a:lnTo>
                <a:cubicBezTo>
                  <a:pt x="1548351" y="397358"/>
                  <a:pt x="1519900" y="425809"/>
                  <a:pt x="1484804" y="425809"/>
                </a:cubicBezTo>
                <a:lnTo>
                  <a:pt x="1478305" y="425809"/>
                </a:lnTo>
                <a:lnTo>
                  <a:pt x="1478305" y="531522"/>
                </a:lnTo>
                <a:cubicBezTo>
                  <a:pt x="1867969" y="516696"/>
                  <a:pt x="2257580" y="690299"/>
                  <a:pt x="2504004" y="1029474"/>
                </a:cubicBezTo>
                <a:cubicBezTo>
                  <a:pt x="2896903" y="1570253"/>
                  <a:pt x="2777023" y="2327148"/>
                  <a:pt x="2236244" y="2720047"/>
                </a:cubicBezTo>
                <a:cubicBezTo>
                  <a:pt x="1695464" y="3112946"/>
                  <a:pt x="938569" y="2993066"/>
                  <a:pt x="545670" y="2452287"/>
                </a:cubicBezTo>
                <a:cubicBezTo>
                  <a:pt x="302842" y="2118063"/>
                  <a:pt x="255883" y="1701289"/>
                  <a:pt x="383624" y="1339097"/>
                </a:cubicBezTo>
                <a:lnTo>
                  <a:pt x="271337" y="1301981"/>
                </a:lnTo>
                <a:lnTo>
                  <a:pt x="269200" y="1308446"/>
                </a:lnTo>
                <a:cubicBezTo>
                  <a:pt x="258184" y="1341768"/>
                  <a:pt x="222242" y="1359852"/>
                  <a:pt x="188919" y="1348836"/>
                </a:cubicBezTo>
                <a:lnTo>
                  <a:pt x="43619" y="1300805"/>
                </a:lnTo>
                <a:cubicBezTo>
                  <a:pt x="10297" y="1289790"/>
                  <a:pt x="-7787" y="1253847"/>
                  <a:pt x="3228" y="1220525"/>
                </a:cubicBezTo>
                <a:lnTo>
                  <a:pt x="80565" y="986568"/>
                </a:lnTo>
                <a:cubicBezTo>
                  <a:pt x="86073" y="969906"/>
                  <a:pt x="97812" y="957056"/>
                  <a:pt x="112340" y="949746"/>
                </a:cubicBezTo>
                <a:cubicBezTo>
                  <a:pt x="126869" y="942436"/>
                  <a:pt x="144185" y="940669"/>
                  <a:pt x="160847" y="946177"/>
                </a:cubicBezTo>
                <a:lnTo>
                  <a:pt x="306147" y="994208"/>
                </a:lnTo>
                <a:cubicBezTo>
                  <a:pt x="339468" y="1005223"/>
                  <a:pt x="357552" y="1041166"/>
                  <a:pt x="346537" y="1074488"/>
                </a:cubicBezTo>
                <a:lnTo>
                  <a:pt x="344596" y="1080361"/>
                </a:lnTo>
                <a:lnTo>
                  <a:pt x="482601" y="1125980"/>
                </a:lnTo>
                <a:cubicBezTo>
                  <a:pt x="516519" y="1067404"/>
                  <a:pt x="556040" y="1011588"/>
                  <a:pt x="601675" y="959905"/>
                </a:cubicBezTo>
                <a:cubicBezTo>
                  <a:pt x="455910" y="958740"/>
                  <a:pt x="312806" y="890195"/>
                  <a:pt x="220407" y="763018"/>
                </a:cubicBezTo>
                <a:cubicBezTo>
                  <a:pt x="64413" y="548311"/>
                  <a:pt x="112009" y="247801"/>
                  <a:pt x="326716" y="91807"/>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6" name="Trapezoid 28">
            <a:extLst>
              <a:ext uri="{FF2B5EF4-FFF2-40B4-BE49-F238E27FC236}">
                <a16:creationId xmlns:a16="http://schemas.microsoft.com/office/drawing/2014/main" id="{013F6F7D-652C-40EF-B339-66A172676932}"/>
              </a:ext>
            </a:extLst>
          </p:cNvPr>
          <p:cNvSpPr>
            <a:spLocks noChangeAspect="1"/>
          </p:cNvSpPr>
          <p:nvPr/>
        </p:nvSpPr>
        <p:spPr>
          <a:xfrm>
            <a:off x="4477340" y="4674968"/>
            <a:ext cx="437175" cy="529812"/>
          </a:xfrm>
          <a:custGeom>
            <a:avLst/>
            <a:gdLst/>
            <a:ahLst/>
            <a:cxnLst/>
            <a:rect l="l" t="t" r="r" b="b"/>
            <a:pathLst>
              <a:path w="2664297" h="3228846">
                <a:moveTo>
                  <a:pt x="2006233" y="1910002"/>
                </a:moveTo>
                <a:cubicBezTo>
                  <a:pt x="2195393" y="2270441"/>
                  <a:pt x="2396463" y="2592453"/>
                  <a:pt x="2218318" y="2693318"/>
                </a:cubicBezTo>
                <a:cubicBezTo>
                  <a:pt x="1760490" y="2959655"/>
                  <a:pt x="875097" y="3011972"/>
                  <a:pt x="413381" y="2693318"/>
                </a:cubicBezTo>
                <a:cubicBezTo>
                  <a:pt x="278026" y="2578660"/>
                  <a:pt x="448417" y="2270210"/>
                  <a:pt x="622358" y="1918652"/>
                </a:cubicBezTo>
                <a:close/>
                <a:moveTo>
                  <a:pt x="998355" y="318176"/>
                </a:moveTo>
                <a:lnTo>
                  <a:pt x="1054483" y="938365"/>
                </a:lnTo>
                <a:cubicBezTo>
                  <a:pt x="1073419" y="1202005"/>
                  <a:pt x="-94533" y="2544942"/>
                  <a:pt x="263185" y="2803859"/>
                </a:cubicBezTo>
                <a:cubicBezTo>
                  <a:pt x="799752" y="3120272"/>
                  <a:pt x="1828684" y="3068324"/>
                  <a:pt x="2360732" y="2803859"/>
                </a:cubicBezTo>
                <a:cubicBezTo>
                  <a:pt x="2817826" y="2582721"/>
                  <a:pt x="1567592" y="1249230"/>
                  <a:pt x="1559424" y="938364"/>
                </a:cubicBezTo>
                <a:lnTo>
                  <a:pt x="1635785" y="320808"/>
                </a:lnTo>
                <a:lnTo>
                  <a:pt x="1616510" y="323841"/>
                </a:lnTo>
                <a:cubicBezTo>
                  <a:pt x="1541035" y="362546"/>
                  <a:pt x="1432716" y="386340"/>
                  <a:pt x="1312455" y="386340"/>
                </a:cubicBezTo>
                <a:cubicBezTo>
                  <a:pt x="1186664" y="386340"/>
                  <a:pt x="1073940" y="360308"/>
                  <a:pt x="998355" y="318176"/>
                </a:cubicBezTo>
                <a:close/>
                <a:moveTo>
                  <a:pt x="1312455" y="60748"/>
                </a:moveTo>
                <a:cubicBezTo>
                  <a:pt x="1155275" y="60748"/>
                  <a:pt x="1027857" y="120035"/>
                  <a:pt x="1027857" y="193171"/>
                </a:cubicBezTo>
                <a:cubicBezTo>
                  <a:pt x="1027857" y="266307"/>
                  <a:pt x="1155275" y="325594"/>
                  <a:pt x="1312455" y="325594"/>
                </a:cubicBezTo>
                <a:cubicBezTo>
                  <a:pt x="1469634" y="325594"/>
                  <a:pt x="1597052" y="266307"/>
                  <a:pt x="1597052" y="193171"/>
                </a:cubicBezTo>
                <a:cubicBezTo>
                  <a:pt x="1597052" y="120035"/>
                  <a:pt x="1469634" y="60748"/>
                  <a:pt x="1312455" y="60748"/>
                </a:cubicBezTo>
                <a:close/>
                <a:moveTo>
                  <a:pt x="1312455" y="0"/>
                </a:moveTo>
                <a:cubicBezTo>
                  <a:pt x="1537130" y="0"/>
                  <a:pt x="1720121" y="83046"/>
                  <a:pt x="1726235" y="186847"/>
                </a:cubicBezTo>
                <a:cubicBezTo>
                  <a:pt x="1726742" y="186524"/>
                  <a:pt x="1727174" y="186120"/>
                  <a:pt x="1727606" y="185717"/>
                </a:cubicBezTo>
                <a:lnTo>
                  <a:pt x="1727102" y="190850"/>
                </a:lnTo>
                <a:cubicBezTo>
                  <a:pt x="1727595" y="191614"/>
                  <a:pt x="1727605" y="192391"/>
                  <a:pt x="1727605" y="193170"/>
                </a:cubicBezTo>
                <a:lnTo>
                  <a:pt x="1726271" y="199326"/>
                </a:lnTo>
                <a:lnTo>
                  <a:pt x="1655630" y="919826"/>
                </a:lnTo>
                <a:cubicBezTo>
                  <a:pt x="1665213" y="1268678"/>
                  <a:pt x="3079202" y="2735754"/>
                  <a:pt x="2542920" y="2983914"/>
                </a:cubicBezTo>
                <a:cubicBezTo>
                  <a:pt x="1918698" y="3280693"/>
                  <a:pt x="711513" y="3338989"/>
                  <a:pt x="81991" y="2983914"/>
                </a:cubicBezTo>
                <a:cubicBezTo>
                  <a:pt x="-337699" y="2693358"/>
                  <a:pt x="991496" y="1215684"/>
                  <a:pt x="969280" y="919828"/>
                </a:cubicBezTo>
                <a:lnTo>
                  <a:pt x="898640" y="199335"/>
                </a:lnTo>
                <a:cubicBezTo>
                  <a:pt x="897375" y="197339"/>
                  <a:pt x="897304" y="195258"/>
                  <a:pt x="897304" y="193170"/>
                </a:cubicBezTo>
                <a:lnTo>
                  <a:pt x="897808" y="190847"/>
                </a:lnTo>
                <a:lnTo>
                  <a:pt x="897305" y="185717"/>
                </a:lnTo>
                <a:lnTo>
                  <a:pt x="898687" y="186789"/>
                </a:lnTo>
                <a:cubicBezTo>
                  <a:pt x="904857" y="83015"/>
                  <a:pt x="1087821" y="0"/>
                  <a:pt x="1312455"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7" name="Rounded Rectangle 2">
            <a:extLst>
              <a:ext uri="{FF2B5EF4-FFF2-40B4-BE49-F238E27FC236}">
                <a16:creationId xmlns:a16="http://schemas.microsoft.com/office/drawing/2014/main" id="{2CB3F902-7F51-468E-928D-DF8ED92CA432}"/>
              </a:ext>
            </a:extLst>
          </p:cNvPr>
          <p:cNvSpPr/>
          <p:nvPr/>
        </p:nvSpPr>
        <p:spPr>
          <a:xfrm>
            <a:off x="5283276" y="5634756"/>
            <a:ext cx="519265" cy="519265"/>
          </a:xfrm>
          <a:custGeom>
            <a:avLst/>
            <a:gdLst>
              <a:gd name="connsiteX0" fmla="*/ 1979373 w 3960440"/>
              <a:gd name="connsiteY0" fmla="*/ 472350 h 3960000"/>
              <a:gd name="connsiteX1" fmla="*/ 813783 w 3960440"/>
              <a:gd name="connsiteY1" fmla="*/ 1434034 h 3960000"/>
              <a:gd name="connsiteX2" fmla="*/ 1171732 w 3960440"/>
              <a:gd name="connsiteY2" fmla="*/ 2285845 h 3960000"/>
              <a:gd name="connsiteX3" fmla="*/ 1338560 w 3960440"/>
              <a:gd name="connsiteY3" fmla="*/ 1981614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71732 w 3960440"/>
              <a:gd name="connsiteY2" fmla="*/ 2285845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328015 w 3960440"/>
              <a:gd name="connsiteY3" fmla="*/ 1812920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328015 w 3960440"/>
              <a:gd name="connsiteY3" fmla="*/ 1812920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960440" h="3960000">
                <a:moveTo>
                  <a:pt x="1979373" y="472350"/>
                </a:moveTo>
                <a:cubicBezTo>
                  <a:pt x="1228307" y="485871"/>
                  <a:pt x="850011" y="1078219"/>
                  <a:pt x="813783" y="1434034"/>
                </a:cubicBezTo>
                <a:cubicBezTo>
                  <a:pt x="787561" y="1781828"/>
                  <a:pt x="889690" y="2005359"/>
                  <a:pt x="1119009" y="2222584"/>
                </a:cubicBezTo>
                <a:cubicBezTo>
                  <a:pt x="1178964" y="2123026"/>
                  <a:pt x="1260199" y="1908547"/>
                  <a:pt x="1328015" y="1812920"/>
                </a:cubicBezTo>
                <a:cubicBezTo>
                  <a:pt x="1222115" y="1647651"/>
                  <a:pt x="1255483" y="1756375"/>
                  <a:pt x="1234998" y="1431771"/>
                </a:cubicBezTo>
                <a:cubicBezTo>
                  <a:pt x="1331609" y="922504"/>
                  <a:pt x="1719145" y="812633"/>
                  <a:pt x="2217373" y="891303"/>
                </a:cubicBezTo>
                <a:cubicBezTo>
                  <a:pt x="2693518" y="1016895"/>
                  <a:pt x="2787642" y="1344599"/>
                  <a:pt x="2783502" y="1606823"/>
                </a:cubicBezTo>
                <a:cubicBezTo>
                  <a:pt x="2771081" y="1743454"/>
                  <a:pt x="2679609" y="2064482"/>
                  <a:pt x="2456028" y="2225955"/>
                </a:cubicBezTo>
                <a:cubicBezTo>
                  <a:pt x="2192422" y="2399851"/>
                  <a:pt x="2004893" y="2209395"/>
                  <a:pt x="2026974" y="2018938"/>
                </a:cubicBezTo>
                <a:cubicBezTo>
                  <a:pt x="2072519" y="1810540"/>
                  <a:pt x="2086043" y="1754994"/>
                  <a:pt x="2135727" y="1554876"/>
                </a:cubicBezTo>
                <a:cubicBezTo>
                  <a:pt x="2195073" y="1382360"/>
                  <a:pt x="2084273" y="1259912"/>
                  <a:pt x="1915898" y="1219889"/>
                </a:cubicBezTo>
                <a:cubicBezTo>
                  <a:pt x="1750283" y="1186766"/>
                  <a:pt x="1626460" y="1331294"/>
                  <a:pt x="1589196" y="1434803"/>
                </a:cubicBezTo>
                <a:cubicBezTo>
                  <a:pt x="1499489" y="1732912"/>
                  <a:pt x="1614533" y="1824000"/>
                  <a:pt x="1574511" y="1939931"/>
                </a:cubicBezTo>
                <a:cubicBezTo>
                  <a:pt x="1332991" y="2671400"/>
                  <a:pt x="1220920" y="3468343"/>
                  <a:pt x="1339611" y="3487664"/>
                </a:cubicBezTo>
                <a:cubicBezTo>
                  <a:pt x="1434840" y="3497327"/>
                  <a:pt x="1730357" y="3129057"/>
                  <a:pt x="1887692" y="2422431"/>
                </a:cubicBezTo>
                <a:cubicBezTo>
                  <a:pt x="1985681" y="2531460"/>
                  <a:pt x="2093439" y="2747804"/>
                  <a:pt x="2336342" y="2720202"/>
                </a:cubicBezTo>
                <a:cubicBezTo>
                  <a:pt x="2693796" y="2666377"/>
                  <a:pt x="3092265" y="2401394"/>
                  <a:pt x="3176454" y="1627140"/>
                </a:cubicBezTo>
                <a:cubicBezTo>
                  <a:pt x="3254038" y="999456"/>
                  <a:pt x="2816023" y="430731"/>
                  <a:pt x="1979373" y="472350"/>
                </a:cubicBezTo>
                <a:close/>
                <a:moveTo>
                  <a:pt x="436907" y="0"/>
                </a:moveTo>
                <a:lnTo>
                  <a:pt x="3523533" y="0"/>
                </a:lnTo>
                <a:cubicBezTo>
                  <a:pt x="3764830" y="0"/>
                  <a:pt x="3960440" y="195610"/>
                  <a:pt x="3960440" y="436907"/>
                </a:cubicBezTo>
                <a:lnTo>
                  <a:pt x="3960440" y="3523093"/>
                </a:lnTo>
                <a:cubicBezTo>
                  <a:pt x="3960440" y="3764390"/>
                  <a:pt x="3764830" y="3960000"/>
                  <a:pt x="3523533" y="3960000"/>
                </a:cubicBezTo>
                <a:lnTo>
                  <a:pt x="436907" y="3960000"/>
                </a:lnTo>
                <a:cubicBezTo>
                  <a:pt x="195610" y="3960000"/>
                  <a:pt x="0" y="3764390"/>
                  <a:pt x="0" y="3523093"/>
                </a:cubicBezTo>
                <a:lnTo>
                  <a:pt x="0" y="436907"/>
                </a:lnTo>
                <a:cubicBezTo>
                  <a:pt x="0" y="195610"/>
                  <a:pt x="195610" y="0"/>
                  <a:pt x="436907"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98" name="Rounded Rectangle 8">
            <a:extLst>
              <a:ext uri="{FF2B5EF4-FFF2-40B4-BE49-F238E27FC236}">
                <a16:creationId xmlns:a16="http://schemas.microsoft.com/office/drawing/2014/main" id="{CF999092-51D0-4040-A441-EE93FB3BE0AB}"/>
              </a:ext>
            </a:extLst>
          </p:cNvPr>
          <p:cNvSpPr/>
          <p:nvPr/>
        </p:nvSpPr>
        <p:spPr>
          <a:xfrm>
            <a:off x="4436267" y="5634756"/>
            <a:ext cx="519323" cy="519265"/>
          </a:xfrm>
          <a:custGeom>
            <a:avLst/>
            <a:gdLst>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688485 w 3888432"/>
              <a:gd name="connsiteY5" fmla="*/ 147563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2688485 w 3888432"/>
              <a:gd name="connsiteY17" fmla="*/ 1475633 h 3960440"/>
              <a:gd name="connsiteX18" fmla="*/ 878058 w 3888432"/>
              <a:gd name="connsiteY18" fmla="*/ 648072 h 3960440"/>
              <a:gd name="connsiteX19" fmla="*/ 554477 w 3888432"/>
              <a:gd name="connsiteY19" fmla="*/ 971653 h 3960440"/>
              <a:gd name="connsiteX20" fmla="*/ 878058 w 3888432"/>
              <a:gd name="connsiteY20" fmla="*/ 1295234 h 3960440"/>
              <a:gd name="connsiteX21" fmla="*/ 1201639 w 3888432"/>
              <a:gd name="connsiteY21" fmla="*/ 971653 h 3960440"/>
              <a:gd name="connsiteX22" fmla="*/ 878058 w 3888432"/>
              <a:gd name="connsiteY22" fmla="*/ 648072 h 3960440"/>
              <a:gd name="connsiteX23" fmla="*/ 333511 w 3888432"/>
              <a:gd name="connsiteY23" fmla="*/ 0 h 3960440"/>
              <a:gd name="connsiteX24" fmla="*/ 3554921 w 3888432"/>
              <a:gd name="connsiteY24" fmla="*/ 0 h 3960440"/>
              <a:gd name="connsiteX25" fmla="*/ 3888432 w 3888432"/>
              <a:gd name="connsiteY25" fmla="*/ 333511 h 3960440"/>
              <a:gd name="connsiteX26" fmla="*/ 3888432 w 3888432"/>
              <a:gd name="connsiteY26" fmla="*/ 3626929 h 3960440"/>
              <a:gd name="connsiteX27" fmla="*/ 3554921 w 3888432"/>
              <a:gd name="connsiteY27" fmla="*/ 3960440 h 3960440"/>
              <a:gd name="connsiteX28" fmla="*/ 333511 w 3888432"/>
              <a:gd name="connsiteY28" fmla="*/ 3960440 h 3960440"/>
              <a:gd name="connsiteX29" fmla="*/ 0 w 3888432"/>
              <a:gd name="connsiteY29" fmla="*/ 3626929 h 3960440"/>
              <a:gd name="connsiteX30" fmla="*/ 0 w 3888432"/>
              <a:gd name="connsiteY30" fmla="*/ 333511 h 3960440"/>
              <a:gd name="connsiteX31" fmla="*/ 333511 w 3888432"/>
              <a:gd name="connsiteY31"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888432" h="3960440">
                <a:moveTo>
                  <a:pt x="554477" y="1512168"/>
                </a:moveTo>
                <a:lnTo>
                  <a:pt x="554477" y="3312368"/>
                </a:lnTo>
                <a:lnTo>
                  <a:pt x="1201638" y="3312368"/>
                </a:lnTo>
                <a:lnTo>
                  <a:pt x="1201638" y="1512168"/>
                </a:lnTo>
                <a:lnTo>
                  <a:pt x="554477" y="1512168"/>
                </a:lnTo>
                <a:close/>
                <a:moveTo>
                  <a:pt x="2840340" y="1479943"/>
                </a:moveTo>
                <a:cubicBezTo>
                  <a:pt x="2293254" y="1484797"/>
                  <a:pt x="2254084" y="1780470"/>
                  <a:pt x="2136833" y="1785510"/>
                </a:cubicBezTo>
                <a:lnTo>
                  <a:pt x="2136833" y="1510185"/>
                </a:lnTo>
                <a:lnTo>
                  <a:pt x="1489672" y="1510185"/>
                </a:lnTo>
                <a:lnTo>
                  <a:pt x="1489672" y="3310385"/>
                </a:lnTo>
                <a:lnTo>
                  <a:pt x="2136833" y="3310385"/>
                </a:lnTo>
                <a:cubicBezTo>
                  <a:pt x="2140283" y="2925445"/>
                  <a:pt x="2133383" y="2560917"/>
                  <a:pt x="2147184" y="2155564"/>
                </a:cubicBezTo>
                <a:cubicBezTo>
                  <a:pt x="2187272" y="1842063"/>
                  <a:pt x="2668986" y="1938990"/>
                  <a:pt x="2673919" y="2138897"/>
                </a:cubicBezTo>
                <a:lnTo>
                  <a:pt x="2679688" y="3312366"/>
                </a:lnTo>
                <a:lnTo>
                  <a:pt x="3326849" y="3312366"/>
                </a:lnTo>
                <a:cubicBezTo>
                  <a:pt x="3329155" y="2917782"/>
                  <a:pt x="3331462" y="2523197"/>
                  <a:pt x="3333768" y="2128613"/>
                </a:cubicBezTo>
                <a:cubicBezTo>
                  <a:pt x="3339026" y="1942962"/>
                  <a:pt x="3184753" y="1475890"/>
                  <a:pt x="2840340" y="1479943"/>
                </a:cubicBezTo>
                <a:close/>
                <a:moveTo>
                  <a:pt x="878058" y="648072"/>
                </a:moveTo>
                <a:cubicBezTo>
                  <a:pt x="699349" y="648072"/>
                  <a:pt x="554477" y="792944"/>
                  <a:pt x="554477" y="971653"/>
                </a:cubicBezTo>
                <a:cubicBezTo>
                  <a:pt x="554477" y="1150362"/>
                  <a:pt x="699349" y="1295234"/>
                  <a:pt x="878058" y="1295234"/>
                </a:cubicBezTo>
                <a:cubicBezTo>
                  <a:pt x="1056767" y="1295234"/>
                  <a:pt x="1201639" y="1150362"/>
                  <a:pt x="1201639" y="971653"/>
                </a:cubicBezTo>
                <a:cubicBezTo>
                  <a:pt x="1201639" y="792944"/>
                  <a:pt x="1056767" y="648072"/>
                  <a:pt x="878058" y="648072"/>
                </a:cubicBezTo>
                <a:close/>
                <a:moveTo>
                  <a:pt x="333511" y="0"/>
                </a:moveTo>
                <a:lnTo>
                  <a:pt x="3554921" y="0"/>
                </a:lnTo>
                <a:cubicBezTo>
                  <a:pt x="3739114" y="0"/>
                  <a:pt x="3888432" y="149318"/>
                  <a:pt x="3888432" y="333511"/>
                </a:cubicBezTo>
                <a:lnTo>
                  <a:pt x="3888432" y="3626929"/>
                </a:lnTo>
                <a:cubicBezTo>
                  <a:pt x="3888432" y="3811122"/>
                  <a:pt x="3739114" y="3960440"/>
                  <a:pt x="3554921" y="3960440"/>
                </a:cubicBezTo>
                <a:lnTo>
                  <a:pt x="333511" y="3960440"/>
                </a:lnTo>
                <a:cubicBezTo>
                  <a:pt x="149318" y="3960440"/>
                  <a:pt x="0" y="3811122"/>
                  <a:pt x="0" y="3626929"/>
                </a:cubicBezTo>
                <a:lnTo>
                  <a:pt x="0" y="333511"/>
                </a:lnTo>
                <a:cubicBezTo>
                  <a:pt x="0" y="149318"/>
                  <a:pt x="149318" y="0"/>
                  <a:pt x="33351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99" name="Rounded Rectangle 2">
            <a:extLst>
              <a:ext uri="{FF2B5EF4-FFF2-40B4-BE49-F238E27FC236}">
                <a16:creationId xmlns:a16="http://schemas.microsoft.com/office/drawing/2014/main" id="{5394194E-40CF-4800-82F4-DA12261F9012}"/>
              </a:ext>
            </a:extLst>
          </p:cNvPr>
          <p:cNvSpPr/>
          <p:nvPr/>
        </p:nvSpPr>
        <p:spPr>
          <a:xfrm>
            <a:off x="6971252" y="5634756"/>
            <a:ext cx="519265" cy="519265"/>
          </a:xfrm>
          <a:custGeom>
            <a:avLst/>
            <a:gdLst>
              <a:gd name="connsiteX0" fmla="*/ 3160999 w 3960000"/>
              <a:gd name="connsiteY0" fmla="*/ 1374274 h 3960000"/>
              <a:gd name="connsiteX1" fmla="*/ 3155132 w 3960000"/>
              <a:gd name="connsiteY1" fmla="*/ 1419362 h 3960000"/>
              <a:gd name="connsiteX2" fmla="*/ 3155131 w 3960000"/>
              <a:gd name="connsiteY2" fmla="*/ 1419362 h 3960000"/>
              <a:gd name="connsiteX3" fmla="*/ 3160999 w 3960000"/>
              <a:gd name="connsiteY3" fmla="*/ 1374274 h 3960000"/>
              <a:gd name="connsiteX4" fmla="*/ 2538382 w 3960000"/>
              <a:gd name="connsiteY4" fmla="*/ 802616 h 3960000"/>
              <a:gd name="connsiteX5" fmla="*/ 1921633 w 3960000"/>
              <a:gd name="connsiteY5" fmla="*/ 1419365 h 3960000"/>
              <a:gd name="connsiteX6" fmla="*/ 1942445 w 3960000"/>
              <a:gd name="connsiteY6" fmla="*/ 1570340 h 3960000"/>
              <a:gd name="connsiteX7" fmla="*/ 752016 w 3960000"/>
              <a:gd name="connsiteY7" fmla="*/ 931012 h 3960000"/>
              <a:gd name="connsiteX8" fmla="*/ 934030 w 3960000"/>
              <a:gd name="connsiteY8" fmla="*/ 1745738 h 3960000"/>
              <a:gd name="connsiteX9" fmla="*/ 665343 w 3960000"/>
              <a:gd name="connsiteY9" fmla="*/ 1650397 h 3960000"/>
              <a:gd name="connsiteX10" fmla="*/ 1111709 w 3960000"/>
              <a:gd name="connsiteY10" fmla="*/ 2257108 h 3960000"/>
              <a:gd name="connsiteX11" fmla="*/ 856023 w 3960000"/>
              <a:gd name="connsiteY11" fmla="*/ 2244108 h 3960000"/>
              <a:gd name="connsiteX12" fmla="*/ 1402064 w 3960000"/>
              <a:gd name="connsiteY12" fmla="*/ 2660137 h 3960000"/>
              <a:gd name="connsiteX13" fmla="*/ 552668 w 3960000"/>
              <a:gd name="connsiteY13" fmla="*/ 2902822 h 3960000"/>
              <a:gd name="connsiteX14" fmla="*/ 1978439 w 3960000"/>
              <a:gd name="connsiteY14" fmla="*/ 3093502 h 3960000"/>
              <a:gd name="connsiteX15" fmla="*/ 3053184 w 3960000"/>
              <a:gd name="connsiteY15" fmla="*/ 2031759 h 3960000"/>
              <a:gd name="connsiteX16" fmla="*/ 3155131 w 3960000"/>
              <a:gd name="connsiteY16" fmla="*/ 1419365 h 3960000"/>
              <a:gd name="connsiteX17" fmla="*/ 3207849 w 3960000"/>
              <a:gd name="connsiteY17" fmla="*/ 1493166 h 3960000"/>
              <a:gd name="connsiteX18" fmla="*/ 3407333 w 3960000"/>
              <a:gd name="connsiteY18" fmla="*/ 1117847 h 3960000"/>
              <a:gd name="connsiteX19" fmla="*/ 3108461 w 3960000"/>
              <a:gd name="connsiteY19" fmla="*/ 1185086 h 3960000"/>
              <a:gd name="connsiteX20" fmla="*/ 3334650 w 3960000"/>
              <a:gd name="connsiteY20" fmla="*/ 883134 h 3960000"/>
              <a:gd name="connsiteX21" fmla="*/ 2995677 w 3960000"/>
              <a:gd name="connsiteY21" fmla="*/ 1008938 h 3960000"/>
              <a:gd name="connsiteX22" fmla="*/ 2538382 w 3960000"/>
              <a:gd name="connsiteY22" fmla="*/ 802616 h 3960000"/>
              <a:gd name="connsiteX23" fmla="*/ 308009 w 3960000"/>
              <a:gd name="connsiteY23" fmla="*/ 0 h 3960000"/>
              <a:gd name="connsiteX24" fmla="*/ 3651991 w 3960000"/>
              <a:gd name="connsiteY24" fmla="*/ 0 h 3960000"/>
              <a:gd name="connsiteX25" fmla="*/ 3960000 w 3960000"/>
              <a:gd name="connsiteY25" fmla="*/ 308009 h 3960000"/>
              <a:gd name="connsiteX26" fmla="*/ 3960000 w 3960000"/>
              <a:gd name="connsiteY26" fmla="*/ 3651991 h 3960000"/>
              <a:gd name="connsiteX27" fmla="*/ 3651991 w 3960000"/>
              <a:gd name="connsiteY27" fmla="*/ 3960000 h 3960000"/>
              <a:gd name="connsiteX28" fmla="*/ 308009 w 3960000"/>
              <a:gd name="connsiteY28" fmla="*/ 3960000 h 3960000"/>
              <a:gd name="connsiteX29" fmla="*/ 0 w 3960000"/>
              <a:gd name="connsiteY29" fmla="*/ 3651991 h 3960000"/>
              <a:gd name="connsiteX30" fmla="*/ 0 w 3960000"/>
              <a:gd name="connsiteY30" fmla="*/ 308009 h 3960000"/>
              <a:gd name="connsiteX31" fmla="*/ 308009 w 3960000"/>
              <a:gd name="connsiteY31" fmla="*/ 0 h 3960000"/>
              <a:gd name="connsiteX0" fmla="*/ 3160999 w 3960000"/>
              <a:gd name="connsiteY0" fmla="*/ 1374274 h 3960000"/>
              <a:gd name="connsiteX1" fmla="*/ 3155132 w 3960000"/>
              <a:gd name="connsiteY1" fmla="*/ 1419362 h 3960000"/>
              <a:gd name="connsiteX2" fmla="*/ 3155131 w 3960000"/>
              <a:gd name="connsiteY2" fmla="*/ 1419362 h 3960000"/>
              <a:gd name="connsiteX3" fmla="*/ 3160999 w 3960000"/>
              <a:gd name="connsiteY3" fmla="*/ 1374274 h 3960000"/>
              <a:gd name="connsiteX4" fmla="*/ 2538382 w 3960000"/>
              <a:gd name="connsiteY4" fmla="*/ 802616 h 3960000"/>
              <a:gd name="connsiteX5" fmla="*/ 1921633 w 3960000"/>
              <a:gd name="connsiteY5" fmla="*/ 1419365 h 3960000"/>
              <a:gd name="connsiteX6" fmla="*/ 1942445 w 3960000"/>
              <a:gd name="connsiteY6" fmla="*/ 1570340 h 3960000"/>
              <a:gd name="connsiteX7" fmla="*/ 752016 w 3960000"/>
              <a:gd name="connsiteY7" fmla="*/ 931012 h 3960000"/>
              <a:gd name="connsiteX8" fmla="*/ 934030 w 3960000"/>
              <a:gd name="connsiteY8" fmla="*/ 1745738 h 3960000"/>
              <a:gd name="connsiteX9" fmla="*/ 665343 w 3960000"/>
              <a:gd name="connsiteY9" fmla="*/ 1650397 h 3960000"/>
              <a:gd name="connsiteX10" fmla="*/ 1111709 w 3960000"/>
              <a:gd name="connsiteY10" fmla="*/ 2257108 h 3960000"/>
              <a:gd name="connsiteX11" fmla="*/ 856023 w 3960000"/>
              <a:gd name="connsiteY11" fmla="*/ 2244108 h 3960000"/>
              <a:gd name="connsiteX12" fmla="*/ 1402064 w 3960000"/>
              <a:gd name="connsiteY12" fmla="*/ 2660137 h 3960000"/>
              <a:gd name="connsiteX13" fmla="*/ 552668 w 3960000"/>
              <a:gd name="connsiteY13" fmla="*/ 2902822 h 3960000"/>
              <a:gd name="connsiteX14" fmla="*/ 1978439 w 3960000"/>
              <a:gd name="connsiteY14" fmla="*/ 3093502 h 3960000"/>
              <a:gd name="connsiteX15" fmla="*/ 3053184 w 3960000"/>
              <a:gd name="connsiteY15" fmla="*/ 2031759 h 3960000"/>
              <a:gd name="connsiteX16" fmla="*/ 3207849 w 3960000"/>
              <a:gd name="connsiteY16" fmla="*/ 1493166 h 3960000"/>
              <a:gd name="connsiteX17" fmla="*/ 3407333 w 3960000"/>
              <a:gd name="connsiteY17" fmla="*/ 1117847 h 3960000"/>
              <a:gd name="connsiteX18" fmla="*/ 3108461 w 3960000"/>
              <a:gd name="connsiteY18" fmla="*/ 1185086 h 3960000"/>
              <a:gd name="connsiteX19" fmla="*/ 3334650 w 3960000"/>
              <a:gd name="connsiteY19" fmla="*/ 883134 h 3960000"/>
              <a:gd name="connsiteX20" fmla="*/ 2995677 w 3960000"/>
              <a:gd name="connsiteY20" fmla="*/ 1008938 h 3960000"/>
              <a:gd name="connsiteX21" fmla="*/ 2538382 w 3960000"/>
              <a:gd name="connsiteY21" fmla="*/ 802616 h 3960000"/>
              <a:gd name="connsiteX22" fmla="*/ 308009 w 3960000"/>
              <a:gd name="connsiteY22" fmla="*/ 0 h 3960000"/>
              <a:gd name="connsiteX23" fmla="*/ 3651991 w 3960000"/>
              <a:gd name="connsiteY23" fmla="*/ 0 h 3960000"/>
              <a:gd name="connsiteX24" fmla="*/ 3960000 w 3960000"/>
              <a:gd name="connsiteY24" fmla="*/ 308009 h 3960000"/>
              <a:gd name="connsiteX25" fmla="*/ 3960000 w 3960000"/>
              <a:gd name="connsiteY25" fmla="*/ 3651991 h 3960000"/>
              <a:gd name="connsiteX26" fmla="*/ 3651991 w 3960000"/>
              <a:gd name="connsiteY26" fmla="*/ 3960000 h 3960000"/>
              <a:gd name="connsiteX27" fmla="*/ 308009 w 3960000"/>
              <a:gd name="connsiteY27" fmla="*/ 3960000 h 3960000"/>
              <a:gd name="connsiteX28" fmla="*/ 0 w 3960000"/>
              <a:gd name="connsiteY28" fmla="*/ 3651991 h 3960000"/>
              <a:gd name="connsiteX29" fmla="*/ 0 w 3960000"/>
              <a:gd name="connsiteY29" fmla="*/ 308009 h 3960000"/>
              <a:gd name="connsiteX30" fmla="*/ 308009 w 3960000"/>
              <a:gd name="connsiteY30"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07333 w 3960000"/>
              <a:gd name="connsiteY16" fmla="*/ 1117847 h 3960000"/>
              <a:gd name="connsiteX17" fmla="*/ 3108461 w 3960000"/>
              <a:gd name="connsiteY17" fmla="*/ 1185086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07333 w 3960000"/>
              <a:gd name="connsiteY16" fmla="*/ 1117847 h 3960000"/>
              <a:gd name="connsiteX17" fmla="*/ 3140091 w 3960000"/>
              <a:gd name="connsiteY17" fmla="*/ 1227260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34030 w 3960000"/>
              <a:gd name="connsiteY7" fmla="*/ 1745738 h 3960000"/>
              <a:gd name="connsiteX8" fmla="*/ 644257 w 3960000"/>
              <a:gd name="connsiteY8" fmla="*/ 1555506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56023 w 3960000"/>
              <a:gd name="connsiteY10" fmla="*/ 2244108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60000" h="3960000">
                <a:moveTo>
                  <a:pt x="3160999" y="1374274"/>
                </a:moveTo>
                <a:lnTo>
                  <a:pt x="3155132" y="1419362"/>
                </a:lnTo>
                <a:lnTo>
                  <a:pt x="3160999" y="1374274"/>
                </a:lnTo>
                <a:close/>
                <a:moveTo>
                  <a:pt x="2496208" y="770986"/>
                </a:moveTo>
                <a:cubicBezTo>
                  <a:pt x="2113414" y="770986"/>
                  <a:pt x="1929581" y="1106902"/>
                  <a:pt x="1921633" y="1292845"/>
                </a:cubicBezTo>
                <a:cubicBezTo>
                  <a:pt x="1914712" y="1454769"/>
                  <a:pt x="1928136" y="1522392"/>
                  <a:pt x="1942445" y="1570340"/>
                </a:cubicBezTo>
                <a:cubicBezTo>
                  <a:pt x="1547199" y="1510736"/>
                  <a:pt x="1237189" y="1330681"/>
                  <a:pt x="815277" y="836121"/>
                </a:cubicBezTo>
                <a:cubicBezTo>
                  <a:pt x="618819" y="1229038"/>
                  <a:pt x="733086" y="1558961"/>
                  <a:pt x="965659" y="1735195"/>
                </a:cubicBezTo>
                <a:cubicBezTo>
                  <a:pt x="864541" y="1716416"/>
                  <a:pt x="662904" y="1695759"/>
                  <a:pt x="570453" y="1629310"/>
                </a:cubicBezTo>
                <a:cubicBezTo>
                  <a:pt x="597898" y="2016450"/>
                  <a:pt x="990931" y="2177657"/>
                  <a:pt x="1196057" y="2257108"/>
                </a:cubicBezTo>
                <a:cubicBezTo>
                  <a:pt x="1113718" y="2275887"/>
                  <a:pt x="943857" y="2321380"/>
                  <a:pt x="813848" y="2296824"/>
                </a:cubicBezTo>
                <a:cubicBezTo>
                  <a:pt x="926523" y="2634848"/>
                  <a:pt x="1326064" y="2611755"/>
                  <a:pt x="1486410" y="2607420"/>
                </a:cubicBezTo>
                <a:cubicBezTo>
                  <a:pt x="1297174" y="2749708"/>
                  <a:pt x="1000058" y="2795794"/>
                  <a:pt x="489408" y="2829018"/>
                </a:cubicBezTo>
                <a:cubicBezTo>
                  <a:pt x="914827" y="3139596"/>
                  <a:pt x="1734874" y="3242281"/>
                  <a:pt x="2062787" y="3146219"/>
                </a:cubicBezTo>
                <a:cubicBezTo>
                  <a:pt x="2763394" y="2903535"/>
                  <a:pt x="2915370" y="2621267"/>
                  <a:pt x="3074271" y="2105563"/>
                </a:cubicBezTo>
                <a:cubicBezTo>
                  <a:pt x="3173740" y="1733406"/>
                  <a:pt x="3145310" y="1648999"/>
                  <a:pt x="3207849" y="1493166"/>
                </a:cubicBezTo>
                <a:cubicBezTo>
                  <a:pt x="3270388" y="1337333"/>
                  <a:pt x="3414210" y="1276468"/>
                  <a:pt x="3449507" y="1170564"/>
                </a:cubicBezTo>
                <a:cubicBezTo>
                  <a:pt x="3349883" y="1192977"/>
                  <a:pt x="3252716" y="1239516"/>
                  <a:pt x="3140091" y="1227260"/>
                </a:cubicBezTo>
                <a:cubicBezTo>
                  <a:pt x="3219995" y="1183499"/>
                  <a:pt x="3274317" y="996523"/>
                  <a:pt x="3324107" y="851504"/>
                </a:cubicBezTo>
                <a:cubicBezTo>
                  <a:pt x="3215037" y="921165"/>
                  <a:pt x="3152155" y="998691"/>
                  <a:pt x="2995677" y="1008938"/>
                </a:cubicBezTo>
                <a:cubicBezTo>
                  <a:pt x="2884471" y="881691"/>
                  <a:pt x="2678487" y="770986"/>
                  <a:pt x="2496208" y="770986"/>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100" name="Rounded Rectangle 3">
            <a:extLst>
              <a:ext uri="{FF2B5EF4-FFF2-40B4-BE49-F238E27FC236}">
                <a16:creationId xmlns:a16="http://schemas.microsoft.com/office/drawing/2014/main" id="{C2FE4DD9-BD0F-42FA-8558-1E2788EACC02}"/>
              </a:ext>
            </a:extLst>
          </p:cNvPr>
          <p:cNvSpPr>
            <a:spLocks noChangeAspect="1"/>
          </p:cNvSpPr>
          <p:nvPr/>
        </p:nvSpPr>
        <p:spPr>
          <a:xfrm>
            <a:off x="6121262" y="5634756"/>
            <a:ext cx="519265" cy="519265"/>
          </a:xfrm>
          <a:custGeom>
            <a:avLst/>
            <a:gdLst>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59137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960000" h="3960000">
                <a:moveTo>
                  <a:pt x="2841893" y="181064"/>
                </a:moveTo>
                <a:cubicBezTo>
                  <a:pt x="2485731" y="190239"/>
                  <a:pt x="2106781" y="339266"/>
                  <a:pt x="2105790" y="859562"/>
                </a:cubicBezTo>
                <a:lnTo>
                  <a:pt x="2106860" y="863292"/>
                </a:lnTo>
                <a:lnTo>
                  <a:pt x="2106860" y="1248172"/>
                </a:lnTo>
                <a:lnTo>
                  <a:pt x="1691968" y="1248172"/>
                </a:lnTo>
                <a:lnTo>
                  <a:pt x="1691968" y="1824236"/>
                </a:lnTo>
                <a:lnTo>
                  <a:pt x="2106860" y="1824236"/>
                </a:lnTo>
                <a:lnTo>
                  <a:pt x="2106860" y="3779396"/>
                </a:lnTo>
                <a:lnTo>
                  <a:pt x="2754932" y="3779396"/>
                </a:lnTo>
                <a:lnTo>
                  <a:pt x="2754932" y="1824236"/>
                </a:lnTo>
                <a:lnTo>
                  <a:pt x="3305869" y="1813665"/>
                </a:lnTo>
                <a:lnTo>
                  <a:pt x="3348152" y="1248172"/>
                </a:lnTo>
                <a:lnTo>
                  <a:pt x="2754932" y="1248172"/>
                </a:lnTo>
                <a:lnTo>
                  <a:pt x="2754932" y="907124"/>
                </a:lnTo>
                <a:cubicBezTo>
                  <a:pt x="2746287" y="682909"/>
                  <a:pt x="3126764" y="685506"/>
                  <a:pt x="3369037" y="704441"/>
                </a:cubicBezTo>
                <a:cubicBezTo>
                  <a:pt x="3391941" y="556446"/>
                  <a:pt x="3409927" y="381656"/>
                  <a:pt x="3410216" y="195189"/>
                </a:cubicBezTo>
                <a:cubicBezTo>
                  <a:pt x="3239930" y="163882"/>
                  <a:pt x="3118909" y="173928"/>
                  <a:pt x="2841893" y="181064"/>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101" name="Rounded Rectangle 10">
            <a:extLst>
              <a:ext uri="{FF2B5EF4-FFF2-40B4-BE49-F238E27FC236}">
                <a16:creationId xmlns:a16="http://schemas.microsoft.com/office/drawing/2014/main" id="{798E328E-1056-4BD6-8D0A-FEC675AE63E6}"/>
              </a:ext>
            </a:extLst>
          </p:cNvPr>
          <p:cNvSpPr>
            <a:spLocks noChangeAspect="1"/>
          </p:cNvSpPr>
          <p:nvPr/>
        </p:nvSpPr>
        <p:spPr>
          <a:xfrm>
            <a:off x="7836637" y="5624208"/>
            <a:ext cx="521115" cy="529812"/>
          </a:xfrm>
          <a:custGeom>
            <a:avLst/>
            <a:gdLst/>
            <a:ahLst/>
            <a:cxnLst/>
            <a:rect l="l" t="t" r="r" b="b"/>
            <a:pathLst>
              <a:path w="3186824" h="3240000">
                <a:moveTo>
                  <a:pt x="2141174" y="1384899"/>
                </a:moveTo>
                <a:lnTo>
                  <a:pt x="2141174" y="1528887"/>
                </a:lnTo>
                <a:lnTo>
                  <a:pt x="1997174" y="1528887"/>
                </a:lnTo>
                <a:lnTo>
                  <a:pt x="1997174" y="1744911"/>
                </a:lnTo>
                <a:lnTo>
                  <a:pt x="2141174" y="1744911"/>
                </a:lnTo>
                <a:lnTo>
                  <a:pt x="2141174" y="1888899"/>
                </a:lnTo>
                <a:lnTo>
                  <a:pt x="2357174" y="1888899"/>
                </a:lnTo>
                <a:lnTo>
                  <a:pt x="2357174" y="1744911"/>
                </a:lnTo>
                <a:lnTo>
                  <a:pt x="2501174" y="1744911"/>
                </a:lnTo>
                <a:lnTo>
                  <a:pt x="2501174" y="1528887"/>
                </a:lnTo>
                <a:lnTo>
                  <a:pt x="2357174" y="1528887"/>
                </a:lnTo>
                <a:lnTo>
                  <a:pt x="2357174" y="1384899"/>
                </a:lnTo>
                <a:close/>
                <a:moveTo>
                  <a:pt x="1286582" y="1008157"/>
                </a:moveTo>
                <a:cubicBezTo>
                  <a:pt x="1148208" y="1006486"/>
                  <a:pt x="1009270" y="1051569"/>
                  <a:pt x="894997" y="1143711"/>
                </a:cubicBezTo>
                <a:cubicBezTo>
                  <a:pt x="666451" y="1327995"/>
                  <a:pt x="600947" y="1648602"/>
                  <a:pt x="738892" y="1907765"/>
                </a:cubicBezTo>
                <a:cubicBezTo>
                  <a:pt x="876837" y="2166928"/>
                  <a:pt x="1179371" y="2291639"/>
                  <a:pt x="1459875" y="2204971"/>
                </a:cubicBezTo>
                <a:cubicBezTo>
                  <a:pt x="1676459" y="2138053"/>
                  <a:pt x="1832801" y="1959669"/>
                  <a:pt x="1876637" y="1747242"/>
                </a:cubicBezTo>
                <a:lnTo>
                  <a:pt x="1879565" y="1747242"/>
                </a:lnTo>
                <a:lnTo>
                  <a:pt x="1879565" y="1728291"/>
                </a:lnTo>
                <a:cubicBezTo>
                  <a:pt x="1891883" y="1671800"/>
                  <a:pt x="1894168" y="1612713"/>
                  <a:pt x="1887545" y="1552862"/>
                </a:cubicBezTo>
                <a:lnTo>
                  <a:pt x="1879565" y="1553745"/>
                </a:lnTo>
                <a:lnTo>
                  <a:pt x="1879565" y="1531218"/>
                </a:lnTo>
                <a:lnTo>
                  <a:pt x="1231565" y="1531218"/>
                </a:lnTo>
                <a:lnTo>
                  <a:pt x="1231565" y="1747242"/>
                </a:lnTo>
                <a:lnTo>
                  <a:pt x="1565835" y="1747242"/>
                </a:lnTo>
                <a:cubicBezTo>
                  <a:pt x="1530201" y="1827940"/>
                  <a:pt x="1460959" y="1892348"/>
                  <a:pt x="1371795" y="1919897"/>
                </a:cubicBezTo>
                <a:cubicBezTo>
                  <a:pt x="1228031" y="1964316"/>
                  <a:pt x="1072976" y="1900399"/>
                  <a:pt x="1002277" y="1767573"/>
                </a:cubicBezTo>
                <a:cubicBezTo>
                  <a:pt x="931578" y="1634747"/>
                  <a:pt x="965150" y="1470429"/>
                  <a:pt x="1082284" y="1375980"/>
                </a:cubicBezTo>
                <a:cubicBezTo>
                  <a:pt x="1199418" y="1281531"/>
                  <a:pt x="1367118" y="1283556"/>
                  <a:pt x="1481937" y="1380807"/>
                </a:cubicBezTo>
                <a:lnTo>
                  <a:pt x="1674778" y="1153129"/>
                </a:lnTo>
                <a:cubicBezTo>
                  <a:pt x="1562764" y="1058254"/>
                  <a:pt x="1424955" y="1009828"/>
                  <a:pt x="1286582" y="1008157"/>
                </a:cubicBezTo>
                <a:close/>
                <a:moveTo>
                  <a:pt x="293028" y="0"/>
                </a:moveTo>
                <a:lnTo>
                  <a:pt x="2893796" y="0"/>
                </a:lnTo>
                <a:cubicBezTo>
                  <a:pt x="3055631" y="0"/>
                  <a:pt x="3186824" y="131193"/>
                  <a:pt x="3186824" y="293028"/>
                </a:cubicBezTo>
                <a:lnTo>
                  <a:pt x="3186824" y="2946972"/>
                </a:lnTo>
                <a:cubicBezTo>
                  <a:pt x="3186824" y="3108807"/>
                  <a:pt x="3055631" y="3240000"/>
                  <a:pt x="2893796" y="3240000"/>
                </a:cubicBezTo>
                <a:lnTo>
                  <a:pt x="293028" y="3240000"/>
                </a:lnTo>
                <a:cubicBezTo>
                  <a:pt x="131193" y="3240000"/>
                  <a:pt x="0" y="3108807"/>
                  <a:pt x="0" y="2946972"/>
                </a:cubicBezTo>
                <a:lnTo>
                  <a:pt x="0" y="293028"/>
                </a:lnTo>
                <a:cubicBezTo>
                  <a:pt x="0" y="131193"/>
                  <a:pt x="131193" y="0"/>
                  <a:pt x="29302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02" name="Block Arc 6">
            <a:extLst>
              <a:ext uri="{FF2B5EF4-FFF2-40B4-BE49-F238E27FC236}">
                <a16:creationId xmlns:a16="http://schemas.microsoft.com/office/drawing/2014/main" id="{62965521-2EFF-4BE9-866C-3D9369FA5C74}"/>
              </a:ext>
            </a:extLst>
          </p:cNvPr>
          <p:cNvSpPr/>
          <p:nvPr/>
        </p:nvSpPr>
        <p:spPr>
          <a:xfrm>
            <a:off x="8626102" y="5660698"/>
            <a:ext cx="488516" cy="493322"/>
          </a:xfrm>
          <a:custGeom>
            <a:avLst/>
            <a:gdLst>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151233"/>
              <a:gd name="connsiteY0" fmla="*/ 2175617 h 3221116"/>
              <a:gd name="connsiteX1" fmla="*/ 2658205 w 3151233"/>
              <a:gd name="connsiteY1" fmla="*/ 2178566 h 3221116"/>
              <a:gd name="connsiteX2" fmla="*/ 2664630 w 3151233"/>
              <a:gd name="connsiteY2" fmla="*/ 2175617 h 3221116"/>
              <a:gd name="connsiteX3" fmla="*/ 1477043 w 3151233"/>
              <a:gd name="connsiteY3" fmla="*/ 1144372 h 3221116"/>
              <a:gd name="connsiteX4" fmla="*/ 1409070 w 3151233"/>
              <a:gd name="connsiteY4" fmla="*/ 1159393 h 3221116"/>
              <a:gd name="connsiteX5" fmla="*/ 1152384 w 3151233"/>
              <a:gd name="connsiteY5" fmla="*/ 1703728 h 3221116"/>
              <a:gd name="connsiteX6" fmla="*/ 1514013 w 3151233"/>
              <a:gd name="connsiteY6" fmla="*/ 2152290 h 3221116"/>
              <a:gd name="connsiteX7" fmla="*/ 1850815 w 3151233"/>
              <a:gd name="connsiteY7" fmla="*/ 1654259 h 3221116"/>
              <a:gd name="connsiteX8" fmla="*/ 1830467 w 3151233"/>
              <a:gd name="connsiteY8" fmla="*/ 1515986 h 3221116"/>
              <a:gd name="connsiteX9" fmla="*/ 1477043 w 3151233"/>
              <a:gd name="connsiteY9" fmla="*/ 1144372 h 3221116"/>
              <a:gd name="connsiteX10" fmla="*/ 1651152 w 3151233"/>
              <a:gd name="connsiteY10" fmla="*/ 501 h 3221116"/>
              <a:gd name="connsiteX11" fmla="*/ 2580395 w 3151233"/>
              <a:gd name="connsiteY11" fmla="*/ 324821 h 3221116"/>
              <a:gd name="connsiteX12" fmla="*/ 3030464 w 3151233"/>
              <a:gd name="connsiteY12" fmla="*/ 2249544 h 3221116"/>
              <a:gd name="connsiteX13" fmla="*/ 2585849 w 3151233"/>
              <a:gd name="connsiteY13" fmla="*/ 2588887 h 3221116"/>
              <a:gd name="connsiteX14" fmla="*/ 1973374 w 3151233"/>
              <a:gd name="connsiteY14" fmla="*/ 2195096 h 3221116"/>
              <a:gd name="connsiteX15" fmla="*/ 1390827 w 3151233"/>
              <a:gd name="connsiteY15" fmla="*/ 2527630 h 3221116"/>
              <a:gd name="connsiteX16" fmla="*/ 783896 w 3151233"/>
              <a:gd name="connsiteY16" fmla="*/ 1665044 h 3221116"/>
              <a:gd name="connsiteX17" fmla="*/ 1268509 w 3151233"/>
              <a:gd name="connsiteY17" fmla="*/ 819983 h 3221116"/>
              <a:gd name="connsiteX18" fmla="*/ 1328805 w 3151233"/>
              <a:gd name="connsiteY18" fmla="*/ 807930 h 3221116"/>
              <a:gd name="connsiteX19" fmla="*/ 1390827 w 3151233"/>
              <a:gd name="connsiteY19" fmla="*/ 802457 h 3221116"/>
              <a:gd name="connsiteX20" fmla="*/ 1462242 w 3151233"/>
              <a:gd name="connsiteY20" fmla="*/ 801708 h 3221116"/>
              <a:gd name="connsiteX21" fmla="*/ 1956122 w 3151233"/>
              <a:gd name="connsiteY21" fmla="*/ 1110076 h 3221116"/>
              <a:gd name="connsiteX22" fmla="*/ 1973374 w 3151233"/>
              <a:gd name="connsiteY22" fmla="*/ 875315 h 3221116"/>
              <a:gd name="connsiteX23" fmla="*/ 2333414 w 3151233"/>
              <a:gd name="connsiteY23" fmla="*/ 875315 h 3221116"/>
              <a:gd name="connsiteX24" fmla="*/ 2324788 w 3151233"/>
              <a:gd name="connsiteY24" fmla="*/ 2054049 h 3221116"/>
              <a:gd name="connsiteX25" fmla="*/ 2661746 w 3151233"/>
              <a:gd name="connsiteY25" fmla="*/ 2179658 h 3221116"/>
              <a:gd name="connsiteX26" fmla="*/ 2691046 w 3151233"/>
              <a:gd name="connsiteY26" fmla="*/ 2188689 h 3221116"/>
              <a:gd name="connsiteX27" fmla="*/ 2667011 w 3151233"/>
              <a:gd name="connsiteY27" fmla="*/ 2175828 h 3221116"/>
              <a:gd name="connsiteX28" fmla="*/ 2332141 w 3151233"/>
              <a:gd name="connsiteY28" fmla="*/ 653899 h 3221116"/>
              <a:gd name="connsiteX29" fmla="*/ 776764 w 3151233"/>
              <a:gd name="connsiteY29" fmla="*/ 749845 h 3221116"/>
              <a:gd name="connsiteX30" fmla="*/ 631487 w 3151233"/>
              <a:gd name="connsiteY30" fmla="*/ 2301392 h 3221116"/>
              <a:gd name="connsiteX31" fmla="*/ 2142017 w 3151233"/>
              <a:gd name="connsiteY31" fmla="*/ 2684410 h 3221116"/>
              <a:gd name="connsiteX32" fmla="*/ 2324866 w 3151233"/>
              <a:gd name="connsiteY32" fmla="*/ 3053856 h 3221116"/>
              <a:gd name="connsiteX33" fmla="*/ 294693 w 3151233"/>
              <a:gd name="connsiteY33" fmla="*/ 2539075 h 3221116"/>
              <a:gd name="connsiteX34" fmla="*/ 489947 w 3151233"/>
              <a:gd name="connsiteY34" fmla="*/ 453774 h 3221116"/>
              <a:gd name="connsiteX35" fmla="*/ 1651152 w 3151233"/>
              <a:gd name="connsiteY35" fmla="*/ 501 h 3221116"/>
              <a:gd name="connsiteX0" fmla="*/ 2664630 w 3161851"/>
              <a:gd name="connsiteY0" fmla="*/ 2175617 h 3221116"/>
              <a:gd name="connsiteX1" fmla="*/ 2658205 w 3161851"/>
              <a:gd name="connsiteY1" fmla="*/ 2178566 h 3221116"/>
              <a:gd name="connsiteX2" fmla="*/ 2664630 w 3161851"/>
              <a:gd name="connsiteY2" fmla="*/ 2175617 h 3221116"/>
              <a:gd name="connsiteX3" fmla="*/ 1477043 w 3161851"/>
              <a:gd name="connsiteY3" fmla="*/ 1144372 h 3221116"/>
              <a:gd name="connsiteX4" fmla="*/ 1409070 w 3161851"/>
              <a:gd name="connsiteY4" fmla="*/ 1159393 h 3221116"/>
              <a:gd name="connsiteX5" fmla="*/ 1152384 w 3161851"/>
              <a:gd name="connsiteY5" fmla="*/ 1703728 h 3221116"/>
              <a:gd name="connsiteX6" fmla="*/ 1514013 w 3161851"/>
              <a:gd name="connsiteY6" fmla="*/ 2152290 h 3221116"/>
              <a:gd name="connsiteX7" fmla="*/ 1850815 w 3161851"/>
              <a:gd name="connsiteY7" fmla="*/ 1654259 h 3221116"/>
              <a:gd name="connsiteX8" fmla="*/ 1830467 w 3161851"/>
              <a:gd name="connsiteY8" fmla="*/ 1515986 h 3221116"/>
              <a:gd name="connsiteX9" fmla="*/ 1477043 w 3161851"/>
              <a:gd name="connsiteY9" fmla="*/ 1144372 h 3221116"/>
              <a:gd name="connsiteX10" fmla="*/ 1651152 w 3161851"/>
              <a:gd name="connsiteY10" fmla="*/ 501 h 3221116"/>
              <a:gd name="connsiteX11" fmla="*/ 2580395 w 3161851"/>
              <a:gd name="connsiteY11" fmla="*/ 324821 h 3221116"/>
              <a:gd name="connsiteX12" fmla="*/ 3030464 w 3161851"/>
              <a:gd name="connsiteY12" fmla="*/ 2249544 h 3221116"/>
              <a:gd name="connsiteX13" fmla="*/ 2585849 w 3161851"/>
              <a:gd name="connsiteY13" fmla="*/ 2588887 h 3221116"/>
              <a:gd name="connsiteX14" fmla="*/ 1973374 w 3161851"/>
              <a:gd name="connsiteY14" fmla="*/ 2195096 h 3221116"/>
              <a:gd name="connsiteX15" fmla="*/ 1390827 w 3161851"/>
              <a:gd name="connsiteY15" fmla="*/ 2527630 h 3221116"/>
              <a:gd name="connsiteX16" fmla="*/ 783896 w 3161851"/>
              <a:gd name="connsiteY16" fmla="*/ 1665044 h 3221116"/>
              <a:gd name="connsiteX17" fmla="*/ 1268509 w 3161851"/>
              <a:gd name="connsiteY17" fmla="*/ 819983 h 3221116"/>
              <a:gd name="connsiteX18" fmla="*/ 1328805 w 3161851"/>
              <a:gd name="connsiteY18" fmla="*/ 807930 h 3221116"/>
              <a:gd name="connsiteX19" fmla="*/ 1390827 w 3161851"/>
              <a:gd name="connsiteY19" fmla="*/ 802457 h 3221116"/>
              <a:gd name="connsiteX20" fmla="*/ 1462242 w 3161851"/>
              <a:gd name="connsiteY20" fmla="*/ 801708 h 3221116"/>
              <a:gd name="connsiteX21" fmla="*/ 1956122 w 3161851"/>
              <a:gd name="connsiteY21" fmla="*/ 1110076 h 3221116"/>
              <a:gd name="connsiteX22" fmla="*/ 1973374 w 3161851"/>
              <a:gd name="connsiteY22" fmla="*/ 875315 h 3221116"/>
              <a:gd name="connsiteX23" fmla="*/ 2333414 w 3161851"/>
              <a:gd name="connsiteY23" fmla="*/ 875315 h 3221116"/>
              <a:gd name="connsiteX24" fmla="*/ 2324788 w 3161851"/>
              <a:gd name="connsiteY24" fmla="*/ 2054049 h 3221116"/>
              <a:gd name="connsiteX25" fmla="*/ 2661746 w 3161851"/>
              <a:gd name="connsiteY25" fmla="*/ 2179658 h 3221116"/>
              <a:gd name="connsiteX26" fmla="*/ 2691046 w 3161851"/>
              <a:gd name="connsiteY26" fmla="*/ 2188689 h 3221116"/>
              <a:gd name="connsiteX27" fmla="*/ 2667011 w 3161851"/>
              <a:gd name="connsiteY27" fmla="*/ 2175828 h 3221116"/>
              <a:gd name="connsiteX28" fmla="*/ 2332141 w 3161851"/>
              <a:gd name="connsiteY28" fmla="*/ 653899 h 3221116"/>
              <a:gd name="connsiteX29" fmla="*/ 776764 w 3161851"/>
              <a:gd name="connsiteY29" fmla="*/ 749845 h 3221116"/>
              <a:gd name="connsiteX30" fmla="*/ 631487 w 3161851"/>
              <a:gd name="connsiteY30" fmla="*/ 2301392 h 3221116"/>
              <a:gd name="connsiteX31" fmla="*/ 2142017 w 3161851"/>
              <a:gd name="connsiteY31" fmla="*/ 2684410 h 3221116"/>
              <a:gd name="connsiteX32" fmla="*/ 2324866 w 3161851"/>
              <a:gd name="connsiteY32" fmla="*/ 3053856 h 3221116"/>
              <a:gd name="connsiteX33" fmla="*/ 294693 w 3161851"/>
              <a:gd name="connsiteY33" fmla="*/ 2539075 h 3221116"/>
              <a:gd name="connsiteX34" fmla="*/ 489947 w 3161851"/>
              <a:gd name="connsiteY34" fmla="*/ 453774 h 3221116"/>
              <a:gd name="connsiteX35" fmla="*/ 1651152 w 3161851"/>
              <a:gd name="connsiteY35" fmla="*/ 501 h 3221116"/>
              <a:gd name="connsiteX0" fmla="*/ 2664630 w 3182629"/>
              <a:gd name="connsiteY0" fmla="*/ 2175617 h 3221116"/>
              <a:gd name="connsiteX1" fmla="*/ 2658205 w 3182629"/>
              <a:gd name="connsiteY1" fmla="*/ 2178566 h 3221116"/>
              <a:gd name="connsiteX2" fmla="*/ 2664630 w 3182629"/>
              <a:gd name="connsiteY2" fmla="*/ 2175617 h 3221116"/>
              <a:gd name="connsiteX3" fmla="*/ 1477043 w 3182629"/>
              <a:gd name="connsiteY3" fmla="*/ 1144372 h 3221116"/>
              <a:gd name="connsiteX4" fmla="*/ 1409070 w 3182629"/>
              <a:gd name="connsiteY4" fmla="*/ 1159393 h 3221116"/>
              <a:gd name="connsiteX5" fmla="*/ 1152384 w 3182629"/>
              <a:gd name="connsiteY5" fmla="*/ 1703728 h 3221116"/>
              <a:gd name="connsiteX6" fmla="*/ 1514013 w 3182629"/>
              <a:gd name="connsiteY6" fmla="*/ 2152290 h 3221116"/>
              <a:gd name="connsiteX7" fmla="*/ 1850815 w 3182629"/>
              <a:gd name="connsiteY7" fmla="*/ 1654259 h 3221116"/>
              <a:gd name="connsiteX8" fmla="*/ 1830467 w 3182629"/>
              <a:gd name="connsiteY8" fmla="*/ 1515986 h 3221116"/>
              <a:gd name="connsiteX9" fmla="*/ 1477043 w 3182629"/>
              <a:gd name="connsiteY9" fmla="*/ 1144372 h 3221116"/>
              <a:gd name="connsiteX10" fmla="*/ 1651152 w 3182629"/>
              <a:gd name="connsiteY10" fmla="*/ 501 h 3221116"/>
              <a:gd name="connsiteX11" fmla="*/ 2580395 w 3182629"/>
              <a:gd name="connsiteY11" fmla="*/ 324821 h 3221116"/>
              <a:gd name="connsiteX12" fmla="*/ 3030464 w 3182629"/>
              <a:gd name="connsiteY12" fmla="*/ 2249544 h 3221116"/>
              <a:gd name="connsiteX13" fmla="*/ 2585849 w 3182629"/>
              <a:gd name="connsiteY13" fmla="*/ 2588887 h 3221116"/>
              <a:gd name="connsiteX14" fmla="*/ 1973374 w 3182629"/>
              <a:gd name="connsiteY14" fmla="*/ 2195096 h 3221116"/>
              <a:gd name="connsiteX15" fmla="*/ 1390827 w 3182629"/>
              <a:gd name="connsiteY15" fmla="*/ 2527630 h 3221116"/>
              <a:gd name="connsiteX16" fmla="*/ 783896 w 3182629"/>
              <a:gd name="connsiteY16" fmla="*/ 1665044 h 3221116"/>
              <a:gd name="connsiteX17" fmla="*/ 1268509 w 3182629"/>
              <a:gd name="connsiteY17" fmla="*/ 819983 h 3221116"/>
              <a:gd name="connsiteX18" fmla="*/ 1328805 w 3182629"/>
              <a:gd name="connsiteY18" fmla="*/ 807930 h 3221116"/>
              <a:gd name="connsiteX19" fmla="*/ 1390827 w 3182629"/>
              <a:gd name="connsiteY19" fmla="*/ 802457 h 3221116"/>
              <a:gd name="connsiteX20" fmla="*/ 1462242 w 3182629"/>
              <a:gd name="connsiteY20" fmla="*/ 801708 h 3221116"/>
              <a:gd name="connsiteX21" fmla="*/ 1956122 w 3182629"/>
              <a:gd name="connsiteY21" fmla="*/ 1110076 h 3221116"/>
              <a:gd name="connsiteX22" fmla="*/ 1973374 w 3182629"/>
              <a:gd name="connsiteY22" fmla="*/ 875315 h 3221116"/>
              <a:gd name="connsiteX23" fmla="*/ 2333414 w 3182629"/>
              <a:gd name="connsiteY23" fmla="*/ 875315 h 3221116"/>
              <a:gd name="connsiteX24" fmla="*/ 2324788 w 3182629"/>
              <a:gd name="connsiteY24" fmla="*/ 2054049 h 3221116"/>
              <a:gd name="connsiteX25" fmla="*/ 2661746 w 3182629"/>
              <a:gd name="connsiteY25" fmla="*/ 2179658 h 3221116"/>
              <a:gd name="connsiteX26" fmla="*/ 2691046 w 3182629"/>
              <a:gd name="connsiteY26" fmla="*/ 2188689 h 3221116"/>
              <a:gd name="connsiteX27" fmla="*/ 2667011 w 3182629"/>
              <a:gd name="connsiteY27" fmla="*/ 2175828 h 3221116"/>
              <a:gd name="connsiteX28" fmla="*/ 2332141 w 3182629"/>
              <a:gd name="connsiteY28" fmla="*/ 653899 h 3221116"/>
              <a:gd name="connsiteX29" fmla="*/ 776764 w 3182629"/>
              <a:gd name="connsiteY29" fmla="*/ 749845 h 3221116"/>
              <a:gd name="connsiteX30" fmla="*/ 631487 w 3182629"/>
              <a:gd name="connsiteY30" fmla="*/ 2301392 h 3221116"/>
              <a:gd name="connsiteX31" fmla="*/ 2142017 w 3182629"/>
              <a:gd name="connsiteY31" fmla="*/ 2684410 h 3221116"/>
              <a:gd name="connsiteX32" fmla="*/ 2324866 w 3182629"/>
              <a:gd name="connsiteY32" fmla="*/ 3053856 h 3221116"/>
              <a:gd name="connsiteX33" fmla="*/ 294693 w 3182629"/>
              <a:gd name="connsiteY33" fmla="*/ 2539075 h 3221116"/>
              <a:gd name="connsiteX34" fmla="*/ 489947 w 3182629"/>
              <a:gd name="connsiteY34" fmla="*/ 453774 h 3221116"/>
              <a:gd name="connsiteX35" fmla="*/ 1651152 w 3182629"/>
              <a:gd name="connsiteY35" fmla="*/ 501 h 3221116"/>
              <a:gd name="connsiteX0" fmla="*/ 2664630 w 3189723"/>
              <a:gd name="connsiteY0" fmla="*/ 2175617 h 3221116"/>
              <a:gd name="connsiteX1" fmla="*/ 2658205 w 3189723"/>
              <a:gd name="connsiteY1" fmla="*/ 2178566 h 3221116"/>
              <a:gd name="connsiteX2" fmla="*/ 2664630 w 3189723"/>
              <a:gd name="connsiteY2" fmla="*/ 2175617 h 3221116"/>
              <a:gd name="connsiteX3" fmla="*/ 1477043 w 3189723"/>
              <a:gd name="connsiteY3" fmla="*/ 1144372 h 3221116"/>
              <a:gd name="connsiteX4" fmla="*/ 1409070 w 3189723"/>
              <a:gd name="connsiteY4" fmla="*/ 1159393 h 3221116"/>
              <a:gd name="connsiteX5" fmla="*/ 1152384 w 3189723"/>
              <a:gd name="connsiteY5" fmla="*/ 1703728 h 3221116"/>
              <a:gd name="connsiteX6" fmla="*/ 1514013 w 3189723"/>
              <a:gd name="connsiteY6" fmla="*/ 2152290 h 3221116"/>
              <a:gd name="connsiteX7" fmla="*/ 1850815 w 3189723"/>
              <a:gd name="connsiteY7" fmla="*/ 1654259 h 3221116"/>
              <a:gd name="connsiteX8" fmla="*/ 1830467 w 3189723"/>
              <a:gd name="connsiteY8" fmla="*/ 1515986 h 3221116"/>
              <a:gd name="connsiteX9" fmla="*/ 1477043 w 3189723"/>
              <a:gd name="connsiteY9" fmla="*/ 1144372 h 3221116"/>
              <a:gd name="connsiteX10" fmla="*/ 1651152 w 3189723"/>
              <a:gd name="connsiteY10" fmla="*/ 501 h 3221116"/>
              <a:gd name="connsiteX11" fmla="*/ 2580395 w 3189723"/>
              <a:gd name="connsiteY11" fmla="*/ 324821 h 3221116"/>
              <a:gd name="connsiteX12" fmla="*/ 3030464 w 3189723"/>
              <a:gd name="connsiteY12" fmla="*/ 2249544 h 3221116"/>
              <a:gd name="connsiteX13" fmla="*/ 2585849 w 3189723"/>
              <a:gd name="connsiteY13" fmla="*/ 2588887 h 3221116"/>
              <a:gd name="connsiteX14" fmla="*/ 1973374 w 3189723"/>
              <a:gd name="connsiteY14" fmla="*/ 2195096 h 3221116"/>
              <a:gd name="connsiteX15" fmla="*/ 1390827 w 3189723"/>
              <a:gd name="connsiteY15" fmla="*/ 2527630 h 3221116"/>
              <a:gd name="connsiteX16" fmla="*/ 783896 w 3189723"/>
              <a:gd name="connsiteY16" fmla="*/ 1665044 h 3221116"/>
              <a:gd name="connsiteX17" fmla="*/ 1268509 w 3189723"/>
              <a:gd name="connsiteY17" fmla="*/ 819983 h 3221116"/>
              <a:gd name="connsiteX18" fmla="*/ 1328805 w 3189723"/>
              <a:gd name="connsiteY18" fmla="*/ 807930 h 3221116"/>
              <a:gd name="connsiteX19" fmla="*/ 1390827 w 3189723"/>
              <a:gd name="connsiteY19" fmla="*/ 802457 h 3221116"/>
              <a:gd name="connsiteX20" fmla="*/ 1462242 w 3189723"/>
              <a:gd name="connsiteY20" fmla="*/ 801708 h 3221116"/>
              <a:gd name="connsiteX21" fmla="*/ 1956122 w 3189723"/>
              <a:gd name="connsiteY21" fmla="*/ 1110076 h 3221116"/>
              <a:gd name="connsiteX22" fmla="*/ 1973374 w 3189723"/>
              <a:gd name="connsiteY22" fmla="*/ 875315 h 3221116"/>
              <a:gd name="connsiteX23" fmla="*/ 2333414 w 3189723"/>
              <a:gd name="connsiteY23" fmla="*/ 875315 h 3221116"/>
              <a:gd name="connsiteX24" fmla="*/ 2324788 w 3189723"/>
              <a:gd name="connsiteY24" fmla="*/ 2054049 h 3221116"/>
              <a:gd name="connsiteX25" fmla="*/ 2661746 w 3189723"/>
              <a:gd name="connsiteY25" fmla="*/ 2179658 h 3221116"/>
              <a:gd name="connsiteX26" fmla="*/ 2691046 w 3189723"/>
              <a:gd name="connsiteY26" fmla="*/ 2188689 h 3221116"/>
              <a:gd name="connsiteX27" fmla="*/ 2667011 w 3189723"/>
              <a:gd name="connsiteY27" fmla="*/ 2175828 h 3221116"/>
              <a:gd name="connsiteX28" fmla="*/ 2332141 w 3189723"/>
              <a:gd name="connsiteY28" fmla="*/ 653899 h 3221116"/>
              <a:gd name="connsiteX29" fmla="*/ 776764 w 3189723"/>
              <a:gd name="connsiteY29" fmla="*/ 749845 h 3221116"/>
              <a:gd name="connsiteX30" fmla="*/ 631487 w 3189723"/>
              <a:gd name="connsiteY30" fmla="*/ 2301392 h 3221116"/>
              <a:gd name="connsiteX31" fmla="*/ 2142017 w 3189723"/>
              <a:gd name="connsiteY31" fmla="*/ 2684410 h 3221116"/>
              <a:gd name="connsiteX32" fmla="*/ 2324866 w 3189723"/>
              <a:gd name="connsiteY32" fmla="*/ 3053856 h 3221116"/>
              <a:gd name="connsiteX33" fmla="*/ 294693 w 3189723"/>
              <a:gd name="connsiteY33" fmla="*/ 2539075 h 3221116"/>
              <a:gd name="connsiteX34" fmla="*/ 489947 w 3189723"/>
              <a:gd name="connsiteY34" fmla="*/ 453774 h 3221116"/>
              <a:gd name="connsiteX35" fmla="*/ 1651152 w 3189723"/>
              <a:gd name="connsiteY35" fmla="*/ 501 h 322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189723" h="3221116">
                <a:moveTo>
                  <a:pt x="2664630" y="2175617"/>
                </a:moveTo>
                <a:lnTo>
                  <a:pt x="2658205" y="2178566"/>
                </a:lnTo>
                <a:cubicBezTo>
                  <a:pt x="2662222" y="2175972"/>
                  <a:pt x="2664284" y="2175096"/>
                  <a:pt x="2664630" y="2175617"/>
                </a:cubicBezTo>
                <a:close/>
                <a:moveTo>
                  <a:pt x="1477043" y="1144372"/>
                </a:moveTo>
                <a:lnTo>
                  <a:pt x="1409070" y="1159393"/>
                </a:lnTo>
                <a:cubicBezTo>
                  <a:pt x="1167974" y="1216277"/>
                  <a:pt x="1134894" y="1538245"/>
                  <a:pt x="1152384" y="1703728"/>
                </a:cubicBezTo>
                <a:cubicBezTo>
                  <a:pt x="1169874" y="1869211"/>
                  <a:pt x="1272747" y="2156947"/>
                  <a:pt x="1514013" y="2152290"/>
                </a:cubicBezTo>
                <a:cubicBezTo>
                  <a:pt x="1680659" y="2149073"/>
                  <a:pt x="1865876" y="1940767"/>
                  <a:pt x="1850815" y="1654259"/>
                </a:cubicBezTo>
                <a:cubicBezTo>
                  <a:pt x="1844015" y="1608142"/>
                  <a:pt x="1837162" y="1561942"/>
                  <a:pt x="1830467" y="1515986"/>
                </a:cubicBezTo>
                <a:cubicBezTo>
                  <a:pt x="1779361" y="1292438"/>
                  <a:pt x="1635542" y="1134285"/>
                  <a:pt x="1477043" y="1144372"/>
                </a:cubicBezTo>
                <a:close/>
                <a:moveTo>
                  <a:pt x="1651152" y="501"/>
                </a:moveTo>
                <a:cubicBezTo>
                  <a:pt x="1977584" y="8635"/>
                  <a:pt x="2235425" y="52153"/>
                  <a:pt x="2580395" y="324821"/>
                </a:cubicBezTo>
                <a:cubicBezTo>
                  <a:pt x="3000061" y="656529"/>
                  <a:pt x="3430704" y="1549940"/>
                  <a:pt x="3030464" y="2249544"/>
                </a:cubicBezTo>
                <a:cubicBezTo>
                  <a:pt x="2882259" y="2451798"/>
                  <a:pt x="2785813" y="2507403"/>
                  <a:pt x="2585849" y="2588887"/>
                </a:cubicBezTo>
                <a:cubicBezTo>
                  <a:pt x="2194785" y="2615774"/>
                  <a:pt x="1984876" y="2478759"/>
                  <a:pt x="1973374" y="2195096"/>
                </a:cubicBezTo>
                <a:cubicBezTo>
                  <a:pt x="1841986" y="2496540"/>
                  <a:pt x="1610941" y="2555551"/>
                  <a:pt x="1390827" y="2527630"/>
                </a:cubicBezTo>
                <a:cubicBezTo>
                  <a:pt x="1131071" y="2494680"/>
                  <a:pt x="853863" y="2136270"/>
                  <a:pt x="783896" y="1665044"/>
                </a:cubicBezTo>
                <a:cubicBezTo>
                  <a:pt x="715204" y="1202409"/>
                  <a:pt x="991941" y="900416"/>
                  <a:pt x="1268509" y="819983"/>
                </a:cubicBezTo>
                <a:cubicBezTo>
                  <a:pt x="1288264" y="814237"/>
                  <a:pt x="1308391" y="810536"/>
                  <a:pt x="1328805" y="807930"/>
                </a:cubicBezTo>
                <a:cubicBezTo>
                  <a:pt x="1349219" y="805325"/>
                  <a:pt x="1369921" y="803817"/>
                  <a:pt x="1390827" y="802457"/>
                </a:cubicBezTo>
                <a:cubicBezTo>
                  <a:pt x="1416795" y="800769"/>
                  <a:pt x="1355770" y="788713"/>
                  <a:pt x="1462242" y="801708"/>
                </a:cubicBezTo>
                <a:cubicBezTo>
                  <a:pt x="1599590" y="818472"/>
                  <a:pt x="1776043" y="890774"/>
                  <a:pt x="1956122" y="1110076"/>
                </a:cubicBezTo>
                <a:lnTo>
                  <a:pt x="1973374" y="875315"/>
                </a:lnTo>
                <a:lnTo>
                  <a:pt x="2333414" y="875315"/>
                </a:lnTo>
                <a:cubicBezTo>
                  <a:pt x="2330539" y="1325736"/>
                  <a:pt x="2327663" y="1603628"/>
                  <a:pt x="2324788" y="2054049"/>
                </a:cubicBezTo>
                <a:cubicBezTo>
                  <a:pt x="2290850" y="2479718"/>
                  <a:pt x="2627788" y="2217580"/>
                  <a:pt x="2661746" y="2179658"/>
                </a:cubicBezTo>
                <a:lnTo>
                  <a:pt x="2691046" y="2188689"/>
                </a:lnTo>
                <a:lnTo>
                  <a:pt x="2667011" y="2175828"/>
                </a:lnTo>
                <a:cubicBezTo>
                  <a:pt x="2945550" y="1655295"/>
                  <a:pt x="2803444" y="1009445"/>
                  <a:pt x="2332141" y="653899"/>
                </a:cubicBezTo>
                <a:cubicBezTo>
                  <a:pt x="1860838" y="298353"/>
                  <a:pt x="1200794" y="339069"/>
                  <a:pt x="776764" y="749845"/>
                </a:cubicBezTo>
                <a:cubicBezTo>
                  <a:pt x="352733" y="1160621"/>
                  <a:pt x="291083" y="1819040"/>
                  <a:pt x="631487" y="2301392"/>
                </a:cubicBezTo>
                <a:cubicBezTo>
                  <a:pt x="971891" y="2783745"/>
                  <a:pt x="1612904" y="2946283"/>
                  <a:pt x="2142017" y="2684410"/>
                </a:cubicBezTo>
                <a:lnTo>
                  <a:pt x="2324866" y="3053856"/>
                </a:lnTo>
                <a:cubicBezTo>
                  <a:pt x="1613730" y="3405817"/>
                  <a:pt x="752200" y="3187363"/>
                  <a:pt x="294693" y="2539075"/>
                </a:cubicBezTo>
                <a:cubicBezTo>
                  <a:pt x="-162814" y="1890787"/>
                  <a:pt x="-79956" y="1005863"/>
                  <a:pt x="489947" y="453774"/>
                </a:cubicBezTo>
                <a:cubicBezTo>
                  <a:pt x="810518" y="143225"/>
                  <a:pt x="1231454" y="-9956"/>
                  <a:pt x="1651152" y="50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103" name="Left Arrow 1">
            <a:extLst>
              <a:ext uri="{FF2B5EF4-FFF2-40B4-BE49-F238E27FC236}">
                <a16:creationId xmlns:a16="http://schemas.microsoft.com/office/drawing/2014/main" id="{1947BE1D-5A1D-43CF-B583-1D9110F2864D}"/>
              </a:ext>
            </a:extLst>
          </p:cNvPr>
          <p:cNvSpPr>
            <a:spLocks noChangeAspect="1"/>
          </p:cNvSpPr>
          <p:nvPr/>
        </p:nvSpPr>
        <p:spPr>
          <a:xfrm>
            <a:off x="11088980" y="5624208"/>
            <a:ext cx="544340" cy="529812"/>
          </a:xfrm>
          <a:custGeom>
            <a:avLst/>
            <a:gdLst/>
            <a:ahLst/>
            <a:cxnLst/>
            <a:rect l="l" t="t" r="r" b="b"/>
            <a:pathLst>
              <a:path w="3306630" h="3218379">
                <a:moveTo>
                  <a:pt x="0" y="2085651"/>
                </a:moveTo>
                <a:cubicBezTo>
                  <a:pt x="253919" y="2342528"/>
                  <a:pt x="881542" y="2297196"/>
                  <a:pt x="1388167" y="2271654"/>
                </a:cubicBezTo>
                <a:lnTo>
                  <a:pt x="1417952" y="2988872"/>
                </a:lnTo>
                <a:lnTo>
                  <a:pt x="717647" y="2950294"/>
                </a:lnTo>
                <a:cubicBezTo>
                  <a:pt x="467617" y="2928101"/>
                  <a:pt x="217417" y="2555860"/>
                  <a:pt x="0" y="2085651"/>
                </a:cubicBezTo>
                <a:close/>
                <a:moveTo>
                  <a:pt x="1969797" y="2019847"/>
                </a:moveTo>
                <a:lnTo>
                  <a:pt x="1969797" y="2274913"/>
                </a:lnTo>
                <a:lnTo>
                  <a:pt x="2657809" y="2274913"/>
                </a:lnTo>
                <a:cubicBezTo>
                  <a:pt x="2787205" y="2599270"/>
                  <a:pt x="2968360" y="2923626"/>
                  <a:pt x="2675062" y="2954686"/>
                </a:cubicBezTo>
                <a:lnTo>
                  <a:pt x="1969797" y="2963313"/>
                </a:lnTo>
                <a:lnTo>
                  <a:pt x="1969797" y="3218379"/>
                </a:lnTo>
                <a:lnTo>
                  <a:pt x="1429598" y="2619113"/>
                </a:lnTo>
                <a:close/>
                <a:moveTo>
                  <a:pt x="2961009" y="1275432"/>
                </a:moveTo>
                <a:lnTo>
                  <a:pt x="3277752" y="1901203"/>
                </a:lnTo>
                <a:cubicBezTo>
                  <a:pt x="3383548" y="2128832"/>
                  <a:pt x="3186278" y="2531632"/>
                  <a:pt x="2887773" y="2955026"/>
                </a:cubicBezTo>
                <a:cubicBezTo>
                  <a:pt x="2983276" y="2606687"/>
                  <a:pt x="2630206" y="2085815"/>
                  <a:pt x="2354773" y="1659836"/>
                </a:cubicBezTo>
                <a:close/>
                <a:moveTo>
                  <a:pt x="1019997" y="990789"/>
                </a:moveTo>
                <a:lnTo>
                  <a:pt x="1268877" y="1758248"/>
                </a:lnTo>
                <a:lnTo>
                  <a:pt x="1047983" y="1630715"/>
                </a:lnTo>
                <a:lnTo>
                  <a:pt x="703977" y="2226552"/>
                </a:lnTo>
                <a:cubicBezTo>
                  <a:pt x="358378" y="2176433"/>
                  <a:pt x="-13100" y="2171140"/>
                  <a:pt x="106650" y="1901606"/>
                </a:cubicBezTo>
                <a:lnTo>
                  <a:pt x="451811" y="1286515"/>
                </a:lnTo>
                <a:lnTo>
                  <a:pt x="230918" y="1158982"/>
                </a:lnTo>
                <a:close/>
                <a:moveTo>
                  <a:pt x="2174825" y="119764"/>
                </a:moveTo>
                <a:cubicBezTo>
                  <a:pt x="2220451" y="119103"/>
                  <a:pt x="2264887" y="143875"/>
                  <a:pt x="2308274" y="203493"/>
                </a:cubicBezTo>
                <a:lnTo>
                  <a:pt x="2668377" y="809957"/>
                </a:lnTo>
                <a:lnTo>
                  <a:pt x="2889271" y="682424"/>
                </a:lnTo>
                <a:lnTo>
                  <a:pt x="2640391" y="1449883"/>
                </a:lnTo>
                <a:lnTo>
                  <a:pt x="1851312" y="1281690"/>
                </a:lnTo>
                <a:lnTo>
                  <a:pt x="2072206" y="1154157"/>
                </a:lnTo>
                <a:lnTo>
                  <a:pt x="1728200" y="558321"/>
                </a:lnTo>
                <a:cubicBezTo>
                  <a:pt x="1890352" y="352642"/>
                  <a:pt x="2037947" y="121750"/>
                  <a:pt x="2174825" y="119764"/>
                </a:cubicBezTo>
                <a:close/>
                <a:moveTo>
                  <a:pt x="1831774" y="30"/>
                </a:moveTo>
                <a:cubicBezTo>
                  <a:pt x="1948530" y="539"/>
                  <a:pt x="2073232" y="7407"/>
                  <a:pt x="2202212" y="19111"/>
                </a:cubicBezTo>
                <a:cubicBezTo>
                  <a:pt x="1852790" y="110572"/>
                  <a:pt x="1578238" y="676776"/>
                  <a:pt x="1347045" y="1128297"/>
                </a:cubicBezTo>
                <a:lnTo>
                  <a:pt x="711024" y="795483"/>
                </a:lnTo>
                <a:lnTo>
                  <a:pt x="1094586" y="208291"/>
                </a:lnTo>
                <a:cubicBezTo>
                  <a:pt x="1202761" y="54213"/>
                  <a:pt x="1481508" y="-1496"/>
                  <a:pt x="1831774" y="3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04" name="Oval 35">
            <a:extLst>
              <a:ext uri="{FF2B5EF4-FFF2-40B4-BE49-F238E27FC236}">
                <a16:creationId xmlns:a16="http://schemas.microsoft.com/office/drawing/2014/main" id="{BCF76AF1-1ADE-45FB-9D44-99BC7FEECFA3}"/>
              </a:ext>
            </a:extLst>
          </p:cNvPr>
          <p:cNvSpPr/>
          <p:nvPr/>
        </p:nvSpPr>
        <p:spPr>
          <a:xfrm>
            <a:off x="10359195" y="5625275"/>
            <a:ext cx="426213" cy="537400"/>
          </a:xfrm>
          <a:custGeom>
            <a:avLst/>
            <a:gdLst/>
            <a:ahLst/>
            <a:cxnLst/>
            <a:rect l="l" t="t" r="r" b="b"/>
            <a:pathLst>
              <a:path w="2548531" h="3213371">
                <a:moveTo>
                  <a:pt x="792000" y="2498954"/>
                </a:moveTo>
                <a:lnTo>
                  <a:pt x="792000" y="2641726"/>
                </a:lnTo>
                <a:cubicBezTo>
                  <a:pt x="463357" y="2661706"/>
                  <a:pt x="216000" y="2748872"/>
                  <a:pt x="216000" y="2853371"/>
                </a:cubicBezTo>
                <a:cubicBezTo>
                  <a:pt x="216000" y="2972665"/>
                  <a:pt x="538355" y="3069371"/>
                  <a:pt x="936000" y="3069371"/>
                </a:cubicBezTo>
                <a:cubicBezTo>
                  <a:pt x="1333645" y="3069371"/>
                  <a:pt x="1656000" y="2972665"/>
                  <a:pt x="1656000" y="2853371"/>
                </a:cubicBezTo>
                <a:cubicBezTo>
                  <a:pt x="1656000" y="2748872"/>
                  <a:pt x="1408644" y="2661706"/>
                  <a:pt x="1080000" y="2641726"/>
                </a:cubicBezTo>
                <a:lnTo>
                  <a:pt x="1080000" y="2498954"/>
                </a:lnTo>
                <a:cubicBezTo>
                  <a:pt x="1528614" y="2524263"/>
                  <a:pt x="1872000" y="2673393"/>
                  <a:pt x="1872000" y="2853371"/>
                </a:cubicBezTo>
                <a:cubicBezTo>
                  <a:pt x="1872000" y="3052194"/>
                  <a:pt x="1452939" y="3213371"/>
                  <a:pt x="936000" y="3213371"/>
                </a:cubicBezTo>
                <a:cubicBezTo>
                  <a:pt x="419061" y="3213371"/>
                  <a:pt x="0" y="3052194"/>
                  <a:pt x="0" y="2853371"/>
                </a:cubicBezTo>
                <a:cubicBezTo>
                  <a:pt x="0" y="2673393"/>
                  <a:pt x="343386" y="2524263"/>
                  <a:pt x="792000" y="2498954"/>
                </a:cubicBezTo>
                <a:close/>
                <a:moveTo>
                  <a:pt x="2190403" y="180020"/>
                </a:moveTo>
                <a:cubicBezTo>
                  <a:pt x="2388233" y="180020"/>
                  <a:pt x="2548531" y="236495"/>
                  <a:pt x="2548531" y="306081"/>
                </a:cubicBezTo>
                <a:lnTo>
                  <a:pt x="2548531" y="1314569"/>
                </a:lnTo>
                <a:cubicBezTo>
                  <a:pt x="2548531" y="1244983"/>
                  <a:pt x="2388233" y="1188508"/>
                  <a:pt x="2190403" y="1188508"/>
                </a:cubicBezTo>
                <a:cubicBezTo>
                  <a:pt x="1992574" y="1188508"/>
                  <a:pt x="1832276" y="1244983"/>
                  <a:pt x="1832276" y="1314569"/>
                </a:cubicBezTo>
                <a:cubicBezTo>
                  <a:pt x="1832276" y="1384155"/>
                  <a:pt x="1671978" y="1440630"/>
                  <a:pt x="1474148" y="1440630"/>
                </a:cubicBezTo>
                <a:cubicBezTo>
                  <a:pt x="1276318" y="1440630"/>
                  <a:pt x="1116020" y="1384155"/>
                  <a:pt x="1116020" y="1314569"/>
                </a:cubicBezTo>
                <a:lnTo>
                  <a:pt x="1116020" y="306081"/>
                </a:lnTo>
                <a:cubicBezTo>
                  <a:pt x="1116020" y="375667"/>
                  <a:pt x="1276318" y="432142"/>
                  <a:pt x="1474148" y="432142"/>
                </a:cubicBezTo>
                <a:cubicBezTo>
                  <a:pt x="1671978" y="432142"/>
                  <a:pt x="1832276" y="375667"/>
                  <a:pt x="1832276" y="306081"/>
                </a:cubicBezTo>
                <a:cubicBezTo>
                  <a:pt x="1832276" y="236495"/>
                  <a:pt x="1992574" y="180020"/>
                  <a:pt x="2190403" y="180020"/>
                </a:cubicBezTo>
                <a:close/>
                <a:moveTo>
                  <a:pt x="936000" y="0"/>
                </a:moveTo>
                <a:cubicBezTo>
                  <a:pt x="1035422" y="0"/>
                  <a:pt x="1116020" y="80598"/>
                  <a:pt x="1116020" y="180020"/>
                </a:cubicBezTo>
                <a:cubicBezTo>
                  <a:pt x="1116020" y="246019"/>
                  <a:pt x="1080504" y="303723"/>
                  <a:pt x="1026000" y="332457"/>
                </a:cubicBezTo>
                <a:lnTo>
                  <a:pt x="1026000" y="2887874"/>
                </a:lnTo>
                <a:lnTo>
                  <a:pt x="846000" y="2887874"/>
                </a:lnTo>
                <a:lnTo>
                  <a:pt x="846000" y="332457"/>
                </a:lnTo>
                <a:cubicBezTo>
                  <a:pt x="791497" y="303723"/>
                  <a:pt x="755980" y="246019"/>
                  <a:pt x="755980" y="180020"/>
                </a:cubicBezTo>
                <a:cubicBezTo>
                  <a:pt x="755980" y="80598"/>
                  <a:pt x="836578" y="0"/>
                  <a:pt x="936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Tree>
    <p:extLst>
      <p:ext uri="{BB962C8B-B14F-4D97-AF65-F5344CB8AC3E}">
        <p14:creationId xmlns:p14="http://schemas.microsoft.com/office/powerpoint/2010/main" val="212682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r>
              <a:rPr lang="en-US" dirty="0"/>
              <a:t>Fully Editable Icon Sets: C</a:t>
            </a:r>
          </a:p>
        </p:txBody>
      </p:sp>
      <p:sp>
        <p:nvSpPr>
          <p:cNvPr id="54" name="Isosceles Triangle 68">
            <a:extLst>
              <a:ext uri="{FF2B5EF4-FFF2-40B4-BE49-F238E27FC236}">
                <a16:creationId xmlns:a16="http://schemas.microsoft.com/office/drawing/2014/main" id="{870C564B-4826-4504-AD55-BCA183FFA29B}"/>
              </a:ext>
            </a:extLst>
          </p:cNvPr>
          <p:cNvSpPr/>
          <p:nvPr/>
        </p:nvSpPr>
        <p:spPr>
          <a:xfrm rot="10800000">
            <a:off x="7871934" y="4610240"/>
            <a:ext cx="220703" cy="687310"/>
          </a:xfrm>
          <a:custGeom>
            <a:avLst/>
            <a:gdLst/>
            <a:ahLst/>
            <a:cxnLst/>
            <a:rect l="l" t="t" r="r" b="b"/>
            <a:pathLst>
              <a:path w="1040400" h="3240000">
                <a:moveTo>
                  <a:pt x="41345" y="940666"/>
                </a:moveTo>
                <a:lnTo>
                  <a:pt x="1242" y="653403"/>
                </a:lnTo>
                <a:lnTo>
                  <a:pt x="0" y="653403"/>
                </a:lnTo>
                <a:lnTo>
                  <a:pt x="1057" y="652077"/>
                </a:lnTo>
                <a:lnTo>
                  <a:pt x="447" y="647712"/>
                </a:lnTo>
                <a:lnTo>
                  <a:pt x="4531" y="647712"/>
                </a:lnTo>
                <a:lnTo>
                  <a:pt x="520200" y="0"/>
                </a:lnTo>
                <a:lnTo>
                  <a:pt x="659109" y="174478"/>
                </a:lnTo>
                <a:close/>
                <a:moveTo>
                  <a:pt x="101622" y="1372451"/>
                </a:moveTo>
                <a:lnTo>
                  <a:pt x="61820" y="1087335"/>
                </a:lnTo>
                <a:lnTo>
                  <a:pt x="728036" y="261055"/>
                </a:lnTo>
                <a:lnTo>
                  <a:pt x="870500" y="439998"/>
                </a:lnTo>
                <a:lnTo>
                  <a:pt x="860164" y="431664"/>
                </a:lnTo>
                <a:close/>
                <a:moveTo>
                  <a:pt x="161365" y="1800403"/>
                </a:moveTo>
                <a:lnTo>
                  <a:pt x="122098" y="1519120"/>
                </a:lnTo>
                <a:lnTo>
                  <a:pt x="930953" y="515931"/>
                </a:lnTo>
                <a:lnTo>
                  <a:pt x="1035869" y="647712"/>
                </a:lnTo>
                <a:lnTo>
                  <a:pt x="1039954" y="647712"/>
                </a:lnTo>
                <a:lnTo>
                  <a:pt x="1039345" y="652078"/>
                </a:lnTo>
                <a:lnTo>
                  <a:pt x="1040400" y="653403"/>
                </a:lnTo>
                <a:lnTo>
                  <a:pt x="1039160" y="653403"/>
                </a:lnTo>
                <a:lnTo>
                  <a:pt x="1029316" y="723920"/>
                </a:lnTo>
                <a:close/>
                <a:moveTo>
                  <a:pt x="217894" y="2205330"/>
                </a:moveTo>
                <a:lnTo>
                  <a:pt x="181840" y="1947070"/>
                </a:lnTo>
                <a:lnTo>
                  <a:pt x="1000266" y="932012"/>
                </a:lnTo>
                <a:lnTo>
                  <a:pt x="949113" y="1298429"/>
                </a:lnTo>
                <a:close/>
                <a:moveTo>
                  <a:pt x="330192" y="2564220"/>
                </a:moveTo>
                <a:lnTo>
                  <a:pt x="267995" y="2564220"/>
                </a:lnTo>
                <a:lnTo>
                  <a:pt x="237100" y="2342912"/>
                </a:lnTo>
                <a:lnTo>
                  <a:pt x="242309" y="2347112"/>
                </a:lnTo>
                <a:lnTo>
                  <a:pt x="920063" y="1506522"/>
                </a:lnTo>
                <a:lnTo>
                  <a:pt x="865005" y="1900914"/>
                </a:lnTo>
                <a:close/>
                <a:moveTo>
                  <a:pt x="772406" y="2564220"/>
                </a:moveTo>
                <a:lnTo>
                  <a:pt x="468924" y="2564220"/>
                </a:lnTo>
                <a:lnTo>
                  <a:pt x="835955" y="2109008"/>
                </a:lnTo>
                <a:close/>
                <a:moveTo>
                  <a:pt x="892044" y="3240000"/>
                </a:moveTo>
                <a:lnTo>
                  <a:pt x="148356" y="3240000"/>
                </a:lnTo>
                <a:lnTo>
                  <a:pt x="276144" y="2663936"/>
                </a:lnTo>
                <a:lnTo>
                  <a:pt x="764256"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5" name="Rectangle 9">
            <a:extLst>
              <a:ext uri="{FF2B5EF4-FFF2-40B4-BE49-F238E27FC236}">
                <a16:creationId xmlns:a16="http://schemas.microsoft.com/office/drawing/2014/main" id="{F4DF7C3C-D955-465B-A7ED-DA6CEFF74209}"/>
              </a:ext>
            </a:extLst>
          </p:cNvPr>
          <p:cNvSpPr/>
          <p:nvPr/>
        </p:nvSpPr>
        <p:spPr>
          <a:xfrm>
            <a:off x="8435540" y="4689594"/>
            <a:ext cx="529466" cy="528605"/>
          </a:xfrm>
          <a:custGeom>
            <a:avLst/>
            <a:gdLst/>
            <a:ahLst/>
            <a:cxnLst/>
            <a:rect l="l" t="t" r="r" b="b"/>
            <a:pathLst>
              <a:path w="3228210" h="3222968">
                <a:moveTo>
                  <a:pt x="1619999" y="642446"/>
                </a:moveTo>
                <a:lnTo>
                  <a:pt x="2664115" y="1686562"/>
                </a:lnTo>
                <a:lnTo>
                  <a:pt x="2664116" y="1686562"/>
                </a:lnTo>
                <a:lnTo>
                  <a:pt x="2664116" y="3222968"/>
                </a:lnTo>
                <a:lnTo>
                  <a:pt x="2015013" y="3222968"/>
                </a:lnTo>
                <a:lnTo>
                  <a:pt x="2015013" y="2511495"/>
                </a:lnTo>
                <a:cubicBezTo>
                  <a:pt x="2015013" y="2399422"/>
                  <a:pt x="1924159" y="2308568"/>
                  <a:pt x="1812086" y="2308568"/>
                </a:cubicBezTo>
                <a:lnTo>
                  <a:pt x="1427912" y="2308568"/>
                </a:lnTo>
                <a:cubicBezTo>
                  <a:pt x="1315839" y="2308568"/>
                  <a:pt x="1224985" y="2399422"/>
                  <a:pt x="1224985" y="2511495"/>
                </a:cubicBezTo>
                <a:lnTo>
                  <a:pt x="1224985" y="3222968"/>
                </a:lnTo>
                <a:lnTo>
                  <a:pt x="575882" y="3222968"/>
                </a:lnTo>
                <a:lnTo>
                  <a:pt x="575882" y="1686562"/>
                </a:lnTo>
                <a:lnTo>
                  <a:pt x="575884" y="1686562"/>
                </a:lnTo>
                <a:close/>
                <a:moveTo>
                  <a:pt x="509997" y="122689"/>
                </a:moveTo>
                <a:lnTo>
                  <a:pt x="942045" y="122689"/>
                </a:lnTo>
                <a:lnTo>
                  <a:pt x="942045" y="542556"/>
                </a:lnTo>
                <a:lnTo>
                  <a:pt x="509997" y="974604"/>
                </a:lnTo>
                <a:close/>
                <a:moveTo>
                  <a:pt x="1620001" y="7099"/>
                </a:moveTo>
                <a:lnTo>
                  <a:pt x="3228210" y="1686560"/>
                </a:lnTo>
                <a:lnTo>
                  <a:pt x="2900441" y="1686560"/>
                </a:lnTo>
                <a:lnTo>
                  <a:pt x="1620001" y="349390"/>
                </a:lnTo>
                <a:close/>
                <a:moveTo>
                  <a:pt x="1619999" y="0"/>
                </a:moveTo>
                <a:lnTo>
                  <a:pt x="1619999" y="342291"/>
                </a:lnTo>
                <a:lnTo>
                  <a:pt x="330172" y="1679462"/>
                </a:lnTo>
                <a:lnTo>
                  <a:pt x="0" y="167946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6" name="Isosceles Triangle 8">
            <a:extLst>
              <a:ext uri="{FF2B5EF4-FFF2-40B4-BE49-F238E27FC236}">
                <a16:creationId xmlns:a16="http://schemas.microsoft.com/office/drawing/2014/main" id="{FED1BF7A-7546-4AF8-89CC-3CEC8A5874C0}"/>
              </a:ext>
            </a:extLst>
          </p:cNvPr>
          <p:cNvSpPr/>
          <p:nvPr/>
        </p:nvSpPr>
        <p:spPr>
          <a:xfrm rot="16200000">
            <a:off x="4359308" y="3634371"/>
            <a:ext cx="444149" cy="529543"/>
          </a:xfrm>
          <a:custGeom>
            <a:avLst/>
            <a:gdLst/>
            <a:ahLst/>
            <a:cxnLst/>
            <a:rect l="l" t="t" r="r" b="b"/>
            <a:pathLst>
              <a:path w="2708011" h="3228660">
                <a:moveTo>
                  <a:pt x="1895121" y="2005092"/>
                </a:moveTo>
                <a:cubicBezTo>
                  <a:pt x="1769067" y="2196199"/>
                  <a:pt x="1559641" y="2315968"/>
                  <a:pt x="1331007" y="2327705"/>
                </a:cubicBezTo>
                <a:cubicBezTo>
                  <a:pt x="1102373" y="2339443"/>
                  <a:pt x="881783" y="2241749"/>
                  <a:pt x="736821" y="2064556"/>
                </a:cubicBezTo>
                <a:lnTo>
                  <a:pt x="885891" y="1942602"/>
                </a:lnTo>
                <a:cubicBezTo>
                  <a:pt x="992076" y="2072396"/>
                  <a:pt x="1153658" y="2143956"/>
                  <a:pt x="1321132" y="2135359"/>
                </a:cubicBezTo>
                <a:cubicBezTo>
                  <a:pt x="1488607" y="2126761"/>
                  <a:pt x="1642011" y="2039030"/>
                  <a:pt x="1734346" y="1899045"/>
                </a:cubicBezTo>
                <a:close/>
                <a:moveTo>
                  <a:pt x="2315256" y="2179725"/>
                </a:moveTo>
                <a:cubicBezTo>
                  <a:pt x="2124977" y="2519973"/>
                  <a:pt x="1777729" y="2743099"/>
                  <a:pt x="1389179" y="2774782"/>
                </a:cubicBezTo>
                <a:cubicBezTo>
                  <a:pt x="1000629" y="2806465"/>
                  <a:pt x="621821" y="2642541"/>
                  <a:pt x="378934" y="2337614"/>
                </a:cubicBezTo>
                <a:lnTo>
                  <a:pt x="519502" y="2225645"/>
                </a:lnTo>
                <a:cubicBezTo>
                  <a:pt x="725082" y="2483736"/>
                  <a:pt x="1045705" y="2622480"/>
                  <a:pt x="1374574" y="2595664"/>
                </a:cubicBezTo>
                <a:cubicBezTo>
                  <a:pt x="1703443" y="2568848"/>
                  <a:pt x="1997353" y="2379994"/>
                  <a:pt x="2158406" y="2092008"/>
                </a:cubicBezTo>
                <a:close/>
                <a:moveTo>
                  <a:pt x="2315941" y="1615003"/>
                </a:moveTo>
                <a:lnTo>
                  <a:pt x="272242" y="1615003"/>
                </a:lnTo>
                <a:lnTo>
                  <a:pt x="872561" y="666216"/>
                </a:lnTo>
                <a:lnTo>
                  <a:pt x="872561" y="219906"/>
                </a:lnTo>
                <a:cubicBezTo>
                  <a:pt x="872561" y="98674"/>
                  <a:pt x="970839" y="396"/>
                  <a:pt x="1092071" y="396"/>
                </a:cubicBezTo>
                <a:lnTo>
                  <a:pt x="1293841" y="396"/>
                </a:lnTo>
                <a:lnTo>
                  <a:pt x="1294092" y="0"/>
                </a:lnTo>
                <a:lnTo>
                  <a:pt x="1294343" y="396"/>
                </a:lnTo>
                <a:lnTo>
                  <a:pt x="1470231" y="396"/>
                </a:lnTo>
                <a:cubicBezTo>
                  <a:pt x="1591463" y="396"/>
                  <a:pt x="1689741" y="98674"/>
                  <a:pt x="1689741" y="219906"/>
                </a:cubicBezTo>
                <a:lnTo>
                  <a:pt x="1689741" y="625313"/>
                </a:lnTo>
                <a:close/>
                <a:moveTo>
                  <a:pt x="2708011" y="2399368"/>
                </a:moveTo>
                <a:cubicBezTo>
                  <a:pt x="2440740" y="2877288"/>
                  <a:pt x="1950128" y="3187847"/>
                  <a:pt x="1403807" y="3224932"/>
                </a:cubicBezTo>
                <a:cubicBezTo>
                  <a:pt x="857486" y="3262017"/>
                  <a:pt x="329406" y="3020609"/>
                  <a:pt x="0" y="2583191"/>
                </a:cubicBezTo>
                <a:lnTo>
                  <a:pt x="143153" y="2475389"/>
                </a:lnTo>
                <a:cubicBezTo>
                  <a:pt x="436120" y="2864419"/>
                  <a:pt x="905784" y="3079123"/>
                  <a:pt x="1391671" y="3046140"/>
                </a:cubicBezTo>
                <a:cubicBezTo>
                  <a:pt x="1877558" y="3013157"/>
                  <a:pt x="2313899" y="2736952"/>
                  <a:pt x="2551604" y="23118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7" name="Donut 8">
            <a:extLst>
              <a:ext uri="{FF2B5EF4-FFF2-40B4-BE49-F238E27FC236}">
                <a16:creationId xmlns:a16="http://schemas.microsoft.com/office/drawing/2014/main" id="{E6D41FF5-B672-4C8A-A062-73A4028D9602}"/>
              </a:ext>
            </a:extLst>
          </p:cNvPr>
          <p:cNvSpPr/>
          <p:nvPr/>
        </p:nvSpPr>
        <p:spPr>
          <a:xfrm>
            <a:off x="9475134" y="3608548"/>
            <a:ext cx="486216" cy="581184"/>
          </a:xfrm>
          <a:custGeom>
            <a:avLst/>
            <a:gdLst/>
            <a:ahLst/>
            <a:cxnLst/>
            <a:rect l="l" t="t" r="r" b="b"/>
            <a:pathLst>
              <a:path w="2688046" h="3213079">
                <a:moveTo>
                  <a:pt x="1056023" y="556744"/>
                </a:moveTo>
                <a:lnTo>
                  <a:pt x="1056023" y="906412"/>
                </a:lnTo>
                <a:cubicBezTo>
                  <a:pt x="641240" y="1029807"/>
                  <a:pt x="338989" y="1414134"/>
                  <a:pt x="338989" y="1869056"/>
                </a:cubicBezTo>
                <a:cubicBezTo>
                  <a:pt x="338989" y="2424121"/>
                  <a:pt x="788958" y="2874090"/>
                  <a:pt x="1344023" y="2874090"/>
                </a:cubicBezTo>
                <a:cubicBezTo>
                  <a:pt x="1899088" y="2874090"/>
                  <a:pt x="2349057" y="2424121"/>
                  <a:pt x="2349057" y="1869056"/>
                </a:cubicBezTo>
                <a:cubicBezTo>
                  <a:pt x="2349057" y="1414134"/>
                  <a:pt x="2046806" y="1029807"/>
                  <a:pt x="1632023" y="906412"/>
                </a:cubicBezTo>
                <a:lnTo>
                  <a:pt x="1632023" y="556744"/>
                </a:lnTo>
                <a:cubicBezTo>
                  <a:pt x="2235992" y="687900"/>
                  <a:pt x="2688046" y="1225687"/>
                  <a:pt x="2688046" y="1869056"/>
                </a:cubicBezTo>
                <a:cubicBezTo>
                  <a:pt x="2688046" y="2611339"/>
                  <a:pt x="2086306" y="3213079"/>
                  <a:pt x="1344023" y="3213079"/>
                </a:cubicBezTo>
                <a:cubicBezTo>
                  <a:pt x="601740" y="3213079"/>
                  <a:pt x="0" y="2611339"/>
                  <a:pt x="0" y="1869056"/>
                </a:cubicBezTo>
                <a:cubicBezTo>
                  <a:pt x="0" y="1225687"/>
                  <a:pt x="452054" y="687900"/>
                  <a:pt x="1056023" y="556744"/>
                </a:cubicBezTo>
                <a:close/>
                <a:moveTo>
                  <a:pt x="1344023" y="0"/>
                </a:moveTo>
                <a:cubicBezTo>
                  <a:pt x="1443445" y="0"/>
                  <a:pt x="1524043" y="80598"/>
                  <a:pt x="1524043" y="180020"/>
                </a:cubicBezTo>
                <a:lnTo>
                  <a:pt x="1524043" y="1413058"/>
                </a:lnTo>
                <a:cubicBezTo>
                  <a:pt x="1524043" y="1512480"/>
                  <a:pt x="1443445" y="1593078"/>
                  <a:pt x="1344023" y="1593078"/>
                </a:cubicBezTo>
                <a:cubicBezTo>
                  <a:pt x="1244601" y="1593078"/>
                  <a:pt x="1164003" y="1512480"/>
                  <a:pt x="1164003" y="1413058"/>
                </a:cubicBezTo>
                <a:lnTo>
                  <a:pt x="1164003" y="180020"/>
                </a:lnTo>
                <a:cubicBezTo>
                  <a:pt x="1164003" y="80598"/>
                  <a:pt x="1244601" y="0"/>
                  <a:pt x="134402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58" name="Freeform 18">
            <a:extLst>
              <a:ext uri="{FF2B5EF4-FFF2-40B4-BE49-F238E27FC236}">
                <a16:creationId xmlns:a16="http://schemas.microsoft.com/office/drawing/2014/main" id="{F57ADD61-A5C9-4BA6-A485-F46349246C4A}"/>
              </a:ext>
            </a:extLst>
          </p:cNvPr>
          <p:cNvSpPr/>
          <p:nvPr/>
        </p:nvSpPr>
        <p:spPr>
          <a:xfrm>
            <a:off x="10104940" y="4747559"/>
            <a:ext cx="511325" cy="412677"/>
          </a:xfrm>
          <a:custGeom>
            <a:avLst/>
            <a:gdLst/>
            <a:ahLst/>
            <a:cxnLst/>
            <a:rect l="l" t="t" r="r" b="b"/>
            <a:pathLst>
              <a:path w="3307788" h="2669631">
                <a:moveTo>
                  <a:pt x="2793832" y="1478391"/>
                </a:moveTo>
                <a:cubicBezTo>
                  <a:pt x="2772990" y="1635402"/>
                  <a:pt x="2717678" y="1784517"/>
                  <a:pt x="2633007" y="1915952"/>
                </a:cubicBezTo>
                <a:cubicBezTo>
                  <a:pt x="2695386" y="1951862"/>
                  <a:pt x="2772768" y="1955673"/>
                  <a:pt x="2841607" y="1924185"/>
                </a:cubicBezTo>
                <a:cubicBezTo>
                  <a:pt x="2943442" y="1877605"/>
                  <a:pt x="2999062" y="1766364"/>
                  <a:pt x="2975226" y="1656948"/>
                </a:cubicBezTo>
                <a:cubicBezTo>
                  <a:pt x="2955176" y="1564911"/>
                  <a:pt x="2883463" y="1495086"/>
                  <a:pt x="2793832" y="1478391"/>
                </a:cubicBezTo>
                <a:close/>
                <a:moveTo>
                  <a:pt x="2807611" y="1247700"/>
                </a:moveTo>
                <a:lnTo>
                  <a:pt x="2807472" y="1256060"/>
                </a:lnTo>
                <a:cubicBezTo>
                  <a:pt x="2994195" y="1281771"/>
                  <a:pt x="3148201" y="1421768"/>
                  <a:pt x="3189276" y="1610317"/>
                </a:cubicBezTo>
                <a:cubicBezTo>
                  <a:pt x="3235041" y="1820393"/>
                  <a:pt x="3128252" y="2033972"/>
                  <a:pt x="2932732" y="2123406"/>
                </a:cubicBezTo>
                <a:cubicBezTo>
                  <a:pt x="2789297" y="2189015"/>
                  <a:pt x="2626543" y="2174805"/>
                  <a:pt x="2499470" y="2094044"/>
                </a:cubicBezTo>
                <a:cubicBezTo>
                  <a:pt x="2427194" y="2172627"/>
                  <a:pt x="2343030" y="2241391"/>
                  <a:pt x="2248861" y="2297980"/>
                </a:cubicBezTo>
                <a:cubicBezTo>
                  <a:pt x="2178351" y="2340352"/>
                  <a:pt x="2104446" y="2374567"/>
                  <a:pt x="2027600" y="2398134"/>
                </a:cubicBezTo>
                <a:lnTo>
                  <a:pt x="3307788" y="2397615"/>
                </a:lnTo>
                <a:cubicBezTo>
                  <a:pt x="3265361" y="2549905"/>
                  <a:pt x="2537441" y="2669620"/>
                  <a:pt x="1653814" y="2669631"/>
                </a:cubicBezTo>
                <a:cubicBezTo>
                  <a:pt x="773102" y="2669642"/>
                  <a:pt x="46417" y="2550707"/>
                  <a:pt x="0" y="2398955"/>
                </a:cubicBezTo>
                <a:lnTo>
                  <a:pt x="1280678" y="2398436"/>
                </a:lnTo>
                <a:cubicBezTo>
                  <a:pt x="1203764" y="2374915"/>
                  <a:pt x="1129786" y="2340732"/>
                  <a:pt x="1059201" y="2298380"/>
                </a:cubicBezTo>
                <a:cubicBezTo>
                  <a:pt x="693039" y="2078675"/>
                  <a:pt x="477900" y="1674935"/>
                  <a:pt x="499745" y="1248476"/>
                </a:cubicBezTo>
                <a:close/>
                <a:moveTo>
                  <a:pt x="1331611" y="201752"/>
                </a:moveTo>
                <a:cubicBezTo>
                  <a:pt x="1206335" y="290902"/>
                  <a:pt x="1124761" y="308382"/>
                  <a:pt x="1132336" y="435988"/>
                </a:cubicBezTo>
                <a:cubicBezTo>
                  <a:pt x="1160888" y="640507"/>
                  <a:pt x="1527973" y="617783"/>
                  <a:pt x="1498839" y="840365"/>
                </a:cubicBezTo>
                <a:cubicBezTo>
                  <a:pt x="1455138" y="960979"/>
                  <a:pt x="1395705" y="987199"/>
                  <a:pt x="1213910" y="1052459"/>
                </a:cubicBezTo>
                <a:cubicBezTo>
                  <a:pt x="1331028" y="972050"/>
                  <a:pt x="1364241" y="921357"/>
                  <a:pt x="1360745" y="809484"/>
                </a:cubicBezTo>
                <a:cubicBezTo>
                  <a:pt x="1360746" y="646916"/>
                  <a:pt x="1111360" y="626523"/>
                  <a:pt x="1020462" y="495421"/>
                </a:cubicBezTo>
                <a:cubicBezTo>
                  <a:pt x="941218" y="374224"/>
                  <a:pt x="1061250" y="280996"/>
                  <a:pt x="1331611" y="201752"/>
                </a:cubicBezTo>
                <a:close/>
                <a:moveTo>
                  <a:pt x="2164365" y="80223"/>
                </a:moveTo>
                <a:cubicBezTo>
                  <a:pt x="2021192" y="182108"/>
                  <a:pt x="1927964" y="202086"/>
                  <a:pt x="1936621" y="347922"/>
                </a:cubicBezTo>
                <a:cubicBezTo>
                  <a:pt x="1969252" y="581657"/>
                  <a:pt x="2388778" y="555687"/>
                  <a:pt x="2355482" y="810066"/>
                </a:cubicBezTo>
                <a:cubicBezTo>
                  <a:pt x="2305538" y="947910"/>
                  <a:pt x="2237615" y="977876"/>
                  <a:pt x="2029849" y="1052459"/>
                </a:cubicBezTo>
                <a:cubicBezTo>
                  <a:pt x="2163698" y="960563"/>
                  <a:pt x="2201656" y="902628"/>
                  <a:pt x="2197660" y="774773"/>
                </a:cubicBezTo>
                <a:cubicBezTo>
                  <a:pt x="2197661" y="588982"/>
                  <a:pt x="1912649" y="565676"/>
                  <a:pt x="1808765" y="415844"/>
                </a:cubicBezTo>
                <a:cubicBezTo>
                  <a:pt x="1718201" y="277334"/>
                  <a:pt x="1855380" y="170787"/>
                  <a:pt x="2164365" y="80223"/>
                </a:cubicBezTo>
                <a:close/>
                <a:moveTo>
                  <a:pt x="1754169" y="0"/>
                </a:moveTo>
                <a:cubicBezTo>
                  <a:pt x="1583512" y="121444"/>
                  <a:pt x="1472387" y="145257"/>
                  <a:pt x="1482706" y="319088"/>
                </a:cubicBezTo>
                <a:cubicBezTo>
                  <a:pt x="1521601" y="597693"/>
                  <a:pt x="2021663" y="566738"/>
                  <a:pt x="1981975" y="869950"/>
                </a:cubicBezTo>
                <a:cubicBezTo>
                  <a:pt x="1922443" y="1034256"/>
                  <a:pt x="1841481" y="1069974"/>
                  <a:pt x="1593831" y="1158875"/>
                </a:cubicBezTo>
                <a:cubicBezTo>
                  <a:pt x="1753374" y="1049338"/>
                  <a:pt x="1798619" y="980281"/>
                  <a:pt x="1793856" y="827882"/>
                </a:cubicBezTo>
                <a:cubicBezTo>
                  <a:pt x="1793857" y="606424"/>
                  <a:pt x="1454132" y="578644"/>
                  <a:pt x="1330306" y="400050"/>
                </a:cubicBezTo>
                <a:cubicBezTo>
                  <a:pt x="1222356" y="234950"/>
                  <a:pt x="1385869" y="107950"/>
                  <a:pt x="1754169"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9" name="Oval 7">
            <a:extLst>
              <a:ext uri="{FF2B5EF4-FFF2-40B4-BE49-F238E27FC236}">
                <a16:creationId xmlns:a16="http://schemas.microsoft.com/office/drawing/2014/main" id="{5B3365E1-0E4A-4E37-8487-402BEAEC4C18}"/>
              </a:ext>
            </a:extLst>
          </p:cNvPr>
          <p:cNvSpPr/>
          <p:nvPr/>
        </p:nvSpPr>
        <p:spPr>
          <a:xfrm>
            <a:off x="10252271" y="3641889"/>
            <a:ext cx="514505" cy="514505"/>
          </a:xfrm>
          <a:custGeom>
            <a:avLst/>
            <a:gdLst/>
            <a:ahLst/>
            <a:cxnLst/>
            <a:rect l="l" t="t" r="r" b="b"/>
            <a:pathLst>
              <a:path w="3240000" h="3240000">
                <a:moveTo>
                  <a:pt x="1415334" y="1947658"/>
                </a:moveTo>
                <a:lnTo>
                  <a:pt x="838053" y="2871852"/>
                </a:lnTo>
                <a:cubicBezTo>
                  <a:pt x="1312591" y="3168264"/>
                  <a:pt x="1913932" y="3170879"/>
                  <a:pt x="2391030" y="2878606"/>
                </a:cubicBezTo>
                <a:lnTo>
                  <a:pt x="1821709" y="1949263"/>
                </a:lnTo>
                <a:cubicBezTo>
                  <a:pt x="1763478" y="1986502"/>
                  <a:pt x="1694174" y="2007350"/>
                  <a:pt x="1620000" y="2007350"/>
                </a:cubicBezTo>
                <a:cubicBezTo>
                  <a:pt x="1544621" y="2007350"/>
                  <a:pt x="1474270" y="1985818"/>
                  <a:pt x="1415334" y="1947658"/>
                </a:cubicBezTo>
                <a:close/>
                <a:moveTo>
                  <a:pt x="1620001" y="1350973"/>
                </a:moveTo>
                <a:cubicBezTo>
                  <a:pt x="1471421" y="1350973"/>
                  <a:pt x="1350973" y="1471421"/>
                  <a:pt x="1350973" y="1620001"/>
                </a:cubicBezTo>
                <a:cubicBezTo>
                  <a:pt x="1350973" y="1768581"/>
                  <a:pt x="1471421" y="1889029"/>
                  <a:pt x="1620001" y="1889029"/>
                </a:cubicBezTo>
                <a:cubicBezTo>
                  <a:pt x="1768581" y="1889029"/>
                  <a:pt x="1889029" y="1768581"/>
                  <a:pt x="1889029" y="1620001"/>
                </a:cubicBezTo>
                <a:cubicBezTo>
                  <a:pt x="1889029" y="1471421"/>
                  <a:pt x="1768581" y="1350973"/>
                  <a:pt x="1620001" y="1350973"/>
                </a:cubicBezTo>
                <a:close/>
                <a:moveTo>
                  <a:pt x="2324470" y="322965"/>
                </a:moveTo>
                <a:lnTo>
                  <a:pt x="1804044" y="1281148"/>
                </a:lnTo>
                <a:cubicBezTo>
                  <a:pt x="1925507" y="1345192"/>
                  <a:pt x="2007350" y="1473038"/>
                  <a:pt x="2007350" y="1620000"/>
                </a:cubicBezTo>
                <a:lnTo>
                  <a:pt x="2005998" y="1633413"/>
                </a:lnTo>
                <a:lnTo>
                  <a:pt x="3095109" y="1671260"/>
                </a:lnTo>
                <a:cubicBezTo>
                  <a:pt x="3114541" y="1112092"/>
                  <a:pt x="2816135" y="590008"/>
                  <a:pt x="2324470" y="322965"/>
                </a:cubicBezTo>
                <a:close/>
                <a:moveTo>
                  <a:pt x="926838" y="316888"/>
                </a:moveTo>
                <a:cubicBezTo>
                  <a:pt x="432869" y="579644"/>
                  <a:pt x="129933" y="1099113"/>
                  <a:pt x="144500" y="1658429"/>
                </a:cubicBezTo>
                <a:lnTo>
                  <a:pt x="1233664" y="1630062"/>
                </a:lnTo>
                <a:cubicBezTo>
                  <a:pt x="1232693" y="1626734"/>
                  <a:pt x="1232650" y="1623372"/>
                  <a:pt x="1232650" y="1620000"/>
                </a:cubicBezTo>
                <a:cubicBezTo>
                  <a:pt x="1232650" y="1471836"/>
                  <a:pt x="1315838" y="1343102"/>
                  <a:pt x="1438904" y="1279548"/>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0" name="Freeform 20">
            <a:extLst>
              <a:ext uri="{FF2B5EF4-FFF2-40B4-BE49-F238E27FC236}">
                <a16:creationId xmlns:a16="http://schemas.microsoft.com/office/drawing/2014/main" id="{E674EC10-6DF4-4D79-8C68-8E0E302F4814}"/>
              </a:ext>
            </a:extLst>
          </p:cNvPr>
          <p:cNvSpPr/>
          <p:nvPr/>
        </p:nvSpPr>
        <p:spPr>
          <a:xfrm>
            <a:off x="10998217" y="5652772"/>
            <a:ext cx="536427" cy="573297"/>
          </a:xfrm>
          <a:custGeom>
            <a:avLst/>
            <a:gdLst>
              <a:gd name="connsiteX0" fmla="*/ 795647 w 2149434"/>
              <a:gd name="connsiteY0" fmla="*/ 2933205 h 2933205"/>
              <a:gd name="connsiteX1" fmla="*/ 0 w 2149434"/>
              <a:gd name="connsiteY1" fmla="*/ 1531917 h 2933205"/>
              <a:gd name="connsiteX2" fmla="*/ 463138 w 2149434"/>
              <a:gd name="connsiteY2" fmla="*/ 1733797 h 2933205"/>
              <a:gd name="connsiteX3" fmla="*/ 700645 w 2149434"/>
              <a:gd name="connsiteY3" fmla="*/ 166255 h 2933205"/>
              <a:gd name="connsiteX4" fmla="*/ 676894 w 2149434"/>
              <a:gd name="connsiteY4" fmla="*/ 0 h 2933205"/>
              <a:gd name="connsiteX5" fmla="*/ 2066307 w 2149434"/>
              <a:gd name="connsiteY5" fmla="*/ 819397 h 2933205"/>
              <a:gd name="connsiteX6" fmla="*/ 2149434 w 2149434"/>
              <a:gd name="connsiteY6" fmla="*/ 593766 h 2933205"/>
              <a:gd name="connsiteX7" fmla="*/ 1816925 w 2149434"/>
              <a:gd name="connsiteY7" fmla="*/ 2933205 h 2933205"/>
              <a:gd name="connsiteX8" fmla="*/ 1187533 w 2149434"/>
              <a:gd name="connsiteY8" fmla="*/ 926275 h 2933205"/>
              <a:gd name="connsiteX9" fmla="*/ 1080655 w 2149434"/>
              <a:gd name="connsiteY9" fmla="*/ 1828800 h 2933205"/>
              <a:gd name="connsiteX10" fmla="*/ 914400 w 2149434"/>
              <a:gd name="connsiteY10" fmla="*/ 1448790 h 2933205"/>
              <a:gd name="connsiteX11" fmla="*/ 795647 w 2149434"/>
              <a:gd name="connsiteY11" fmla="*/ 2933205 h 2933205"/>
              <a:gd name="connsiteX0" fmla="*/ 795647 w 2149434"/>
              <a:gd name="connsiteY0" fmla="*/ 2933205 h 2933205"/>
              <a:gd name="connsiteX1" fmla="*/ 0 w 2149434"/>
              <a:gd name="connsiteY1" fmla="*/ 1531917 h 2933205"/>
              <a:gd name="connsiteX2" fmla="*/ 463138 w 2149434"/>
              <a:gd name="connsiteY2" fmla="*/ 1733797 h 2933205"/>
              <a:gd name="connsiteX3" fmla="*/ 676894 w 2149434"/>
              <a:gd name="connsiteY3" fmla="*/ 0 h 2933205"/>
              <a:gd name="connsiteX4" fmla="*/ 2066307 w 2149434"/>
              <a:gd name="connsiteY4" fmla="*/ 819397 h 2933205"/>
              <a:gd name="connsiteX5" fmla="*/ 2149434 w 2149434"/>
              <a:gd name="connsiteY5" fmla="*/ 593766 h 2933205"/>
              <a:gd name="connsiteX6" fmla="*/ 1816925 w 2149434"/>
              <a:gd name="connsiteY6" fmla="*/ 2933205 h 2933205"/>
              <a:gd name="connsiteX7" fmla="*/ 1187533 w 2149434"/>
              <a:gd name="connsiteY7" fmla="*/ 926275 h 2933205"/>
              <a:gd name="connsiteX8" fmla="*/ 1080655 w 2149434"/>
              <a:gd name="connsiteY8" fmla="*/ 1828800 h 2933205"/>
              <a:gd name="connsiteX9" fmla="*/ 914400 w 2149434"/>
              <a:gd name="connsiteY9" fmla="*/ 1448790 h 2933205"/>
              <a:gd name="connsiteX10" fmla="*/ 795647 w 2149434"/>
              <a:gd name="connsiteY10" fmla="*/ 2933205 h 2933205"/>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2066307 w 2149434"/>
              <a:gd name="connsiteY4" fmla="*/ 1036680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2066307 w 2149434"/>
              <a:gd name="connsiteY4" fmla="*/ 1036680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095113"/>
              <a:gd name="connsiteY0" fmla="*/ 3150488 h 3150488"/>
              <a:gd name="connsiteX1" fmla="*/ 0 w 2095113"/>
              <a:gd name="connsiteY1" fmla="*/ 1749200 h 3150488"/>
              <a:gd name="connsiteX2" fmla="*/ 463138 w 2095113"/>
              <a:gd name="connsiteY2" fmla="*/ 1951080 h 3150488"/>
              <a:gd name="connsiteX3" fmla="*/ 776482 w 2095113"/>
              <a:gd name="connsiteY3" fmla="*/ 0 h 3150488"/>
              <a:gd name="connsiteX4" fmla="*/ 1975772 w 2095113"/>
              <a:gd name="connsiteY4" fmla="*/ 991413 h 3150488"/>
              <a:gd name="connsiteX5" fmla="*/ 2095113 w 2095113"/>
              <a:gd name="connsiteY5" fmla="*/ 702407 h 3150488"/>
              <a:gd name="connsiteX6" fmla="*/ 1816925 w 2095113"/>
              <a:gd name="connsiteY6" fmla="*/ 3150488 h 3150488"/>
              <a:gd name="connsiteX7" fmla="*/ 1187533 w 2095113"/>
              <a:gd name="connsiteY7" fmla="*/ 1143558 h 3150488"/>
              <a:gd name="connsiteX8" fmla="*/ 1080655 w 2095113"/>
              <a:gd name="connsiteY8" fmla="*/ 2046083 h 3150488"/>
              <a:gd name="connsiteX9" fmla="*/ 914400 w 2095113"/>
              <a:gd name="connsiteY9" fmla="*/ 1666073 h 3150488"/>
              <a:gd name="connsiteX10" fmla="*/ 795647 w 2095113"/>
              <a:gd name="connsiteY10" fmla="*/ 3150488 h 3150488"/>
              <a:gd name="connsiteX0" fmla="*/ 795647 w 2760540"/>
              <a:gd name="connsiteY0" fmla="*/ 3150488 h 3150488"/>
              <a:gd name="connsiteX1" fmla="*/ 0 w 2760540"/>
              <a:gd name="connsiteY1" fmla="*/ 1749200 h 3150488"/>
              <a:gd name="connsiteX2" fmla="*/ 463138 w 2760540"/>
              <a:gd name="connsiteY2" fmla="*/ 1951080 h 3150488"/>
              <a:gd name="connsiteX3" fmla="*/ 776482 w 2760540"/>
              <a:gd name="connsiteY3" fmla="*/ 0 h 3150488"/>
              <a:gd name="connsiteX4" fmla="*/ 1975772 w 2760540"/>
              <a:gd name="connsiteY4" fmla="*/ 991413 h 3150488"/>
              <a:gd name="connsiteX5" fmla="*/ 2095113 w 2760540"/>
              <a:gd name="connsiteY5" fmla="*/ 702407 h 3150488"/>
              <a:gd name="connsiteX6" fmla="*/ 1816925 w 2760540"/>
              <a:gd name="connsiteY6" fmla="*/ 3150488 h 3150488"/>
              <a:gd name="connsiteX7" fmla="*/ 1187533 w 2760540"/>
              <a:gd name="connsiteY7" fmla="*/ 1143558 h 3150488"/>
              <a:gd name="connsiteX8" fmla="*/ 1080655 w 2760540"/>
              <a:gd name="connsiteY8" fmla="*/ 2046083 h 3150488"/>
              <a:gd name="connsiteX9" fmla="*/ 914400 w 2760540"/>
              <a:gd name="connsiteY9" fmla="*/ 1666073 h 3150488"/>
              <a:gd name="connsiteX10" fmla="*/ 795647 w 2760540"/>
              <a:gd name="connsiteY10" fmla="*/ 3150488 h 3150488"/>
              <a:gd name="connsiteX0" fmla="*/ 795647 w 2904019"/>
              <a:gd name="connsiteY0" fmla="*/ 3150488 h 3150488"/>
              <a:gd name="connsiteX1" fmla="*/ 0 w 2904019"/>
              <a:gd name="connsiteY1" fmla="*/ 1749200 h 3150488"/>
              <a:gd name="connsiteX2" fmla="*/ 463138 w 2904019"/>
              <a:gd name="connsiteY2" fmla="*/ 1951080 h 3150488"/>
              <a:gd name="connsiteX3" fmla="*/ 776482 w 2904019"/>
              <a:gd name="connsiteY3" fmla="*/ 0 h 3150488"/>
              <a:gd name="connsiteX4" fmla="*/ 1975772 w 2904019"/>
              <a:gd name="connsiteY4" fmla="*/ 991413 h 3150488"/>
              <a:gd name="connsiteX5" fmla="*/ 2095113 w 2904019"/>
              <a:gd name="connsiteY5" fmla="*/ 702407 h 3150488"/>
              <a:gd name="connsiteX6" fmla="*/ 1816925 w 2904019"/>
              <a:gd name="connsiteY6" fmla="*/ 3150488 h 3150488"/>
              <a:gd name="connsiteX7" fmla="*/ 1187533 w 2904019"/>
              <a:gd name="connsiteY7" fmla="*/ 1143558 h 3150488"/>
              <a:gd name="connsiteX8" fmla="*/ 1080655 w 2904019"/>
              <a:gd name="connsiteY8" fmla="*/ 2046083 h 3150488"/>
              <a:gd name="connsiteX9" fmla="*/ 914400 w 2904019"/>
              <a:gd name="connsiteY9" fmla="*/ 1666073 h 3150488"/>
              <a:gd name="connsiteX10" fmla="*/ 795647 w 2904019"/>
              <a:gd name="connsiteY10" fmla="*/ 3150488 h 3150488"/>
              <a:gd name="connsiteX0" fmla="*/ 795647 w 2905418"/>
              <a:gd name="connsiteY0" fmla="*/ 3150488 h 3186701"/>
              <a:gd name="connsiteX1" fmla="*/ 0 w 2905418"/>
              <a:gd name="connsiteY1" fmla="*/ 1749200 h 3186701"/>
              <a:gd name="connsiteX2" fmla="*/ 463138 w 2905418"/>
              <a:gd name="connsiteY2" fmla="*/ 1951080 h 3186701"/>
              <a:gd name="connsiteX3" fmla="*/ 776482 w 2905418"/>
              <a:gd name="connsiteY3" fmla="*/ 0 h 3186701"/>
              <a:gd name="connsiteX4" fmla="*/ 1975772 w 2905418"/>
              <a:gd name="connsiteY4" fmla="*/ 991413 h 3186701"/>
              <a:gd name="connsiteX5" fmla="*/ 2095113 w 2905418"/>
              <a:gd name="connsiteY5" fmla="*/ 702407 h 3186701"/>
              <a:gd name="connsiteX6" fmla="*/ 1821452 w 2905418"/>
              <a:gd name="connsiteY6" fmla="*/ 3186701 h 3186701"/>
              <a:gd name="connsiteX7" fmla="*/ 1187533 w 2905418"/>
              <a:gd name="connsiteY7" fmla="*/ 1143558 h 3186701"/>
              <a:gd name="connsiteX8" fmla="*/ 1080655 w 2905418"/>
              <a:gd name="connsiteY8" fmla="*/ 2046083 h 3186701"/>
              <a:gd name="connsiteX9" fmla="*/ 914400 w 2905418"/>
              <a:gd name="connsiteY9" fmla="*/ 1666073 h 3186701"/>
              <a:gd name="connsiteX10" fmla="*/ 795647 w 2905418"/>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1975772 w 2937337"/>
              <a:gd name="connsiteY4" fmla="*/ 991413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893849"/>
              <a:gd name="connsiteY0" fmla="*/ 3150488 h 3186701"/>
              <a:gd name="connsiteX1" fmla="*/ 0 w 2893849"/>
              <a:gd name="connsiteY1" fmla="*/ 1749200 h 3186701"/>
              <a:gd name="connsiteX2" fmla="*/ 463138 w 2893849"/>
              <a:gd name="connsiteY2" fmla="*/ 1951080 h 3186701"/>
              <a:gd name="connsiteX3" fmla="*/ 776482 w 2893849"/>
              <a:gd name="connsiteY3" fmla="*/ 0 h 3186701"/>
              <a:gd name="connsiteX4" fmla="*/ 2034620 w 2893849"/>
              <a:gd name="connsiteY4" fmla="*/ 1294704 h 3186701"/>
              <a:gd name="connsiteX5" fmla="*/ 2031739 w 2893849"/>
              <a:gd name="connsiteY5" fmla="*/ 711461 h 3186701"/>
              <a:gd name="connsiteX6" fmla="*/ 1821452 w 2893849"/>
              <a:gd name="connsiteY6" fmla="*/ 3186701 h 3186701"/>
              <a:gd name="connsiteX7" fmla="*/ 1187533 w 2893849"/>
              <a:gd name="connsiteY7" fmla="*/ 1143558 h 3186701"/>
              <a:gd name="connsiteX8" fmla="*/ 1080655 w 2893849"/>
              <a:gd name="connsiteY8" fmla="*/ 2046083 h 3186701"/>
              <a:gd name="connsiteX9" fmla="*/ 914400 w 2893849"/>
              <a:gd name="connsiteY9" fmla="*/ 1666073 h 3186701"/>
              <a:gd name="connsiteX10" fmla="*/ 795647 w 2893849"/>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03465 w 2936139"/>
              <a:gd name="connsiteY0" fmla="*/ 3168594 h 3186701"/>
              <a:gd name="connsiteX1" fmla="*/ 0 w 2936139"/>
              <a:gd name="connsiteY1" fmla="*/ 1726566 h 3186701"/>
              <a:gd name="connsiteX2" fmla="*/ 404291 w 2936139"/>
              <a:gd name="connsiteY2" fmla="*/ 2009927 h 3186701"/>
              <a:gd name="connsiteX3" fmla="*/ 781009 w 2936139"/>
              <a:gd name="connsiteY3" fmla="*/ 0 h 3186701"/>
              <a:gd name="connsiteX4" fmla="*/ 2039147 w 2936139"/>
              <a:gd name="connsiteY4" fmla="*/ 1294704 h 3186701"/>
              <a:gd name="connsiteX5" fmla="*/ 2036266 w 2936139"/>
              <a:gd name="connsiteY5" fmla="*/ 711461 h 3186701"/>
              <a:gd name="connsiteX6" fmla="*/ 1825979 w 2936139"/>
              <a:gd name="connsiteY6" fmla="*/ 3186701 h 3186701"/>
              <a:gd name="connsiteX7" fmla="*/ 1192060 w 2936139"/>
              <a:gd name="connsiteY7" fmla="*/ 1143558 h 3186701"/>
              <a:gd name="connsiteX8" fmla="*/ 1085182 w 2936139"/>
              <a:gd name="connsiteY8" fmla="*/ 2046083 h 3186701"/>
              <a:gd name="connsiteX9" fmla="*/ 918927 w 2936139"/>
              <a:gd name="connsiteY9" fmla="*/ 1666073 h 3186701"/>
              <a:gd name="connsiteX10" fmla="*/ 1103465 w 2936139"/>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897156"/>
              <a:gd name="connsiteY0" fmla="*/ 3168594 h 3173121"/>
              <a:gd name="connsiteX1" fmla="*/ 0 w 2897156"/>
              <a:gd name="connsiteY1" fmla="*/ 1749200 h 3173121"/>
              <a:gd name="connsiteX2" fmla="*/ 449559 w 2897156"/>
              <a:gd name="connsiteY2" fmla="*/ 2009927 h 3173121"/>
              <a:gd name="connsiteX3" fmla="*/ 826277 w 2897156"/>
              <a:gd name="connsiteY3" fmla="*/ 0 h 3173121"/>
              <a:gd name="connsiteX4" fmla="*/ 2084415 w 2897156"/>
              <a:gd name="connsiteY4" fmla="*/ 1294704 h 3173121"/>
              <a:gd name="connsiteX5" fmla="*/ 2081534 w 2897156"/>
              <a:gd name="connsiteY5" fmla="*/ 711461 h 3173121"/>
              <a:gd name="connsiteX6" fmla="*/ 1581537 w 2897156"/>
              <a:gd name="connsiteY6" fmla="*/ 3173121 h 3173121"/>
              <a:gd name="connsiteX7" fmla="*/ 1237328 w 2897156"/>
              <a:gd name="connsiteY7" fmla="*/ 1143558 h 3173121"/>
              <a:gd name="connsiteX8" fmla="*/ 1130450 w 2897156"/>
              <a:gd name="connsiteY8" fmla="*/ 2046083 h 3173121"/>
              <a:gd name="connsiteX9" fmla="*/ 918927 w 2897156"/>
              <a:gd name="connsiteY9" fmla="*/ 1697760 h 3173121"/>
              <a:gd name="connsiteX10" fmla="*/ 1148733 w 2897156"/>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30450 w 2969045"/>
              <a:gd name="connsiteY8" fmla="*/ 2046083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30450 w 2969045"/>
              <a:gd name="connsiteY8" fmla="*/ 2046083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288886 w 2969045"/>
              <a:gd name="connsiteY8" fmla="*/ 2367481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69045" h="3173121">
                <a:moveTo>
                  <a:pt x="1148733" y="3168594"/>
                </a:moveTo>
                <a:cubicBezTo>
                  <a:pt x="-68605" y="2992718"/>
                  <a:pt x="289357" y="2373225"/>
                  <a:pt x="0" y="1749200"/>
                </a:cubicBezTo>
                <a:cubicBezTo>
                  <a:pt x="211718" y="1712379"/>
                  <a:pt x="518500" y="2277611"/>
                  <a:pt x="449559" y="2009927"/>
                </a:cubicBezTo>
                <a:cubicBezTo>
                  <a:pt x="87752" y="952162"/>
                  <a:pt x="1169975" y="921963"/>
                  <a:pt x="826277" y="0"/>
                </a:cubicBezTo>
                <a:cubicBezTo>
                  <a:pt x="1894489" y="60376"/>
                  <a:pt x="1582046" y="1053258"/>
                  <a:pt x="2084415" y="1294704"/>
                </a:cubicBezTo>
                <a:cubicBezTo>
                  <a:pt x="2220765" y="1319082"/>
                  <a:pt x="2384277" y="1207659"/>
                  <a:pt x="2081534" y="711461"/>
                </a:cubicBezTo>
                <a:cubicBezTo>
                  <a:pt x="3844765" y="2025429"/>
                  <a:pt x="2606774" y="3099478"/>
                  <a:pt x="1581537" y="3173121"/>
                </a:cubicBezTo>
                <a:cubicBezTo>
                  <a:pt x="2049242" y="2917586"/>
                  <a:pt x="2204598" y="1824606"/>
                  <a:pt x="1237328" y="1143558"/>
                </a:cubicBezTo>
                <a:cubicBezTo>
                  <a:pt x="1479342" y="1777869"/>
                  <a:pt x="1318476" y="2090782"/>
                  <a:pt x="1162138" y="2408222"/>
                </a:cubicBezTo>
                <a:cubicBezTo>
                  <a:pt x="1159532" y="2246847"/>
                  <a:pt x="1324413" y="1899876"/>
                  <a:pt x="918927" y="1697760"/>
                </a:cubicBezTo>
                <a:cubicBezTo>
                  <a:pt x="1108697" y="2305733"/>
                  <a:pt x="307113" y="2497246"/>
                  <a:pt x="1148733" y="316859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1" name="Rounded Rectangle 25">
            <a:extLst>
              <a:ext uri="{FF2B5EF4-FFF2-40B4-BE49-F238E27FC236}">
                <a16:creationId xmlns:a16="http://schemas.microsoft.com/office/drawing/2014/main" id="{52251A18-A73B-4A26-9FEC-6B831E23205B}"/>
              </a:ext>
            </a:extLst>
          </p:cNvPr>
          <p:cNvSpPr/>
          <p:nvPr/>
        </p:nvSpPr>
        <p:spPr>
          <a:xfrm>
            <a:off x="10972939" y="2640819"/>
            <a:ext cx="586980" cy="430164"/>
          </a:xfrm>
          <a:custGeom>
            <a:avLst/>
            <a:gdLst/>
            <a:ahLst/>
            <a:cxnLst/>
            <a:rect l="l" t="t" r="r" b="b"/>
            <a:pathLst>
              <a:path w="3248842" h="2380886">
                <a:moveTo>
                  <a:pt x="1194785" y="1472263"/>
                </a:moveTo>
                <a:cubicBezTo>
                  <a:pt x="1150014" y="1472263"/>
                  <a:pt x="1113720" y="1508557"/>
                  <a:pt x="1113720" y="1553328"/>
                </a:cubicBezTo>
                <a:lnTo>
                  <a:pt x="1113720" y="1600880"/>
                </a:lnTo>
                <a:cubicBezTo>
                  <a:pt x="1113720" y="1645651"/>
                  <a:pt x="1150014" y="1681945"/>
                  <a:pt x="1194785" y="1681945"/>
                </a:cubicBezTo>
                <a:lnTo>
                  <a:pt x="2067186" y="1681945"/>
                </a:lnTo>
                <a:cubicBezTo>
                  <a:pt x="2111957" y="1681945"/>
                  <a:pt x="2148251" y="1645651"/>
                  <a:pt x="2148251" y="1600880"/>
                </a:cubicBezTo>
                <a:lnTo>
                  <a:pt x="2148251" y="1553328"/>
                </a:lnTo>
                <a:cubicBezTo>
                  <a:pt x="2148251" y="1508557"/>
                  <a:pt x="2111957" y="1472263"/>
                  <a:pt x="2067186" y="1472263"/>
                </a:cubicBezTo>
                <a:close/>
                <a:moveTo>
                  <a:pt x="2582402" y="986449"/>
                </a:moveTo>
                <a:cubicBezTo>
                  <a:pt x="2477247" y="986449"/>
                  <a:pt x="2392002" y="1071694"/>
                  <a:pt x="2392002" y="1176848"/>
                </a:cubicBezTo>
                <a:cubicBezTo>
                  <a:pt x="2392002" y="1282003"/>
                  <a:pt x="2477247" y="1367248"/>
                  <a:pt x="2582402" y="1367248"/>
                </a:cubicBezTo>
                <a:cubicBezTo>
                  <a:pt x="2687557" y="1367248"/>
                  <a:pt x="2772801" y="1282003"/>
                  <a:pt x="2772801" y="1176848"/>
                </a:cubicBezTo>
                <a:cubicBezTo>
                  <a:pt x="2772801" y="1071694"/>
                  <a:pt x="2687557" y="986449"/>
                  <a:pt x="2582402" y="986449"/>
                </a:cubicBezTo>
                <a:close/>
                <a:moveTo>
                  <a:pt x="679570" y="986449"/>
                </a:moveTo>
                <a:cubicBezTo>
                  <a:pt x="574415" y="986449"/>
                  <a:pt x="489171" y="1071694"/>
                  <a:pt x="489171" y="1176848"/>
                </a:cubicBezTo>
                <a:cubicBezTo>
                  <a:pt x="489171" y="1282003"/>
                  <a:pt x="574415" y="1367248"/>
                  <a:pt x="679570" y="1367248"/>
                </a:cubicBezTo>
                <a:cubicBezTo>
                  <a:pt x="784725" y="1367248"/>
                  <a:pt x="869970" y="1282003"/>
                  <a:pt x="869970" y="1176848"/>
                </a:cubicBezTo>
                <a:cubicBezTo>
                  <a:pt x="869970" y="1071694"/>
                  <a:pt x="784725" y="986449"/>
                  <a:pt x="679570" y="986449"/>
                </a:cubicBezTo>
                <a:close/>
                <a:moveTo>
                  <a:pt x="867954" y="155801"/>
                </a:moveTo>
                <a:lnTo>
                  <a:pt x="726849" y="858549"/>
                </a:lnTo>
                <a:lnTo>
                  <a:pt x="2535122" y="858549"/>
                </a:lnTo>
                <a:lnTo>
                  <a:pt x="2394017" y="155801"/>
                </a:lnTo>
                <a:close/>
                <a:moveTo>
                  <a:pt x="677268" y="0"/>
                </a:moveTo>
                <a:lnTo>
                  <a:pt x="2584703" y="0"/>
                </a:lnTo>
                <a:lnTo>
                  <a:pt x="2736658" y="607820"/>
                </a:lnTo>
                <a:cubicBezTo>
                  <a:pt x="2766265" y="579906"/>
                  <a:pt x="2806392" y="564164"/>
                  <a:pt x="2850195" y="564164"/>
                </a:cubicBezTo>
                <a:lnTo>
                  <a:pt x="3069929" y="564164"/>
                </a:lnTo>
                <a:cubicBezTo>
                  <a:pt x="3168740" y="564164"/>
                  <a:pt x="3248842" y="644266"/>
                  <a:pt x="3248842" y="743077"/>
                </a:cubicBezTo>
                <a:lnTo>
                  <a:pt x="3248842" y="792706"/>
                </a:lnTo>
                <a:cubicBezTo>
                  <a:pt x="3248842" y="891517"/>
                  <a:pt x="3168740" y="971619"/>
                  <a:pt x="3069929" y="971619"/>
                </a:cubicBezTo>
                <a:lnTo>
                  <a:pt x="3054536" y="971619"/>
                </a:lnTo>
                <a:cubicBezTo>
                  <a:pt x="3060628" y="989042"/>
                  <a:pt x="3063411" y="1007758"/>
                  <a:pt x="3063411" y="1027125"/>
                </a:cubicBezTo>
                <a:lnTo>
                  <a:pt x="3063411" y="2015961"/>
                </a:lnTo>
                <a:lnTo>
                  <a:pt x="2889080" y="2015961"/>
                </a:lnTo>
                <a:lnTo>
                  <a:pt x="2889080" y="2260325"/>
                </a:lnTo>
                <a:cubicBezTo>
                  <a:pt x="2889080" y="2326909"/>
                  <a:pt x="2835102" y="2380886"/>
                  <a:pt x="2768518" y="2380886"/>
                </a:cubicBezTo>
                <a:lnTo>
                  <a:pt x="2286284" y="2380886"/>
                </a:lnTo>
                <a:cubicBezTo>
                  <a:pt x="2219700" y="2380886"/>
                  <a:pt x="2165723" y="2326909"/>
                  <a:pt x="2165723" y="2260325"/>
                </a:cubicBezTo>
                <a:lnTo>
                  <a:pt x="2165723" y="2015961"/>
                </a:lnTo>
                <a:lnTo>
                  <a:pt x="1096248" y="2015961"/>
                </a:lnTo>
                <a:lnTo>
                  <a:pt x="1096248" y="2260325"/>
                </a:lnTo>
                <a:cubicBezTo>
                  <a:pt x="1096248" y="2326909"/>
                  <a:pt x="1042270" y="2380886"/>
                  <a:pt x="975686" y="2380886"/>
                </a:cubicBezTo>
                <a:lnTo>
                  <a:pt x="493453" y="2380886"/>
                </a:lnTo>
                <a:cubicBezTo>
                  <a:pt x="426869" y="2380886"/>
                  <a:pt x="372891" y="2326909"/>
                  <a:pt x="372891" y="2260325"/>
                </a:cubicBezTo>
                <a:lnTo>
                  <a:pt x="372891" y="2015961"/>
                </a:lnTo>
                <a:lnTo>
                  <a:pt x="198560" y="2015961"/>
                </a:lnTo>
                <a:lnTo>
                  <a:pt x="198560" y="1027125"/>
                </a:lnTo>
                <a:cubicBezTo>
                  <a:pt x="198560" y="1007758"/>
                  <a:pt x="201343" y="989042"/>
                  <a:pt x="207435" y="971619"/>
                </a:cubicBezTo>
                <a:lnTo>
                  <a:pt x="178913" y="971619"/>
                </a:lnTo>
                <a:cubicBezTo>
                  <a:pt x="80102" y="971619"/>
                  <a:pt x="0" y="891517"/>
                  <a:pt x="0" y="792706"/>
                </a:cubicBezTo>
                <a:lnTo>
                  <a:pt x="0" y="743077"/>
                </a:lnTo>
                <a:cubicBezTo>
                  <a:pt x="0" y="644266"/>
                  <a:pt x="80102" y="564164"/>
                  <a:pt x="178913" y="564164"/>
                </a:cubicBezTo>
                <a:lnTo>
                  <a:pt x="398647" y="564164"/>
                </a:lnTo>
                <a:cubicBezTo>
                  <a:pt x="447310" y="564164"/>
                  <a:pt x="491436" y="583593"/>
                  <a:pt x="523419" y="61539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2" name="Block Arc 41">
            <a:extLst>
              <a:ext uri="{FF2B5EF4-FFF2-40B4-BE49-F238E27FC236}">
                <a16:creationId xmlns:a16="http://schemas.microsoft.com/office/drawing/2014/main" id="{36DCD789-FED8-401C-8C81-CF9F331DAB6D}"/>
              </a:ext>
            </a:extLst>
          </p:cNvPr>
          <p:cNvSpPr/>
          <p:nvPr/>
        </p:nvSpPr>
        <p:spPr>
          <a:xfrm>
            <a:off x="9454085" y="5654191"/>
            <a:ext cx="563324" cy="570461"/>
          </a:xfrm>
          <a:custGeom>
            <a:avLst/>
            <a:gdLst/>
            <a:ahLst/>
            <a:cxnLst/>
            <a:rect l="l" t="t" r="r" b="b"/>
            <a:pathLst>
              <a:path w="2844151" h="2880180">
                <a:moveTo>
                  <a:pt x="2390187" y="1502145"/>
                </a:moveTo>
                <a:lnTo>
                  <a:pt x="2844151" y="1530794"/>
                </a:lnTo>
                <a:cubicBezTo>
                  <a:pt x="2804784" y="2154619"/>
                  <a:pt x="2367464" y="2681809"/>
                  <a:pt x="1761650" y="2835749"/>
                </a:cubicBezTo>
                <a:cubicBezTo>
                  <a:pt x="1191486" y="2980631"/>
                  <a:pt x="594633" y="2763755"/>
                  <a:pt x="252983" y="2293680"/>
                </a:cubicBezTo>
                <a:lnTo>
                  <a:pt x="102982" y="2380283"/>
                </a:lnTo>
                <a:lnTo>
                  <a:pt x="104524" y="1603708"/>
                </a:lnTo>
                <a:lnTo>
                  <a:pt x="777828" y="1990661"/>
                </a:lnTo>
                <a:lnTo>
                  <a:pt x="648358" y="2065410"/>
                </a:lnTo>
                <a:cubicBezTo>
                  <a:pt x="886760" y="2358087"/>
                  <a:pt x="1276546" y="2489694"/>
                  <a:pt x="1649627" y="2394891"/>
                </a:cubicBezTo>
                <a:cubicBezTo>
                  <a:pt x="2064076" y="2289577"/>
                  <a:pt x="2363256" y="1928916"/>
                  <a:pt x="2390187" y="1502145"/>
                </a:cubicBezTo>
                <a:close/>
                <a:moveTo>
                  <a:pt x="1424249" y="58"/>
                </a:moveTo>
                <a:cubicBezTo>
                  <a:pt x="1880498" y="-4073"/>
                  <a:pt x="2318325" y="209551"/>
                  <a:pt x="2591169" y="586524"/>
                </a:cubicBezTo>
                <a:lnTo>
                  <a:pt x="2741170" y="499921"/>
                </a:lnTo>
                <a:lnTo>
                  <a:pt x="2739628" y="1276497"/>
                </a:lnTo>
                <a:lnTo>
                  <a:pt x="2066324" y="889544"/>
                </a:lnTo>
                <a:lnTo>
                  <a:pt x="2195793" y="814795"/>
                </a:lnTo>
                <a:cubicBezTo>
                  <a:pt x="1957391" y="522118"/>
                  <a:pt x="1567606" y="390511"/>
                  <a:pt x="1194524" y="485313"/>
                </a:cubicBezTo>
                <a:cubicBezTo>
                  <a:pt x="780075" y="590627"/>
                  <a:pt x="480895" y="951288"/>
                  <a:pt x="453964" y="1378059"/>
                </a:cubicBezTo>
                <a:lnTo>
                  <a:pt x="0" y="1349410"/>
                </a:lnTo>
                <a:cubicBezTo>
                  <a:pt x="39367" y="725585"/>
                  <a:pt x="476687" y="198395"/>
                  <a:pt x="1082501" y="44455"/>
                </a:cubicBezTo>
                <a:cubicBezTo>
                  <a:pt x="1196091" y="15591"/>
                  <a:pt x="1310740" y="1086"/>
                  <a:pt x="1424249" y="5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3" name="Round Same Side Corner Rectangle 11">
            <a:extLst>
              <a:ext uri="{FF2B5EF4-FFF2-40B4-BE49-F238E27FC236}">
                <a16:creationId xmlns:a16="http://schemas.microsoft.com/office/drawing/2014/main" id="{AFBCEF67-A3DE-45DE-97FD-374E910A67D8}"/>
              </a:ext>
            </a:extLst>
          </p:cNvPr>
          <p:cNvSpPr/>
          <p:nvPr/>
        </p:nvSpPr>
        <p:spPr>
          <a:xfrm rot="9900000">
            <a:off x="10208910" y="1534987"/>
            <a:ext cx="579867" cy="492485"/>
          </a:xfrm>
          <a:custGeom>
            <a:avLst/>
            <a:gdLst/>
            <a:ahLst/>
            <a:cxnLst/>
            <a:rect l="l" t="t" r="r" b="b"/>
            <a:pathLst>
              <a:path w="2911009" h="2472345">
                <a:moveTo>
                  <a:pt x="2219598" y="1335309"/>
                </a:moveTo>
                <a:lnTo>
                  <a:pt x="2219598" y="1222573"/>
                </a:lnTo>
                <a:cubicBezTo>
                  <a:pt x="2219598" y="1176944"/>
                  <a:pt x="2241926" y="1136530"/>
                  <a:pt x="2277694" y="1113650"/>
                </a:cubicBezTo>
                <a:lnTo>
                  <a:pt x="2277694" y="137786"/>
                </a:lnTo>
                <a:cubicBezTo>
                  <a:pt x="2277694" y="61689"/>
                  <a:pt x="2339383" y="0"/>
                  <a:pt x="2415480" y="0"/>
                </a:cubicBezTo>
                <a:lnTo>
                  <a:pt x="2545196" y="0"/>
                </a:lnTo>
                <a:cubicBezTo>
                  <a:pt x="2621293" y="0"/>
                  <a:pt x="2682982" y="61689"/>
                  <a:pt x="2682982" y="137786"/>
                </a:cubicBezTo>
                <a:lnTo>
                  <a:pt x="2682982" y="1099067"/>
                </a:lnTo>
                <a:cubicBezTo>
                  <a:pt x="2730197" y="1120049"/>
                  <a:pt x="2762708" y="1167515"/>
                  <a:pt x="2762708" y="1222573"/>
                </a:cubicBezTo>
                <a:lnTo>
                  <a:pt x="2762708" y="1480834"/>
                </a:lnTo>
                <a:close/>
                <a:moveTo>
                  <a:pt x="241900" y="1676361"/>
                </a:moveTo>
                <a:cubicBezTo>
                  <a:pt x="69371" y="1631107"/>
                  <a:pt x="-34146" y="1454930"/>
                  <a:pt x="10296" y="1282189"/>
                </a:cubicBezTo>
                <a:cubicBezTo>
                  <a:pt x="54739" y="1109449"/>
                  <a:pt x="230428" y="1005105"/>
                  <a:pt x="403375" y="1048736"/>
                </a:cubicBezTo>
                <a:cubicBezTo>
                  <a:pt x="349550" y="1257945"/>
                  <a:pt x="295726" y="1467153"/>
                  <a:pt x="241900" y="1676361"/>
                </a:cubicBezTo>
                <a:close/>
                <a:moveTo>
                  <a:pt x="2578947" y="2467929"/>
                </a:moveTo>
                <a:lnTo>
                  <a:pt x="1957545" y="2301425"/>
                </a:lnTo>
                <a:lnTo>
                  <a:pt x="2194209" y="1418183"/>
                </a:lnTo>
                <a:lnTo>
                  <a:pt x="2815611" y="1584687"/>
                </a:lnTo>
                <a:cubicBezTo>
                  <a:pt x="2884250" y="1603079"/>
                  <a:pt x="2924985" y="1673632"/>
                  <a:pt x="2906593" y="1742272"/>
                </a:cubicBezTo>
                <a:lnTo>
                  <a:pt x="2736532" y="2376947"/>
                </a:lnTo>
                <a:cubicBezTo>
                  <a:pt x="2718140" y="2445587"/>
                  <a:pt x="2647586" y="2486321"/>
                  <a:pt x="2578947" y="2467929"/>
                </a:cubicBezTo>
                <a:close/>
                <a:moveTo>
                  <a:pt x="610249" y="2287120"/>
                </a:moveTo>
                <a:lnTo>
                  <a:pt x="1020264" y="756923"/>
                </a:lnTo>
                <a:lnTo>
                  <a:pt x="2107356" y="1398691"/>
                </a:lnTo>
                <a:lnTo>
                  <a:pt x="1872582" y="2274879"/>
                </a:lnTo>
                <a:close/>
                <a:moveTo>
                  <a:pt x="426016" y="2349577"/>
                </a:moveTo>
                <a:lnTo>
                  <a:pt x="243978" y="2300800"/>
                </a:lnTo>
                <a:cubicBezTo>
                  <a:pt x="205115" y="2290387"/>
                  <a:pt x="182051" y="2250439"/>
                  <a:pt x="192464" y="2211576"/>
                </a:cubicBezTo>
                <a:lnTo>
                  <a:pt x="620679" y="613455"/>
                </a:lnTo>
                <a:cubicBezTo>
                  <a:pt x="631093" y="574592"/>
                  <a:pt x="671040" y="551528"/>
                  <a:pt x="709903" y="561941"/>
                </a:cubicBezTo>
                <a:lnTo>
                  <a:pt x="891942" y="610718"/>
                </a:lnTo>
                <a:cubicBezTo>
                  <a:pt x="930805" y="621132"/>
                  <a:pt x="953869" y="661079"/>
                  <a:pt x="943455" y="699942"/>
                </a:cubicBezTo>
                <a:lnTo>
                  <a:pt x="515240" y="2298064"/>
                </a:lnTo>
                <a:cubicBezTo>
                  <a:pt x="504827" y="2336927"/>
                  <a:pt x="464879" y="2359990"/>
                  <a:pt x="426016" y="234957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4" name="Donut 39">
            <a:extLst>
              <a:ext uri="{FF2B5EF4-FFF2-40B4-BE49-F238E27FC236}">
                <a16:creationId xmlns:a16="http://schemas.microsoft.com/office/drawing/2014/main" id="{439297A1-2150-467C-8B3E-08A8C9E0E56F}"/>
              </a:ext>
            </a:extLst>
          </p:cNvPr>
          <p:cNvSpPr/>
          <p:nvPr/>
        </p:nvSpPr>
        <p:spPr>
          <a:xfrm>
            <a:off x="4246301" y="4666128"/>
            <a:ext cx="575536" cy="575536"/>
          </a:xfrm>
          <a:custGeom>
            <a:avLst/>
            <a:gdLst/>
            <a:ahLst/>
            <a:cxnLst/>
            <a:rect l="l" t="t" r="r" b="b"/>
            <a:pathLst>
              <a:path w="3240000" h="3240000">
                <a:moveTo>
                  <a:pt x="1152300" y="922782"/>
                </a:moveTo>
                <a:lnTo>
                  <a:pt x="2354400" y="1620000"/>
                </a:lnTo>
                <a:lnTo>
                  <a:pt x="1152300" y="2317218"/>
                </a:lnTo>
                <a:close/>
                <a:moveTo>
                  <a:pt x="1620000" y="342403"/>
                </a:moveTo>
                <a:cubicBezTo>
                  <a:pt x="914403" y="342403"/>
                  <a:pt x="342403" y="914403"/>
                  <a:pt x="342403" y="1620000"/>
                </a:cubicBezTo>
                <a:cubicBezTo>
                  <a:pt x="342403" y="2325597"/>
                  <a:pt x="914403" y="2897597"/>
                  <a:pt x="1620000" y="2897597"/>
                </a:cubicBezTo>
                <a:cubicBezTo>
                  <a:pt x="2325597" y="2897597"/>
                  <a:pt x="2897597" y="2325597"/>
                  <a:pt x="2897597" y="1620000"/>
                </a:cubicBezTo>
                <a:cubicBezTo>
                  <a:pt x="2897597" y="914403"/>
                  <a:pt x="2325597" y="342403"/>
                  <a:pt x="1620000" y="342403"/>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5" name="Freeform 25">
            <a:extLst>
              <a:ext uri="{FF2B5EF4-FFF2-40B4-BE49-F238E27FC236}">
                <a16:creationId xmlns:a16="http://schemas.microsoft.com/office/drawing/2014/main" id="{115A3EAB-6A86-45ED-8F48-A7797A2D6676}"/>
              </a:ext>
            </a:extLst>
          </p:cNvPr>
          <p:cNvSpPr/>
          <p:nvPr/>
        </p:nvSpPr>
        <p:spPr>
          <a:xfrm>
            <a:off x="8766358" y="3640606"/>
            <a:ext cx="417857" cy="517071"/>
          </a:xfrm>
          <a:custGeom>
            <a:avLst/>
            <a:gdLst>
              <a:gd name="connsiteX0" fmla="*/ 371475 w 1600200"/>
              <a:gd name="connsiteY0" fmla="*/ 0 h 1857375"/>
              <a:gd name="connsiteX1" fmla="*/ 628650 w 1600200"/>
              <a:gd name="connsiteY1" fmla="*/ 523875 h 1857375"/>
              <a:gd name="connsiteX2" fmla="*/ 400050 w 1600200"/>
              <a:gd name="connsiteY2" fmla="*/ 561975 h 1857375"/>
              <a:gd name="connsiteX3" fmla="*/ 1019175 w 1600200"/>
              <a:gd name="connsiteY3" fmla="*/ 1438275 h 1857375"/>
              <a:gd name="connsiteX4" fmla="*/ 1219200 w 1600200"/>
              <a:gd name="connsiteY4" fmla="*/ 1238250 h 1857375"/>
              <a:gd name="connsiteX5" fmla="*/ 1600200 w 1600200"/>
              <a:gd name="connsiteY5" fmla="*/ 1666875 h 1857375"/>
              <a:gd name="connsiteX6" fmla="*/ 1038225 w 1600200"/>
              <a:gd name="connsiteY6" fmla="*/ 1857375 h 1857375"/>
              <a:gd name="connsiteX7" fmla="*/ 0 w 1600200"/>
              <a:gd name="connsiteY7" fmla="*/ 314325 h 1857375"/>
              <a:gd name="connsiteX8" fmla="*/ 371475 w 1600200"/>
              <a:gd name="connsiteY8" fmla="*/ 0 h 1857375"/>
              <a:gd name="connsiteX0" fmla="*/ 371475 w 1600200"/>
              <a:gd name="connsiteY0" fmla="*/ 0 h 1917951"/>
              <a:gd name="connsiteX1" fmla="*/ 628650 w 1600200"/>
              <a:gd name="connsiteY1" fmla="*/ 584451 h 1917951"/>
              <a:gd name="connsiteX2" fmla="*/ 400050 w 1600200"/>
              <a:gd name="connsiteY2" fmla="*/ 622551 h 1917951"/>
              <a:gd name="connsiteX3" fmla="*/ 1019175 w 1600200"/>
              <a:gd name="connsiteY3" fmla="*/ 1498851 h 1917951"/>
              <a:gd name="connsiteX4" fmla="*/ 1219200 w 1600200"/>
              <a:gd name="connsiteY4" fmla="*/ 1298826 h 1917951"/>
              <a:gd name="connsiteX5" fmla="*/ 1600200 w 1600200"/>
              <a:gd name="connsiteY5" fmla="*/ 1727451 h 1917951"/>
              <a:gd name="connsiteX6" fmla="*/ 1038225 w 1600200"/>
              <a:gd name="connsiteY6" fmla="*/ 1917951 h 1917951"/>
              <a:gd name="connsiteX7" fmla="*/ 0 w 1600200"/>
              <a:gd name="connsiteY7" fmla="*/ 374901 h 1917951"/>
              <a:gd name="connsiteX8" fmla="*/ 371475 w 1600200"/>
              <a:gd name="connsiteY8" fmla="*/ 0 h 1917951"/>
              <a:gd name="connsiteX0" fmla="*/ 371475 w 1600200"/>
              <a:gd name="connsiteY0" fmla="*/ 1277 h 1919228"/>
              <a:gd name="connsiteX1" fmla="*/ 628650 w 1600200"/>
              <a:gd name="connsiteY1" fmla="*/ 585728 h 1919228"/>
              <a:gd name="connsiteX2" fmla="*/ 400050 w 1600200"/>
              <a:gd name="connsiteY2" fmla="*/ 623828 h 1919228"/>
              <a:gd name="connsiteX3" fmla="*/ 1019175 w 1600200"/>
              <a:gd name="connsiteY3" fmla="*/ 1500128 h 1919228"/>
              <a:gd name="connsiteX4" fmla="*/ 1219200 w 1600200"/>
              <a:gd name="connsiteY4" fmla="*/ 1300103 h 1919228"/>
              <a:gd name="connsiteX5" fmla="*/ 1600200 w 1600200"/>
              <a:gd name="connsiteY5" fmla="*/ 1728728 h 1919228"/>
              <a:gd name="connsiteX6" fmla="*/ 1038225 w 1600200"/>
              <a:gd name="connsiteY6" fmla="*/ 1919228 h 1919228"/>
              <a:gd name="connsiteX7" fmla="*/ 0 w 1600200"/>
              <a:gd name="connsiteY7" fmla="*/ 376178 h 1919228"/>
              <a:gd name="connsiteX8" fmla="*/ 371475 w 1600200"/>
              <a:gd name="connsiteY8" fmla="*/ 1277 h 1919228"/>
              <a:gd name="connsiteX0" fmla="*/ 371475 w 1600200"/>
              <a:gd name="connsiteY0" fmla="*/ 1277 h 1919228"/>
              <a:gd name="connsiteX1" fmla="*/ 628650 w 1600200"/>
              <a:gd name="connsiteY1" fmla="*/ 585728 h 1919228"/>
              <a:gd name="connsiteX2" fmla="*/ 400050 w 1600200"/>
              <a:gd name="connsiteY2" fmla="*/ 623828 h 1919228"/>
              <a:gd name="connsiteX3" fmla="*/ 1019175 w 1600200"/>
              <a:gd name="connsiteY3" fmla="*/ 1500128 h 1919228"/>
              <a:gd name="connsiteX4" fmla="*/ 1219200 w 1600200"/>
              <a:gd name="connsiteY4" fmla="*/ 1300103 h 1919228"/>
              <a:gd name="connsiteX5" fmla="*/ 1600200 w 1600200"/>
              <a:gd name="connsiteY5" fmla="*/ 1728728 h 1919228"/>
              <a:gd name="connsiteX6" fmla="*/ 1038225 w 1600200"/>
              <a:gd name="connsiteY6" fmla="*/ 1919228 h 1919228"/>
              <a:gd name="connsiteX7" fmla="*/ 0 w 1600200"/>
              <a:gd name="connsiteY7" fmla="*/ 376178 h 1919228"/>
              <a:gd name="connsiteX8" fmla="*/ 371475 w 1600200"/>
              <a:gd name="connsiteY8" fmla="*/ 1277 h 1919228"/>
              <a:gd name="connsiteX0" fmla="*/ 371475 w 1600200"/>
              <a:gd name="connsiteY0" fmla="*/ 1544 h 1919495"/>
              <a:gd name="connsiteX1" fmla="*/ 628650 w 1600200"/>
              <a:gd name="connsiteY1" fmla="*/ 585995 h 1919495"/>
              <a:gd name="connsiteX2" fmla="*/ 400050 w 1600200"/>
              <a:gd name="connsiteY2" fmla="*/ 624095 h 1919495"/>
              <a:gd name="connsiteX3" fmla="*/ 1019175 w 1600200"/>
              <a:gd name="connsiteY3" fmla="*/ 1500395 h 1919495"/>
              <a:gd name="connsiteX4" fmla="*/ 1219200 w 1600200"/>
              <a:gd name="connsiteY4" fmla="*/ 1300370 h 1919495"/>
              <a:gd name="connsiteX5" fmla="*/ 1600200 w 1600200"/>
              <a:gd name="connsiteY5" fmla="*/ 1728995 h 1919495"/>
              <a:gd name="connsiteX6" fmla="*/ 1038225 w 1600200"/>
              <a:gd name="connsiteY6" fmla="*/ 1919495 h 1919495"/>
              <a:gd name="connsiteX7" fmla="*/ 0 w 1600200"/>
              <a:gd name="connsiteY7" fmla="*/ 376445 h 1919495"/>
              <a:gd name="connsiteX8" fmla="*/ 371475 w 1600200"/>
              <a:gd name="connsiteY8" fmla="*/ 1544 h 1919495"/>
              <a:gd name="connsiteX0" fmla="*/ 371475 w 1600200"/>
              <a:gd name="connsiteY0" fmla="*/ 1487 h 1919438"/>
              <a:gd name="connsiteX1" fmla="*/ 568075 w 1600200"/>
              <a:gd name="connsiteY1" fmla="*/ 603245 h 1919438"/>
              <a:gd name="connsiteX2" fmla="*/ 400050 w 1600200"/>
              <a:gd name="connsiteY2" fmla="*/ 624038 h 1919438"/>
              <a:gd name="connsiteX3" fmla="*/ 1019175 w 1600200"/>
              <a:gd name="connsiteY3" fmla="*/ 1500338 h 1919438"/>
              <a:gd name="connsiteX4" fmla="*/ 1219200 w 1600200"/>
              <a:gd name="connsiteY4" fmla="*/ 1300313 h 1919438"/>
              <a:gd name="connsiteX5" fmla="*/ 1600200 w 1600200"/>
              <a:gd name="connsiteY5" fmla="*/ 1728938 h 1919438"/>
              <a:gd name="connsiteX6" fmla="*/ 1038225 w 1600200"/>
              <a:gd name="connsiteY6" fmla="*/ 1919438 h 1919438"/>
              <a:gd name="connsiteX7" fmla="*/ 0 w 1600200"/>
              <a:gd name="connsiteY7" fmla="*/ 376388 h 1919438"/>
              <a:gd name="connsiteX8" fmla="*/ 371475 w 1600200"/>
              <a:gd name="connsiteY8" fmla="*/ 1487 h 1919438"/>
              <a:gd name="connsiteX0" fmla="*/ 371475 w 1600200"/>
              <a:gd name="connsiteY0" fmla="*/ 1032 h 1918983"/>
              <a:gd name="connsiteX1" fmla="*/ 568075 w 1600200"/>
              <a:gd name="connsiteY1" fmla="*/ 602790 h 1918983"/>
              <a:gd name="connsiteX2" fmla="*/ 400050 w 1600200"/>
              <a:gd name="connsiteY2" fmla="*/ 623583 h 1918983"/>
              <a:gd name="connsiteX3" fmla="*/ 1019175 w 1600200"/>
              <a:gd name="connsiteY3" fmla="*/ 1499883 h 1918983"/>
              <a:gd name="connsiteX4" fmla="*/ 1219200 w 1600200"/>
              <a:gd name="connsiteY4" fmla="*/ 1299858 h 1918983"/>
              <a:gd name="connsiteX5" fmla="*/ 1600200 w 1600200"/>
              <a:gd name="connsiteY5" fmla="*/ 1728483 h 1918983"/>
              <a:gd name="connsiteX6" fmla="*/ 1038225 w 1600200"/>
              <a:gd name="connsiteY6" fmla="*/ 1918983 h 1918983"/>
              <a:gd name="connsiteX7" fmla="*/ 0 w 1600200"/>
              <a:gd name="connsiteY7" fmla="*/ 375933 h 1918983"/>
              <a:gd name="connsiteX8" fmla="*/ 371475 w 1600200"/>
              <a:gd name="connsiteY8" fmla="*/ 1032 h 1918983"/>
              <a:gd name="connsiteX0" fmla="*/ 371475 w 1600200"/>
              <a:gd name="connsiteY0" fmla="*/ 1088 h 1919039"/>
              <a:gd name="connsiteX1" fmla="*/ 568075 w 1600200"/>
              <a:gd name="connsiteY1" fmla="*/ 602846 h 1919039"/>
              <a:gd name="connsiteX2" fmla="*/ 400050 w 1600200"/>
              <a:gd name="connsiteY2" fmla="*/ 623639 h 1919039"/>
              <a:gd name="connsiteX3" fmla="*/ 1019175 w 1600200"/>
              <a:gd name="connsiteY3" fmla="*/ 1499939 h 1919039"/>
              <a:gd name="connsiteX4" fmla="*/ 1219200 w 1600200"/>
              <a:gd name="connsiteY4" fmla="*/ 1299914 h 1919039"/>
              <a:gd name="connsiteX5" fmla="*/ 1600200 w 1600200"/>
              <a:gd name="connsiteY5" fmla="*/ 1728539 h 1919039"/>
              <a:gd name="connsiteX6" fmla="*/ 1038225 w 1600200"/>
              <a:gd name="connsiteY6" fmla="*/ 1919039 h 1919039"/>
              <a:gd name="connsiteX7" fmla="*/ 0 w 1600200"/>
              <a:gd name="connsiteY7" fmla="*/ 375989 h 1919039"/>
              <a:gd name="connsiteX8" fmla="*/ 371475 w 1600200"/>
              <a:gd name="connsiteY8" fmla="*/ 1088 h 1919039"/>
              <a:gd name="connsiteX0" fmla="*/ 371475 w 1600200"/>
              <a:gd name="connsiteY0" fmla="*/ 1088 h 1919039"/>
              <a:gd name="connsiteX1" fmla="*/ 568075 w 1600200"/>
              <a:gd name="connsiteY1" fmla="*/ 602846 h 1919039"/>
              <a:gd name="connsiteX2" fmla="*/ 400050 w 1600200"/>
              <a:gd name="connsiteY2" fmla="*/ 623639 h 1919039"/>
              <a:gd name="connsiteX3" fmla="*/ 1019175 w 1600200"/>
              <a:gd name="connsiteY3" fmla="*/ 1499939 h 1919039"/>
              <a:gd name="connsiteX4" fmla="*/ 1219200 w 1600200"/>
              <a:gd name="connsiteY4" fmla="*/ 1299914 h 1919039"/>
              <a:gd name="connsiteX5" fmla="*/ 1600200 w 1600200"/>
              <a:gd name="connsiteY5" fmla="*/ 1728539 h 1919039"/>
              <a:gd name="connsiteX6" fmla="*/ 1038225 w 1600200"/>
              <a:gd name="connsiteY6" fmla="*/ 1919039 h 1919039"/>
              <a:gd name="connsiteX7" fmla="*/ 0 w 1600200"/>
              <a:gd name="connsiteY7" fmla="*/ 375989 h 1919039"/>
              <a:gd name="connsiteX8" fmla="*/ 371475 w 1600200"/>
              <a:gd name="connsiteY8" fmla="*/ 1088 h 1919039"/>
              <a:gd name="connsiteX0" fmla="*/ 371475 w 1600200"/>
              <a:gd name="connsiteY0" fmla="*/ 1118 h 1919069"/>
              <a:gd name="connsiteX1" fmla="*/ 568075 w 1600200"/>
              <a:gd name="connsiteY1" fmla="*/ 602876 h 1919069"/>
              <a:gd name="connsiteX2" fmla="*/ 400050 w 1600200"/>
              <a:gd name="connsiteY2" fmla="*/ 623669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408703 w 1600200"/>
              <a:gd name="connsiteY2" fmla="*/ 643860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59666 w 1600200"/>
              <a:gd name="connsiteY2" fmla="*/ 643860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70138 w 1600200"/>
              <a:gd name="connsiteY3" fmla="*/ 1517276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0522 w 1600200"/>
              <a:gd name="connsiteY3" fmla="*/ 1534584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96099 w 1600200"/>
              <a:gd name="connsiteY3" fmla="*/ 1546122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588662"/>
              <a:gd name="connsiteY0" fmla="*/ 1118 h 1919069"/>
              <a:gd name="connsiteX1" fmla="*/ 568075 w 1588662"/>
              <a:gd name="connsiteY1" fmla="*/ 602876 h 1919069"/>
              <a:gd name="connsiteX2" fmla="*/ 374089 w 1588662"/>
              <a:gd name="connsiteY2" fmla="*/ 646744 h 1919069"/>
              <a:gd name="connsiteX3" fmla="*/ 987445 w 1588662"/>
              <a:gd name="connsiteY3" fmla="*/ 1528815 h 1919069"/>
              <a:gd name="connsiteX4" fmla="*/ 1173048 w 1588662"/>
              <a:gd name="connsiteY4" fmla="*/ 1311482 h 1919069"/>
              <a:gd name="connsiteX5" fmla="*/ 1588662 w 1588662"/>
              <a:gd name="connsiteY5" fmla="*/ 1699723 h 1919069"/>
              <a:gd name="connsiteX6" fmla="*/ 1038225 w 1588662"/>
              <a:gd name="connsiteY6" fmla="*/ 1919069 h 1919069"/>
              <a:gd name="connsiteX7" fmla="*/ 0 w 1588662"/>
              <a:gd name="connsiteY7" fmla="*/ 376019 h 1919069"/>
              <a:gd name="connsiteX8" fmla="*/ 371475 w 1588662"/>
              <a:gd name="connsiteY8" fmla="*/ 1118 h 1919069"/>
              <a:gd name="connsiteX0" fmla="*/ 371475 w 1600166"/>
              <a:gd name="connsiteY0" fmla="*/ 1118 h 1919069"/>
              <a:gd name="connsiteX1" fmla="*/ 568075 w 1600166"/>
              <a:gd name="connsiteY1" fmla="*/ 602876 h 1919069"/>
              <a:gd name="connsiteX2" fmla="*/ 374089 w 1600166"/>
              <a:gd name="connsiteY2" fmla="*/ 646744 h 1919069"/>
              <a:gd name="connsiteX3" fmla="*/ 987445 w 1600166"/>
              <a:gd name="connsiteY3" fmla="*/ 1528815 h 1919069"/>
              <a:gd name="connsiteX4" fmla="*/ 1173048 w 1600166"/>
              <a:gd name="connsiteY4" fmla="*/ 1311482 h 1919069"/>
              <a:gd name="connsiteX5" fmla="*/ 1588662 w 1600166"/>
              <a:gd name="connsiteY5" fmla="*/ 1699723 h 1919069"/>
              <a:gd name="connsiteX6" fmla="*/ 1038225 w 1600166"/>
              <a:gd name="connsiteY6" fmla="*/ 1919069 h 1919069"/>
              <a:gd name="connsiteX7" fmla="*/ 0 w 1600166"/>
              <a:gd name="connsiteY7" fmla="*/ 376019 h 1919069"/>
              <a:gd name="connsiteX8" fmla="*/ 371475 w 1600166"/>
              <a:gd name="connsiteY8" fmla="*/ 1118 h 1919069"/>
              <a:gd name="connsiteX0" fmla="*/ 371475 w 1600166"/>
              <a:gd name="connsiteY0" fmla="*/ 1118 h 1919069"/>
              <a:gd name="connsiteX1" fmla="*/ 568075 w 1600166"/>
              <a:gd name="connsiteY1" fmla="*/ 602876 h 1919069"/>
              <a:gd name="connsiteX2" fmla="*/ 374089 w 1600166"/>
              <a:gd name="connsiteY2" fmla="*/ 646744 h 1919069"/>
              <a:gd name="connsiteX3" fmla="*/ 987445 w 1600166"/>
              <a:gd name="connsiteY3" fmla="*/ 1528815 h 1919069"/>
              <a:gd name="connsiteX4" fmla="*/ 1173048 w 1600166"/>
              <a:gd name="connsiteY4" fmla="*/ 1311482 h 1919069"/>
              <a:gd name="connsiteX5" fmla="*/ 1588662 w 1600166"/>
              <a:gd name="connsiteY5" fmla="*/ 1699723 h 1919069"/>
              <a:gd name="connsiteX6" fmla="*/ 1038225 w 1600166"/>
              <a:gd name="connsiteY6" fmla="*/ 1919069 h 1919069"/>
              <a:gd name="connsiteX7" fmla="*/ 0 w 1600166"/>
              <a:gd name="connsiteY7" fmla="*/ 376019 h 1919069"/>
              <a:gd name="connsiteX8" fmla="*/ 371475 w 1600166"/>
              <a:gd name="connsiteY8" fmla="*/ 1118 h 1919069"/>
              <a:gd name="connsiteX0" fmla="*/ 371475 w 1596260"/>
              <a:gd name="connsiteY0" fmla="*/ 1118 h 1919069"/>
              <a:gd name="connsiteX1" fmla="*/ 568075 w 1596260"/>
              <a:gd name="connsiteY1" fmla="*/ 602876 h 1919069"/>
              <a:gd name="connsiteX2" fmla="*/ 374089 w 1596260"/>
              <a:gd name="connsiteY2" fmla="*/ 646744 h 1919069"/>
              <a:gd name="connsiteX3" fmla="*/ 987445 w 1596260"/>
              <a:gd name="connsiteY3" fmla="*/ 1528815 h 1919069"/>
              <a:gd name="connsiteX4" fmla="*/ 1173048 w 1596260"/>
              <a:gd name="connsiteY4" fmla="*/ 1311482 h 1919069"/>
              <a:gd name="connsiteX5" fmla="*/ 1588662 w 1596260"/>
              <a:gd name="connsiteY5" fmla="*/ 1699723 h 1919069"/>
              <a:gd name="connsiteX6" fmla="*/ 1038225 w 1596260"/>
              <a:gd name="connsiteY6" fmla="*/ 1919069 h 1919069"/>
              <a:gd name="connsiteX7" fmla="*/ 0 w 1596260"/>
              <a:gd name="connsiteY7" fmla="*/ 376019 h 1919069"/>
              <a:gd name="connsiteX8" fmla="*/ 371475 w 1596260"/>
              <a:gd name="connsiteY8" fmla="*/ 1118 h 1919069"/>
              <a:gd name="connsiteX0" fmla="*/ 371475 w 1596260"/>
              <a:gd name="connsiteY0" fmla="*/ 1118 h 1919069"/>
              <a:gd name="connsiteX1" fmla="*/ 568075 w 1596260"/>
              <a:gd name="connsiteY1" fmla="*/ 602876 h 1919069"/>
              <a:gd name="connsiteX2" fmla="*/ 374089 w 1596260"/>
              <a:gd name="connsiteY2" fmla="*/ 646744 h 1919069"/>
              <a:gd name="connsiteX3" fmla="*/ 987445 w 1596260"/>
              <a:gd name="connsiteY3" fmla="*/ 1528815 h 1919069"/>
              <a:gd name="connsiteX4" fmla="*/ 1173048 w 1596260"/>
              <a:gd name="connsiteY4" fmla="*/ 1311482 h 1919069"/>
              <a:gd name="connsiteX5" fmla="*/ 1588662 w 1596260"/>
              <a:gd name="connsiteY5" fmla="*/ 1699723 h 1919069"/>
              <a:gd name="connsiteX6" fmla="*/ 1038225 w 1596260"/>
              <a:gd name="connsiteY6" fmla="*/ 1919069 h 1919069"/>
              <a:gd name="connsiteX7" fmla="*/ 0 w 1596260"/>
              <a:gd name="connsiteY7" fmla="*/ 376019 h 1919069"/>
              <a:gd name="connsiteX8" fmla="*/ 371475 w 1596260"/>
              <a:gd name="connsiteY8" fmla="*/ 1118 h 1919069"/>
              <a:gd name="connsiteX0" fmla="*/ 371475 w 1596260"/>
              <a:gd name="connsiteY0" fmla="*/ 1118 h 1946976"/>
              <a:gd name="connsiteX1" fmla="*/ 568075 w 1596260"/>
              <a:gd name="connsiteY1" fmla="*/ 602876 h 1946976"/>
              <a:gd name="connsiteX2" fmla="*/ 374089 w 1596260"/>
              <a:gd name="connsiteY2" fmla="*/ 646744 h 1946976"/>
              <a:gd name="connsiteX3" fmla="*/ 987445 w 1596260"/>
              <a:gd name="connsiteY3" fmla="*/ 1528815 h 1946976"/>
              <a:gd name="connsiteX4" fmla="*/ 1173048 w 1596260"/>
              <a:gd name="connsiteY4" fmla="*/ 1311482 h 1946976"/>
              <a:gd name="connsiteX5" fmla="*/ 1588662 w 1596260"/>
              <a:gd name="connsiteY5" fmla="*/ 1699723 h 1946976"/>
              <a:gd name="connsiteX6" fmla="*/ 1038225 w 1596260"/>
              <a:gd name="connsiteY6" fmla="*/ 1919069 h 1946976"/>
              <a:gd name="connsiteX7" fmla="*/ 0 w 1596260"/>
              <a:gd name="connsiteY7" fmla="*/ 376019 h 1946976"/>
              <a:gd name="connsiteX8" fmla="*/ 371475 w 1596260"/>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33976 w 1558761"/>
              <a:gd name="connsiteY0" fmla="*/ 1118 h 1946976"/>
              <a:gd name="connsiteX1" fmla="*/ 530576 w 1558761"/>
              <a:gd name="connsiteY1" fmla="*/ 602876 h 1946976"/>
              <a:gd name="connsiteX2" fmla="*/ 336590 w 1558761"/>
              <a:gd name="connsiteY2" fmla="*/ 646744 h 1946976"/>
              <a:gd name="connsiteX3" fmla="*/ 949946 w 1558761"/>
              <a:gd name="connsiteY3" fmla="*/ 1528815 h 1946976"/>
              <a:gd name="connsiteX4" fmla="*/ 1135549 w 1558761"/>
              <a:gd name="connsiteY4" fmla="*/ 1311482 h 1946976"/>
              <a:gd name="connsiteX5" fmla="*/ 1551163 w 1558761"/>
              <a:gd name="connsiteY5" fmla="*/ 1699723 h 1946976"/>
              <a:gd name="connsiteX6" fmla="*/ 1000726 w 1558761"/>
              <a:gd name="connsiteY6" fmla="*/ 1919069 h 1946976"/>
              <a:gd name="connsiteX7" fmla="*/ 0 w 1558761"/>
              <a:gd name="connsiteY7" fmla="*/ 390441 h 1946976"/>
              <a:gd name="connsiteX8" fmla="*/ 333976 w 1558761"/>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44260 w 1560662"/>
              <a:gd name="connsiteY2" fmla="*/ 655398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96 h 1946054"/>
              <a:gd name="connsiteX1" fmla="*/ 532477 w 1560662"/>
              <a:gd name="connsiteY1" fmla="*/ 601954 h 1946054"/>
              <a:gd name="connsiteX2" fmla="*/ 344260 w 1560662"/>
              <a:gd name="connsiteY2" fmla="*/ 654476 h 1946054"/>
              <a:gd name="connsiteX3" fmla="*/ 951847 w 1560662"/>
              <a:gd name="connsiteY3" fmla="*/ 1527893 h 1946054"/>
              <a:gd name="connsiteX4" fmla="*/ 1137450 w 1560662"/>
              <a:gd name="connsiteY4" fmla="*/ 1310560 h 1946054"/>
              <a:gd name="connsiteX5" fmla="*/ 1553064 w 1560662"/>
              <a:gd name="connsiteY5" fmla="*/ 1698801 h 1946054"/>
              <a:gd name="connsiteX6" fmla="*/ 1002627 w 1560662"/>
              <a:gd name="connsiteY6" fmla="*/ 1918147 h 1946054"/>
              <a:gd name="connsiteX7" fmla="*/ 1901 w 1560662"/>
              <a:gd name="connsiteY7" fmla="*/ 389519 h 1946054"/>
              <a:gd name="connsiteX8" fmla="*/ 335877 w 1560662"/>
              <a:gd name="connsiteY8" fmla="*/ 196 h 1946054"/>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5431"/>
              <a:gd name="connsiteY0" fmla="*/ 199 h 1937121"/>
              <a:gd name="connsiteX1" fmla="*/ 532477 w 1565431"/>
              <a:gd name="connsiteY1" fmla="*/ 593021 h 1937121"/>
              <a:gd name="connsiteX2" fmla="*/ 344260 w 1565431"/>
              <a:gd name="connsiteY2" fmla="*/ 645543 h 1937121"/>
              <a:gd name="connsiteX3" fmla="*/ 951847 w 1565431"/>
              <a:gd name="connsiteY3" fmla="*/ 1518960 h 1937121"/>
              <a:gd name="connsiteX4" fmla="*/ 1137450 w 1565431"/>
              <a:gd name="connsiteY4" fmla="*/ 1301627 h 1937121"/>
              <a:gd name="connsiteX5" fmla="*/ 1553064 w 1565431"/>
              <a:gd name="connsiteY5" fmla="*/ 1689868 h 1937121"/>
              <a:gd name="connsiteX6" fmla="*/ 1002627 w 1565431"/>
              <a:gd name="connsiteY6" fmla="*/ 1909214 h 1937121"/>
              <a:gd name="connsiteX7" fmla="*/ 1901 w 1565431"/>
              <a:gd name="connsiteY7" fmla="*/ 380586 h 1937121"/>
              <a:gd name="connsiteX8" fmla="*/ 332898 w 1565431"/>
              <a:gd name="connsiteY8" fmla="*/ 199 h 1937121"/>
              <a:gd name="connsiteX0" fmla="*/ 332898 w 1565431"/>
              <a:gd name="connsiteY0" fmla="*/ 199 h 1937121"/>
              <a:gd name="connsiteX1" fmla="*/ 532477 w 1565431"/>
              <a:gd name="connsiteY1" fmla="*/ 593021 h 1937121"/>
              <a:gd name="connsiteX2" fmla="*/ 344260 w 1565431"/>
              <a:gd name="connsiteY2" fmla="*/ 645543 h 1937121"/>
              <a:gd name="connsiteX3" fmla="*/ 951847 w 1565431"/>
              <a:gd name="connsiteY3" fmla="*/ 1518960 h 1937121"/>
              <a:gd name="connsiteX4" fmla="*/ 1137450 w 1565431"/>
              <a:gd name="connsiteY4" fmla="*/ 1301627 h 1937121"/>
              <a:gd name="connsiteX5" fmla="*/ 1553064 w 1565431"/>
              <a:gd name="connsiteY5" fmla="*/ 1689868 h 1937121"/>
              <a:gd name="connsiteX6" fmla="*/ 1002627 w 1565431"/>
              <a:gd name="connsiteY6" fmla="*/ 1909214 h 1937121"/>
              <a:gd name="connsiteX7" fmla="*/ 1901 w 1565431"/>
              <a:gd name="connsiteY7" fmla="*/ 380586 h 1937121"/>
              <a:gd name="connsiteX8" fmla="*/ 332898 w 1565431"/>
              <a:gd name="connsiteY8" fmla="*/ 199 h 1937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65431" h="1937121">
                <a:moveTo>
                  <a:pt x="332898" y="199"/>
                </a:moveTo>
                <a:cubicBezTo>
                  <a:pt x="480797" y="-12106"/>
                  <a:pt x="712130" y="551085"/>
                  <a:pt x="532477" y="593021"/>
                </a:cubicBezTo>
                <a:lnTo>
                  <a:pt x="344260" y="645543"/>
                </a:lnTo>
                <a:cubicBezTo>
                  <a:pt x="475639" y="1163599"/>
                  <a:pt x="690666" y="1300897"/>
                  <a:pt x="951847" y="1518960"/>
                </a:cubicBezTo>
                <a:cubicBezTo>
                  <a:pt x="1003138" y="1396518"/>
                  <a:pt x="1042046" y="1291100"/>
                  <a:pt x="1137450" y="1301627"/>
                </a:cubicBezTo>
                <a:cubicBezTo>
                  <a:pt x="1276950" y="1299313"/>
                  <a:pt x="1636332" y="1564228"/>
                  <a:pt x="1553064" y="1689868"/>
                </a:cubicBezTo>
                <a:cubicBezTo>
                  <a:pt x="1389777" y="1941825"/>
                  <a:pt x="1145722" y="1971673"/>
                  <a:pt x="1002627" y="1909214"/>
                </a:cubicBezTo>
                <a:cubicBezTo>
                  <a:pt x="545977" y="1690048"/>
                  <a:pt x="-37590" y="1110316"/>
                  <a:pt x="1901" y="380586"/>
                </a:cubicBezTo>
                <a:cubicBezTo>
                  <a:pt x="36305" y="148891"/>
                  <a:pt x="133416" y="23363"/>
                  <a:pt x="332898" y="1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6" name="Rectangle 36">
            <a:extLst>
              <a:ext uri="{FF2B5EF4-FFF2-40B4-BE49-F238E27FC236}">
                <a16:creationId xmlns:a16="http://schemas.microsoft.com/office/drawing/2014/main" id="{11A06711-0A15-47E5-AAA2-F0E6DC05BD1B}"/>
              </a:ext>
            </a:extLst>
          </p:cNvPr>
          <p:cNvSpPr/>
          <p:nvPr/>
        </p:nvSpPr>
        <p:spPr>
          <a:xfrm>
            <a:off x="5164740" y="4708915"/>
            <a:ext cx="586136" cy="489963"/>
          </a:xfrm>
          <a:custGeom>
            <a:avLst/>
            <a:gdLst/>
            <a:ahLst/>
            <a:cxnLst/>
            <a:rect l="l" t="t" r="r" b="b"/>
            <a:pathLst>
              <a:path w="3186824" h="2663936">
                <a:moveTo>
                  <a:pt x="2624444" y="2376100"/>
                </a:moveTo>
                <a:lnTo>
                  <a:pt x="2624444" y="2520100"/>
                </a:lnTo>
                <a:lnTo>
                  <a:pt x="2952463" y="2520100"/>
                </a:lnTo>
                <a:lnTo>
                  <a:pt x="2952463" y="2376100"/>
                </a:lnTo>
                <a:close/>
                <a:moveTo>
                  <a:pt x="210911" y="2376100"/>
                </a:moveTo>
                <a:lnTo>
                  <a:pt x="210911" y="2520100"/>
                </a:lnTo>
                <a:lnTo>
                  <a:pt x="538930" y="2520100"/>
                </a:lnTo>
                <a:lnTo>
                  <a:pt x="538930" y="2376100"/>
                </a:lnTo>
                <a:close/>
                <a:moveTo>
                  <a:pt x="2624444" y="2095269"/>
                </a:moveTo>
                <a:lnTo>
                  <a:pt x="2624444" y="2239269"/>
                </a:lnTo>
                <a:lnTo>
                  <a:pt x="2952463" y="2239269"/>
                </a:lnTo>
                <a:lnTo>
                  <a:pt x="2952463" y="2095269"/>
                </a:lnTo>
                <a:close/>
                <a:moveTo>
                  <a:pt x="210911" y="2095269"/>
                </a:moveTo>
                <a:lnTo>
                  <a:pt x="210911" y="2239269"/>
                </a:lnTo>
                <a:lnTo>
                  <a:pt x="538930" y="2239269"/>
                </a:lnTo>
                <a:lnTo>
                  <a:pt x="538930" y="2095269"/>
                </a:lnTo>
                <a:close/>
                <a:moveTo>
                  <a:pt x="2624444" y="1814436"/>
                </a:moveTo>
                <a:lnTo>
                  <a:pt x="2624444" y="1958436"/>
                </a:lnTo>
                <a:lnTo>
                  <a:pt x="2952463" y="1958436"/>
                </a:lnTo>
                <a:lnTo>
                  <a:pt x="2952463" y="1814436"/>
                </a:lnTo>
                <a:close/>
                <a:moveTo>
                  <a:pt x="210911" y="1814436"/>
                </a:moveTo>
                <a:lnTo>
                  <a:pt x="210911" y="1958436"/>
                </a:lnTo>
                <a:lnTo>
                  <a:pt x="538930" y="1958436"/>
                </a:lnTo>
                <a:lnTo>
                  <a:pt x="538930" y="1814436"/>
                </a:lnTo>
                <a:close/>
                <a:moveTo>
                  <a:pt x="2624444" y="1533603"/>
                </a:moveTo>
                <a:lnTo>
                  <a:pt x="2624444" y="1677603"/>
                </a:lnTo>
                <a:lnTo>
                  <a:pt x="2952463" y="1677603"/>
                </a:lnTo>
                <a:lnTo>
                  <a:pt x="2952463" y="1533603"/>
                </a:lnTo>
                <a:close/>
                <a:moveTo>
                  <a:pt x="210911" y="1533603"/>
                </a:moveTo>
                <a:lnTo>
                  <a:pt x="210911" y="1677603"/>
                </a:lnTo>
                <a:lnTo>
                  <a:pt x="538930" y="1677603"/>
                </a:lnTo>
                <a:lnTo>
                  <a:pt x="538930" y="1533603"/>
                </a:lnTo>
                <a:close/>
                <a:moveTo>
                  <a:pt x="2624444" y="1252770"/>
                </a:moveTo>
                <a:lnTo>
                  <a:pt x="2624444" y="1396770"/>
                </a:lnTo>
                <a:lnTo>
                  <a:pt x="2952463" y="1396770"/>
                </a:lnTo>
                <a:lnTo>
                  <a:pt x="2952463" y="1252770"/>
                </a:lnTo>
                <a:close/>
                <a:moveTo>
                  <a:pt x="210911" y="1252770"/>
                </a:moveTo>
                <a:lnTo>
                  <a:pt x="210911" y="1396770"/>
                </a:lnTo>
                <a:lnTo>
                  <a:pt x="538930" y="1396770"/>
                </a:lnTo>
                <a:lnTo>
                  <a:pt x="538930" y="1252770"/>
                </a:lnTo>
                <a:close/>
                <a:moveTo>
                  <a:pt x="2624444" y="971937"/>
                </a:moveTo>
                <a:lnTo>
                  <a:pt x="2624444" y="1115937"/>
                </a:lnTo>
                <a:lnTo>
                  <a:pt x="2952463" y="1115937"/>
                </a:lnTo>
                <a:lnTo>
                  <a:pt x="2952463" y="971937"/>
                </a:lnTo>
                <a:close/>
                <a:moveTo>
                  <a:pt x="210911" y="971937"/>
                </a:moveTo>
                <a:lnTo>
                  <a:pt x="210911" y="1115937"/>
                </a:lnTo>
                <a:lnTo>
                  <a:pt x="538930" y="1115937"/>
                </a:lnTo>
                <a:lnTo>
                  <a:pt x="538930" y="971937"/>
                </a:lnTo>
                <a:close/>
                <a:moveTo>
                  <a:pt x="2624444" y="691104"/>
                </a:moveTo>
                <a:lnTo>
                  <a:pt x="2624444" y="835104"/>
                </a:lnTo>
                <a:lnTo>
                  <a:pt x="2952463" y="835104"/>
                </a:lnTo>
                <a:lnTo>
                  <a:pt x="2952463" y="691104"/>
                </a:lnTo>
                <a:close/>
                <a:moveTo>
                  <a:pt x="210911" y="691104"/>
                </a:moveTo>
                <a:lnTo>
                  <a:pt x="210911" y="835104"/>
                </a:lnTo>
                <a:lnTo>
                  <a:pt x="538930" y="835104"/>
                </a:lnTo>
                <a:lnTo>
                  <a:pt x="538930" y="691104"/>
                </a:lnTo>
                <a:close/>
                <a:moveTo>
                  <a:pt x="988006" y="552354"/>
                </a:moveTo>
                <a:lnTo>
                  <a:pt x="988006" y="2111583"/>
                </a:lnTo>
                <a:lnTo>
                  <a:pt x="2332169" y="1331969"/>
                </a:lnTo>
                <a:close/>
                <a:moveTo>
                  <a:pt x="2624444" y="410271"/>
                </a:moveTo>
                <a:lnTo>
                  <a:pt x="2624444" y="554271"/>
                </a:lnTo>
                <a:lnTo>
                  <a:pt x="2952463" y="554271"/>
                </a:lnTo>
                <a:lnTo>
                  <a:pt x="2952463" y="410271"/>
                </a:lnTo>
                <a:close/>
                <a:moveTo>
                  <a:pt x="210911" y="410271"/>
                </a:moveTo>
                <a:lnTo>
                  <a:pt x="210911" y="554271"/>
                </a:lnTo>
                <a:lnTo>
                  <a:pt x="538930" y="554271"/>
                </a:lnTo>
                <a:lnTo>
                  <a:pt x="538930" y="410271"/>
                </a:lnTo>
                <a:close/>
                <a:moveTo>
                  <a:pt x="2624444" y="129438"/>
                </a:moveTo>
                <a:lnTo>
                  <a:pt x="2624444" y="273438"/>
                </a:lnTo>
                <a:lnTo>
                  <a:pt x="2952463" y="273438"/>
                </a:lnTo>
                <a:lnTo>
                  <a:pt x="2952463" y="129438"/>
                </a:lnTo>
                <a:close/>
                <a:moveTo>
                  <a:pt x="210911" y="129438"/>
                </a:moveTo>
                <a:lnTo>
                  <a:pt x="210911" y="273438"/>
                </a:lnTo>
                <a:lnTo>
                  <a:pt x="538930" y="273438"/>
                </a:lnTo>
                <a:lnTo>
                  <a:pt x="538930" y="129438"/>
                </a:lnTo>
                <a:close/>
                <a:moveTo>
                  <a:pt x="0" y="0"/>
                </a:moveTo>
                <a:lnTo>
                  <a:pt x="3186824" y="0"/>
                </a:lnTo>
                <a:lnTo>
                  <a:pt x="3186824" y="2663936"/>
                </a:lnTo>
                <a:lnTo>
                  <a:pt x="0"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7" name="Rounded Rectangle 27">
            <a:extLst>
              <a:ext uri="{FF2B5EF4-FFF2-40B4-BE49-F238E27FC236}">
                <a16:creationId xmlns:a16="http://schemas.microsoft.com/office/drawing/2014/main" id="{7A5ED58F-9964-4886-8BFC-E301F23293AB}"/>
              </a:ext>
            </a:extLst>
          </p:cNvPr>
          <p:cNvSpPr/>
          <p:nvPr/>
        </p:nvSpPr>
        <p:spPr>
          <a:xfrm>
            <a:off x="8316455" y="1548746"/>
            <a:ext cx="605315" cy="464964"/>
          </a:xfrm>
          <a:custGeom>
            <a:avLst/>
            <a:gdLst/>
            <a:ahLst/>
            <a:cxnLst/>
            <a:rect l="l" t="t" r="r" b="b"/>
            <a:pathLst>
              <a:path w="3186824" h="2447912">
                <a:moveTo>
                  <a:pt x="1917737" y="1021643"/>
                </a:moveTo>
                <a:cubicBezTo>
                  <a:pt x="2188548" y="1021643"/>
                  <a:pt x="2408083" y="1241178"/>
                  <a:pt x="2408083" y="1511989"/>
                </a:cubicBezTo>
                <a:cubicBezTo>
                  <a:pt x="2408083" y="1782800"/>
                  <a:pt x="2188548" y="2002335"/>
                  <a:pt x="1917737" y="2002335"/>
                </a:cubicBezTo>
                <a:cubicBezTo>
                  <a:pt x="1646926" y="2002335"/>
                  <a:pt x="1427391" y="1782800"/>
                  <a:pt x="1427391" y="1511989"/>
                </a:cubicBezTo>
                <a:cubicBezTo>
                  <a:pt x="1427391" y="1241178"/>
                  <a:pt x="1646926" y="1021643"/>
                  <a:pt x="1917737" y="1021643"/>
                </a:cubicBezTo>
                <a:close/>
                <a:moveTo>
                  <a:pt x="1917737" y="827913"/>
                </a:moveTo>
                <a:cubicBezTo>
                  <a:pt x="1539932" y="827913"/>
                  <a:pt x="1233661" y="1134184"/>
                  <a:pt x="1233661" y="1511989"/>
                </a:cubicBezTo>
                <a:cubicBezTo>
                  <a:pt x="1233661" y="1889794"/>
                  <a:pt x="1539932" y="2196065"/>
                  <a:pt x="1917737" y="2196065"/>
                </a:cubicBezTo>
                <a:cubicBezTo>
                  <a:pt x="2295542" y="2196065"/>
                  <a:pt x="2601813" y="1889794"/>
                  <a:pt x="2601813" y="1511989"/>
                </a:cubicBezTo>
                <a:cubicBezTo>
                  <a:pt x="2601813" y="1134184"/>
                  <a:pt x="2295542" y="827913"/>
                  <a:pt x="1917737" y="827913"/>
                </a:cubicBezTo>
                <a:close/>
                <a:moveTo>
                  <a:pt x="1112286" y="675885"/>
                </a:moveTo>
                <a:lnTo>
                  <a:pt x="1112286" y="830188"/>
                </a:lnTo>
                <a:lnTo>
                  <a:pt x="1328310" y="830188"/>
                </a:lnTo>
                <a:lnTo>
                  <a:pt x="1328310" y="675885"/>
                </a:lnTo>
                <a:close/>
                <a:moveTo>
                  <a:pt x="2586084" y="626422"/>
                </a:moveTo>
                <a:lnTo>
                  <a:pt x="2586084" y="830188"/>
                </a:lnTo>
                <a:lnTo>
                  <a:pt x="3001340" y="830188"/>
                </a:lnTo>
                <a:lnTo>
                  <a:pt x="3001340" y="626422"/>
                </a:lnTo>
                <a:close/>
                <a:moveTo>
                  <a:pt x="1593701" y="108218"/>
                </a:moveTo>
                <a:lnTo>
                  <a:pt x="1593701" y="432905"/>
                </a:lnTo>
                <a:lnTo>
                  <a:pt x="2241773" y="432905"/>
                </a:lnTo>
                <a:lnTo>
                  <a:pt x="2241773" y="108218"/>
                </a:lnTo>
                <a:close/>
                <a:moveTo>
                  <a:pt x="1452512" y="0"/>
                </a:moveTo>
                <a:lnTo>
                  <a:pt x="2382963" y="0"/>
                </a:lnTo>
                <a:cubicBezTo>
                  <a:pt x="2433311" y="0"/>
                  <a:pt x="2474127" y="40816"/>
                  <a:pt x="2474127" y="91164"/>
                </a:cubicBezTo>
                <a:lnTo>
                  <a:pt x="2474127" y="432905"/>
                </a:lnTo>
                <a:lnTo>
                  <a:pt x="2933014" y="432905"/>
                </a:lnTo>
                <a:cubicBezTo>
                  <a:pt x="3073189" y="432905"/>
                  <a:pt x="3186824" y="546540"/>
                  <a:pt x="3186824" y="686715"/>
                </a:cubicBezTo>
                <a:lnTo>
                  <a:pt x="3186824" y="2194102"/>
                </a:lnTo>
                <a:cubicBezTo>
                  <a:pt x="3186824" y="2334277"/>
                  <a:pt x="3073189" y="2447912"/>
                  <a:pt x="2933014" y="2447912"/>
                </a:cubicBezTo>
                <a:lnTo>
                  <a:pt x="253810" y="2447912"/>
                </a:lnTo>
                <a:cubicBezTo>
                  <a:pt x="113635" y="2447912"/>
                  <a:pt x="0" y="2334277"/>
                  <a:pt x="0" y="2194102"/>
                </a:cubicBezTo>
                <a:lnTo>
                  <a:pt x="0" y="686715"/>
                </a:lnTo>
                <a:cubicBezTo>
                  <a:pt x="0" y="546540"/>
                  <a:pt x="113635" y="432905"/>
                  <a:pt x="253810" y="432905"/>
                </a:cubicBezTo>
                <a:lnTo>
                  <a:pt x="307082" y="432905"/>
                </a:lnTo>
                <a:lnTo>
                  <a:pt x="307082" y="313169"/>
                </a:lnTo>
                <a:cubicBezTo>
                  <a:pt x="307082" y="287995"/>
                  <a:pt x="327490" y="267587"/>
                  <a:pt x="352664" y="267587"/>
                </a:cubicBezTo>
                <a:lnTo>
                  <a:pt x="817888" y="267587"/>
                </a:lnTo>
                <a:cubicBezTo>
                  <a:pt x="843062" y="267587"/>
                  <a:pt x="863470" y="287995"/>
                  <a:pt x="863470" y="313169"/>
                </a:cubicBezTo>
                <a:lnTo>
                  <a:pt x="863470" y="432905"/>
                </a:lnTo>
                <a:lnTo>
                  <a:pt x="1361348" y="432905"/>
                </a:lnTo>
                <a:lnTo>
                  <a:pt x="1361348" y="91164"/>
                </a:lnTo>
                <a:cubicBezTo>
                  <a:pt x="1361348" y="40816"/>
                  <a:pt x="1402164" y="0"/>
                  <a:pt x="145251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8" name="Rounded Rectangle 7">
            <a:extLst>
              <a:ext uri="{FF2B5EF4-FFF2-40B4-BE49-F238E27FC236}">
                <a16:creationId xmlns:a16="http://schemas.microsoft.com/office/drawing/2014/main" id="{7D6C3C70-FD86-419A-8B89-365FC328FB88}"/>
              </a:ext>
            </a:extLst>
          </p:cNvPr>
          <p:cNvSpPr/>
          <p:nvPr/>
        </p:nvSpPr>
        <p:spPr>
          <a:xfrm>
            <a:off x="9257631" y="1515680"/>
            <a:ext cx="615416" cy="531098"/>
          </a:xfrm>
          <a:custGeom>
            <a:avLst/>
            <a:gdLst/>
            <a:ahLst/>
            <a:cxnLst/>
            <a:rect l="l" t="t" r="r" b="b"/>
            <a:pathLst>
              <a:path w="3240006" h="2796091">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9" name="Chord 15">
            <a:extLst>
              <a:ext uri="{FF2B5EF4-FFF2-40B4-BE49-F238E27FC236}">
                <a16:creationId xmlns:a16="http://schemas.microsoft.com/office/drawing/2014/main" id="{42E9D490-3DD3-4F66-B124-FE910E0FACBF}"/>
              </a:ext>
            </a:extLst>
          </p:cNvPr>
          <p:cNvSpPr/>
          <p:nvPr/>
        </p:nvSpPr>
        <p:spPr>
          <a:xfrm>
            <a:off x="11124640" y="1472088"/>
            <a:ext cx="283580" cy="618280"/>
          </a:xfrm>
          <a:custGeom>
            <a:avLst/>
            <a:gdLst/>
            <a:ahLst/>
            <a:cxnLst/>
            <a:rect l="l" t="t" r="r" b="b"/>
            <a:pathLst>
              <a:path w="1492970" h="3255081">
                <a:moveTo>
                  <a:pt x="1492970" y="1569688"/>
                </a:moveTo>
                <a:cubicBezTo>
                  <a:pt x="1492970" y="1957118"/>
                  <a:pt x="1197680" y="2277765"/>
                  <a:pt x="816277" y="2310957"/>
                </a:cubicBezTo>
                <a:lnTo>
                  <a:pt x="816277" y="2787043"/>
                </a:lnTo>
                <a:cubicBezTo>
                  <a:pt x="873982" y="2789209"/>
                  <a:pt x="931009" y="2798017"/>
                  <a:pt x="986081" y="2811674"/>
                </a:cubicBezTo>
                <a:cubicBezTo>
                  <a:pt x="1252919" y="2877847"/>
                  <a:pt x="1430830" y="3046369"/>
                  <a:pt x="1433593" y="3235566"/>
                </a:cubicBezTo>
                <a:lnTo>
                  <a:pt x="57488" y="3255081"/>
                </a:lnTo>
                <a:cubicBezTo>
                  <a:pt x="47920" y="3062506"/>
                  <a:pt x="221127" y="2886615"/>
                  <a:pt x="490574" y="2815284"/>
                </a:cubicBezTo>
                <a:cubicBezTo>
                  <a:pt x="549928" y="2799571"/>
                  <a:pt x="611777" y="2789553"/>
                  <a:pt x="674460" y="2787163"/>
                </a:cubicBezTo>
                <a:lnTo>
                  <a:pt x="674460" y="2310809"/>
                </a:lnTo>
                <a:cubicBezTo>
                  <a:pt x="317470" y="2280245"/>
                  <a:pt x="28405" y="1994114"/>
                  <a:pt x="0" y="1627428"/>
                </a:cubicBezTo>
                <a:lnTo>
                  <a:pt x="142201" y="1616413"/>
                </a:lnTo>
                <a:cubicBezTo>
                  <a:pt x="167304" y="1940464"/>
                  <a:pt x="443969" y="2186771"/>
                  <a:pt x="768748" y="2174211"/>
                </a:cubicBezTo>
                <a:cubicBezTo>
                  <a:pt x="1093527" y="2161650"/>
                  <a:pt x="1350342" y="1894710"/>
                  <a:pt x="1350342" y="1569689"/>
                </a:cubicBezTo>
                <a:close/>
                <a:moveTo>
                  <a:pt x="745368" y="0"/>
                </a:moveTo>
                <a:cubicBezTo>
                  <a:pt x="989132" y="0"/>
                  <a:pt x="1186742" y="197610"/>
                  <a:pt x="1186742" y="441374"/>
                </a:cubicBezTo>
                <a:lnTo>
                  <a:pt x="1186742" y="1575353"/>
                </a:lnTo>
                <a:cubicBezTo>
                  <a:pt x="1186742" y="1819117"/>
                  <a:pt x="989132" y="2016727"/>
                  <a:pt x="745368" y="2016727"/>
                </a:cubicBezTo>
                <a:cubicBezTo>
                  <a:pt x="501604" y="2016727"/>
                  <a:pt x="303994" y="1819117"/>
                  <a:pt x="303994" y="1575353"/>
                </a:cubicBezTo>
                <a:lnTo>
                  <a:pt x="303994" y="441374"/>
                </a:lnTo>
                <a:cubicBezTo>
                  <a:pt x="303994" y="197610"/>
                  <a:pt x="501604" y="0"/>
                  <a:pt x="74536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0" name="Rectangle 16">
            <a:extLst>
              <a:ext uri="{FF2B5EF4-FFF2-40B4-BE49-F238E27FC236}">
                <a16:creationId xmlns:a16="http://schemas.microsoft.com/office/drawing/2014/main" id="{F1978DC7-2159-40E0-A5D4-88F414868797}"/>
              </a:ext>
            </a:extLst>
          </p:cNvPr>
          <p:cNvSpPr/>
          <p:nvPr/>
        </p:nvSpPr>
        <p:spPr>
          <a:xfrm>
            <a:off x="6093780" y="4751666"/>
            <a:ext cx="615416" cy="404460"/>
          </a:xfrm>
          <a:custGeom>
            <a:avLst/>
            <a:gdLst/>
            <a:ahLst/>
            <a:cxnLst/>
            <a:rect l="l" t="t" r="r" b="b"/>
            <a:pathLst>
              <a:path w="3240006" h="2129375">
                <a:moveTo>
                  <a:pt x="1916836" y="454558"/>
                </a:moveTo>
                <a:cubicBezTo>
                  <a:pt x="2018418" y="454558"/>
                  <a:pt x="2100766" y="536906"/>
                  <a:pt x="2100766" y="638488"/>
                </a:cubicBezTo>
                <a:cubicBezTo>
                  <a:pt x="2100766" y="740070"/>
                  <a:pt x="2018418" y="822418"/>
                  <a:pt x="1916836" y="822418"/>
                </a:cubicBezTo>
                <a:cubicBezTo>
                  <a:pt x="1815254" y="822418"/>
                  <a:pt x="1732906" y="740070"/>
                  <a:pt x="1732906" y="638488"/>
                </a:cubicBezTo>
                <a:cubicBezTo>
                  <a:pt x="1732906" y="536906"/>
                  <a:pt x="1815254" y="454558"/>
                  <a:pt x="1916836" y="454558"/>
                </a:cubicBezTo>
                <a:close/>
                <a:moveTo>
                  <a:pt x="1197545" y="272737"/>
                </a:moveTo>
                <a:lnTo>
                  <a:pt x="1861974" y="1458536"/>
                </a:lnTo>
                <a:lnTo>
                  <a:pt x="2263096" y="848801"/>
                </a:lnTo>
                <a:lnTo>
                  <a:pt x="2919562" y="1846679"/>
                </a:lnTo>
                <a:lnTo>
                  <a:pt x="2079459" y="1846679"/>
                </a:lnTo>
                <a:lnTo>
                  <a:pt x="1606629" y="1846679"/>
                </a:lnTo>
                <a:lnTo>
                  <a:pt x="315630" y="1846679"/>
                </a:lnTo>
                <a:close/>
                <a:moveTo>
                  <a:pt x="180003" y="164687"/>
                </a:moveTo>
                <a:lnTo>
                  <a:pt x="180003" y="1964687"/>
                </a:lnTo>
                <a:lnTo>
                  <a:pt x="3060003" y="1964687"/>
                </a:lnTo>
                <a:lnTo>
                  <a:pt x="3060003" y="164687"/>
                </a:lnTo>
                <a:close/>
                <a:moveTo>
                  <a:pt x="0" y="0"/>
                </a:moveTo>
                <a:lnTo>
                  <a:pt x="3240006" y="0"/>
                </a:lnTo>
                <a:lnTo>
                  <a:pt x="3240006" y="2129375"/>
                </a:lnTo>
                <a:lnTo>
                  <a:pt x="0" y="21293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1" name="Rounded Rectangle 6">
            <a:extLst>
              <a:ext uri="{FF2B5EF4-FFF2-40B4-BE49-F238E27FC236}">
                <a16:creationId xmlns:a16="http://schemas.microsoft.com/office/drawing/2014/main" id="{48E90455-C4C4-4792-86FF-218C5EFE04F0}"/>
              </a:ext>
            </a:extLst>
          </p:cNvPr>
          <p:cNvSpPr/>
          <p:nvPr/>
        </p:nvSpPr>
        <p:spPr>
          <a:xfrm>
            <a:off x="5137072" y="3750690"/>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2" name="Rounded Rectangle 6">
            <a:extLst>
              <a:ext uri="{FF2B5EF4-FFF2-40B4-BE49-F238E27FC236}">
                <a16:creationId xmlns:a16="http://schemas.microsoft.com/office/drawing/2014/main" id="{8329069E-6F6C-4466-BEA3-223D7C56FECC}"/>
              </a:ext>
            </a:extLst>
          </p:cNvPr>
          <p:cNvSpPr/>
          <p:nvPr/>
        </p:nvSpPr>
        <p:spPr>
          <a:xfrm>
            <a:off x="6044394" y="3750690"/>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3" name="Rounded Rectangle 6">
            <a:extLst>
              <a:ext uri="{FF2B5EF4-FFF2-40B4-BE49-F238E27FC236}">
                <a16:creationId xmlns:a16="http://schemas.microsoft.com/office/drawing/2014/main" id="{740CC869-4793-4E41-A92A-FDB14A2B194C}"/>
              </a:ext>
            </a:extLst>
          </p:cNvPr>
          <p:cNvSpPr/>
          <p:nvPr/>
        </p:nvSpPr>
        <p:spPr>
          <a:xfrm>
            <a:off x="6951716" y="3750690"/>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4" name="Rounded Rectangle 6">
            <a:extLst>
              <a:ext uri="{FF2B5EF4-FFF2-40B4-BE49-F238E27FC236}">
                <a16:creationId xmlns:a16="http://schemas.microsoft.com/office/drawing/2014/main" id="{17C1EAE2-459E-491D-81FC-F8924F353B13}"/>
              </a:ext>
            </a:extLst>
          </p:cNvPr>
          <p:cNvSpPr/>
          <p:nvPr/>
        </p:nvSpPr>
        <p:spPr>
          <a:xfrm>
            <a:off x="7859036" y="3750690"/>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240385" y="234376"/>
                </a:moveTo>
                <a:lnTo>
                  <a:pt x="2744441" y="234376"/>
                </a:lnTo>
                <a:lnTo>
                  <a:pt x="2744441" y="1314376"/>
                </a:lnTo>
                <a:lnTo>
                  <a:pt x="2240385" y="1314376"/>
                </a:ln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5" name="Teardrop 6">
            <a:extLst>
              <a:ext uri="{FF2B5EF4-FFF2-40B4-BE49-F238E27FC236}">
                <a16:creationId xmlns:a16="http://schemas.microsoft.com/office/drawing/2014/main" id="{3FF8E6D1-A5CA-4857-BFE4-E947E4F2F934}"/>
              </a:ext>
            </a:extLst>
          </p:cNvPr>
          <p:cNvSpPr/>
          <p:nvPr/>
        </p:nvSpPr>
        <p:spPr>
          <a:xfrm rot="8100000">
            <a:off x="11057693" y="3690402"/>
            <a:ext cx="417475" cy="417476"/>
          </a:xfrm>
          <a:custGeom>
            <a:avLst/>
            <a:gdLst/>
            <a:ahLst/>
            <a:cxnLst/>
            <a:rect l="l" t="t" r="r" b="b"/>
            <a:pathLst>
              <a:path w="2483832" h="2483835">
                <a:moveTo>
                  <a:pt x="657616" y="1826218"/>
                </a:moveTo>
                <a:cubicBezTo>
                  <a:pt x="806520" y="1975122"/>
                  <a:pt x="1047940" y="1975122"/>
                  <a:pt x="1196844" y="1826218"/>
                </a:cubicBezTo>
                <a:cubicBezTo>
                  <a:pt x="1345748" y="1677314"/>
                  <a:pt x="1345748" y="1435894"/>
                  <a:pt x="1196844" y="1286990"/>
                </a:cubicBezTo>
                <a:cubicBezTo>
                  <a:pt x="1047940" y="1138086"/>
                  <a:pt x="806520" y="1138086"/>
                  <a:pt x="657616" y="1286990"/>
                </a:cubicBezTo>
                <a:cubicBezTo>
                  <a:pt x="508712" y="1435894"/>
                  <a:pt x="508712" y="1677314"/>
                  <a:pt x="657616" y="1826218"/>
                </a:cubicBezTo>
                <a:close/>
                <a:moveTo>
                  <a:pt x="293335" y="2190500"/>
                </a:moveTo>
                <a:cubicBezTo>
                  <a:pt x="112098" y="2009262"/>
                  <a:pt x="0" y="1758885"/>
                  <a:pt x="0" y="1482325"/>
                </a:cubicBezTo>
                <a:cubicBezTo>
                  <a:pt x="0" y="929206"/>
                  <a:pt x="459290" y="590078"/>
                  <a:pt x="1001509" y="480815"/>
                </a:cubicBezTo>
                <a:cubicBezTo>
                  <a:pt x="1569704" y="366317"/>
                  <a:pt x="1861757" y="259925"/>
                  <a:pt x="2483832" y="0"/>
                </a:cubicBezTo>
                <a:cubicBezTo>
                  <a:pt x="2230640" y="682694"/>
                  <a:pt x="2130986" y="873716"/>
                  <a:pt x="2003018" y="1482325"/>
                </a:cubicBezTo>
                <a:cubicBezTo>
                  <a:pt x="1901990" y="2042180"/>
                  <a:pt x="1554627" y="2483835"/>
                  <a:pt x="1001509" y="2483835"/>
                </a:cubicBezTo>
                <a:cubicBezTo>
                  <a:pt x="724950" y="2483835"/>
                  <a:pt x="474573" y="2371737"/>
                  <a:pt x="293335" y="21905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6" name="Donut 24">
            <a:extLst>
              <a:ext uri="{FF2B5EF4-FFF2-40B4-BE49-F238E27FC236}">
                <a16:creationId xmlns:a16="http://schemas.microsoft.com/office/drawing/2014/main" id="{2358F6B7-5407-478C-BBCE-24DB33354B70}"/>
              </a:ext>
            </a:extLst>
          </p:cNvPr>
          <p:cNvSpPr/>
          <p:nvPr/>
        </p:nvSpPr>
        <p:spPr>
          <a:xfrm>
            <a:off x="5773604" y="2544635"/>
            <a:ext cx="617508" cy="622535"/>
          </a:xfrm>
          <a:custGeom>
            <a:avLst/>
            <a:gdLst/>
            <a:ahLst/>
            <a:cxnLst/>
            <a:rect l="l" t="t" r="r" b="b"/>
            <a:pathLst>
              <a:path w="3208412" h="3234532">
                <a:moveTo>
                  <a:pt x="1561445" y="1065858"/>
                </a:moveTo>
                <a:cubicBezTo>
                  <a:pt x="1654998" y="1065858"/>
                  <a:pt x="1743610" y="1087015"/>
                  <a:pt x="1821879" y="1126644"/>
                </a:cubicBezTo>
                <a:lnTo>
                  <a:pt x="1611352" y="1337172"/>
                </a:lnTo>
                <a:cubicBezTo>
                  <a:pt x="1595200" y="1333388"/>
                  <a:pt x="1578468" y="1332141"/>
                  <a:pt x="1561445" y="1332141"/>
                </a:cubicBezTo>
                <a:cubicBezTo>
                  <a:pt x="1373145" y="1332141"/>
                  <a:pt x="1220499" y="1484787"/>
                  <a:pt x="1220499" y="1673087"/>
                </a:cubicBezTo>
                <a:cubicBezTo>
                  <a:pt x="1220499" y="1861387"/>
                  <a:pt x="1373145" y="2014033"/>
                  <a:pt x="1561445" y="2014033"/>
                </a:cubicBezTo>
                <a:cubicBezTo>
                  <a:pt x="1749745" y="2014033"/>
                  <a:pt x="1902391" y="1861387"/>
                  <a:pt x="1902391" y="1673087"/>
                </a:cubicBezTo>
                <a:cubicBezTo>
                  <a:pt x="1902391" y="1643675"/>
                  <a:pt x="1898667" y="1615133"/>
                  <a:pt x="1890450" y="1588219"/>
                </a:cubicBezTo>
                <a:lnTo>
                  <a:pt x="2093156" y="1385512"/>
                </a:lnTo>
                <a:cubicBezTo>
                  <a:pt x="2142229" y="1470075"/>
                  <a:pt x="2168674" y="1568493"/>
                  <a:pt x="2168674" y="1673087"/>
                </a:cubicBezTo>
                <a:cubicBezTo>
                  <a:pt x="2168674" y="2008450"/>
                  <a:pt x="1896808" y="2280316"/>
                  <a:pt x="1561445" y="2280316"/>
                </a:cubicBezTo>
                <a:cubicBezTo>
                  <a:pt x="1226082" y="2280316"/>
                  <a:pt x="954217" y="2008450"/>
                  <a:pt x="954217" y="1673087"/>
                </a:cubicBezTo>
                <a:cubicBezTo>
                  <a:pt x="954217" y="1337724"/>
                  <a:pt x="1226082" y="1065858"/>
                  <a:pt x="1561445" y="1065858"/>
                </a:cubicBezTo>
                <a:close/>
                <a:moveTo>
                  <a:pt x="1561445" y="580076"/>
                </a:moveTo>
                <a:cubicBezTo>
                  <a:pt x="1790175" y="580076"/>
                  <a:pt x="2002494" y="650333"/>
                  <a:pt x="2177834" y="770690"/>
                </a:cubicBezTo>
                <a:lnTo>
                  <a:pt x="1968030" y="980494"/>
                </a:lnTo>
                <a:cubicBezTo>
                  <a:pt x="1849962" y="907198"/>
                  <a:pt x="1710422" y="866794"/>
                  <a:pt x="1561445" y="866794"/>
                </a:cubicBezTo>
                <a:cubicBezTo>
                  <a:pt x="1116142" y="866794"/>
                  <a:pt x="755153" y="1227784"/>
                  <a:pt x="755153" y="1673087"/>
                </a:cubicBezTo>
                <a:cubicBezTo>
                  <a:pt x="755153" y="2118390"/>
                  <a:pt x="1116142" y="2479380"/>
                  <a:pt x="1561445" y="2479380"/>
                </a:cubicBezTo>
                <a:cubicBezTo>
                  <a:pt x="2006748" y="2479380"/>
                  <a:pt x="2367738" y="2118390"/>
                  <a:pt x="2367738" y="1673087"/>
                </a:cubicBezTo>
                <a:cubicBezTo>
                  <a:pt x="2367738" y="1513043"/>
                  <a:pt x="2321108" y="1363890"/>
                  <a:pt x="2239307" y="1239362"/>
                </a:cubicBezTo>
                <a:lnTo>
                  <a:pt x="2445928" y="1032741"/>
                </a:lnTo>
                <a:cubicBezTo>
                  <a:pt x="2577451" y="1212149"/>
                  <a:pt x="2654457" y="1433625"/>
                  <a:pt x="2654457" y="1673087"/>
                </a:cubicBezTo>
                <a:cubicBezTo>
                  <a:pt x="2654457" y="2276741"/>
                  <a:pt x="2165099" y="2766099"/>
                  <a:pt x="1561445" y="2766099"/>
                </a:cubicBezTo>
                <a:cubicBezTo>
                  <a:pt x="957792" y="2766099"/>
                  <a:pt x="468434" y="2276741"/>
                  <a:pt x="468434" y="1673087"/>
                </a:cubicBezTo>
                <a:cubicBezTo>
                  <a:pt x="468434" y="1069433"/>
                  <a:pt x="957792" y="580076"/>
                  <a:pt x="1561445" y="580076"/>
                </a:cubicBezTo>
                <a:close/>
                <a:moveTo>
                  <a:pt x="1561445" y="111642"/>
                </a:moveTo>
                <a:cubicBezTo>
                  <a:pt x="1890473" y="111642"/>
                  <a:pt x="2195731" y="213411"/>
                  <a:pt x="2447076" y="387744"/>
                </a:cubicBezTo>
                <a:lnTo>
                  <a:pt x="2453780" y="494744"/>
                </a:lnTo>
                <a:lnTo>
                  <a:pt x="2309436" y="639088"/>
                </a:lnTo>
                <a:cubicBezTo>
                  <a:pt x="2099826" y="485554"/>
                  <a:pt x="1841132" y="395669"/>
                  <a:pt x="1561445" y="395669"/>
                </a:cubicBezTo>
                <a:cubicBezTo>
                  <a:pt x="855947" y="395669"/>
                  <a:pt x="284027" y="967589"/>
                  <a:pt x="284027" y="1673087"/>
                </a:cubicBezTo>
                <a:cubicBezTo>
                  <a:pt x="284027" y="2378585"/>
                  <a:pt x="855947" y="2950505"/>
                  <a:pt x="1561445" y="2950505"/>
                </a:cubicBezTo>
                <a:cubicBezTo>
                  <a:pt x="2266943" y="2950505"/>
                  <a:pt x="2838863" y="2378585"/>
                  <a:pt x="2838863" y="1673087"/>
                </a:cubicBezTo>
                <a:cubicBezTo>
                  <a:pt x="2838863" y="1382650"/>
                  <a:pt x="2741936" y="1114852"/>
                  <a:pt x="2577529" y="901139"/>
                </a:cubicBezTo>
                <a:lnTo>
                  <a:pt x="2706681" y="771988"/>
                </a:lnTo>
                <a:lnTo>
                  <a:pt x="2841540" y="780437"/>
                </a:lnTo>
                <a:cubicBezTo>
                  <a:pt x="3019168" y="1032973"/>
                  <a:pt x="3122890" y="1340917"/>
                  <a:pt x="3122890" y="1673087"/>
                </a:cubicBezTo>
                <a:cubicBezTo>
                  <a:pt x="3122890" y="2535449"/>
                  <a:pt x="2423807" y="3234532"/>
                  <a:pt x="1561445" y="3234532"/>
                </a:cubicBezTo>
                <a:cubicBezTo>
                  <a:pt x="699083" y="3234532"/>
                  <a:pt x="0" y="2535449"/>
                  <a:pt x="0" y="1673087"/>
                </a:cubicBezTo>
                <a:cubicBezTo>
                  <a:pt x="0" y="810725"/>
                  <a:pt x="699083" y="111642"/>
                  <a:pt x="1561445" y="111642"/>
                </a:cubicBezTo>
                <a:close/>
                <a:moveTo>
                  <a:pt x="2909110" y="0"/>
                </a:moveTo>
                <a:lnTo>
                  <a:pt x="2926757" y="281655"/>
                </a:lnTo>
                <a:lnTo>
                  <a:pt x="3208412" y="299301"/>
                </a:lnTo>
                <a:lnTo>
                  <a:pt x="2863230" y="644483"/>
                </a:lnTo>
                <a:lnTo>
                  <a:pt x="2685547" y="633351"/>
                </a:lnTo>
                <a:lnTo>
                  <a:pt x="1718098" y="1600799"/>
                </a:lnTo>
                <a:cubicBezTo>
                  <a:pt x="1729236" y="1622491"/>
                  <a:pt x="1734939" y="1647123"/>
                  <a:pt x="1734939" y="1673087"/>
                </a:cubicBezTo>
                <a:cubicBezTo>
                  <a:pt x="1734939" y="1768905"/>
                  <a:pt x="1657263" y="1846581"/>
                  <a:pt x="1561445" y="1846581"/>
                </a:cubicBezTo>
                <a:cubicBezTo>
                  <a:pt x="1465627" y="1846581"/>
                  <a:pt x="1387951" y="1768905"/>
                  <a:pt x="1387951" y="1673087"/>
                </a:cubicBezTo>
                <a:cubicBezTo>
                  <a:pt x="1387951" y="1577269"/>
                  <a:pt x="1465627" y="1499593"/>
                  <a:pt x="1561445" y="1499593"/>
                </a:cubicBezTo>
                <a:lnTo>
                  <a:pt x="1591006" y="1505561"/>
                </a:lnTo>
                <a:lnTo>
                  <a:pt x="2574981" y="521587"/>
                </a:lnTo>
                <a:lnTo>
                  <a:pt x="2563928" y="34518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77" name="Chord 38">
            <a:extLst>
              <a:ext uri="{FF2B5EF4-FFF2-40B4-BE49-F238E27FC236}">
                <a16:creationId xmlns:a16="http://schemas.microsoft.com/office/drawing/2014/main" id="{284AD387-FD7A-4FAE-86E7-99768FD2F34F}"/>
              </a:ext>
            </a:extLst>
          </p:cNvPr>
          <p:cNvSpPr/>
          <p:nvPr/>
        </p:nvSpPr>
        <p:spPr>
          <a:xfrm>
            <a:off x="6733448" y="2544108"/>
            <a:ext cx="484927" cy="623588"/>
          </a:xfrm>
          <a:custGeom>
            <a:avLst/>
            <a:gdLst/>
            <a:ahLst/>
            <a:cxnLst/>
            <a:rect l="l" t="t" r="r" b="b"/>
            <a:pathLst>
              <a:path w="2519554" h="3240000">
                <a:moveTo>
                  <a:pt x="1259778" y="0"/>
                </a:moveTo>
                <a:cubicBezTo>
                  <a:pt x="1299543" y="0"/>
                  <a:pt x="1331778" y="32235"/>
                  <a:pt x="1331778" y="72000"/>
                </a:cubicBezTo>
                <a:lnTo>
                  <a:pt x="1331778" y="292696"/>
                </a:lnTo>
                <a:cubicBezTo>
                  <a:pt x="1526887" y="301316"/>
                  <a:pt x="1719796" y="357828"/>
                  <a:pt x="1894309" y="459601"/>
                </a:cubicBezTo>
                <a:cubicBezTo>
                  <a:pt x="2284331" y="687055"/>
                  <a:pt x="2522839" y="1105809"/>
                  <a:pt x="2519520" y="1557297"/>
                </a:cubicBezTo>
                <a:lnTo>
                  <a:pt x="2509882" y="1557270"/>
                </a:lnTo>
                <a:cubicBezTo>
                  <a:pt x="2413806" y="1435449"/>
                  <a:pt x="2264527" y="1358626"/>
                  <a:pt x="2097304" y="1358626"/>
                </a:cubicBezTo>
                <a:cubicBezTo>
                  <a:pt x="1931567" y="1358626"/>
                  <a:pt x="1783455" y="1434091"/>
                  <a:pt x="1688484" y="1554913"/>
                </a:cubicBezTo>
                <a:lnTo>
                  <a:pt x="1657888" y="1554825"/>
                </a:lnTo>
                <a:cubicBezTo>
                  <a:pt x="1579123" y="1454657"/>
                  <a:pt x="1463823" y="1385682"/>
                  <a:pt x="1331778" y="1368008"/>
                </a:cubicBezTo>
                <a:lnTo>
                  <a:pt x="1331778" y="2507895"/>
                </a:lnTo>
                <a:lnTo>
                  <a:pt x="1356113" y="2507895"/>
                </a:lnTo>
                <a:lnTo>
                  <a:pt x="1356113" y="2868215"/>
                </a:lnTo>
                <a:lnTo>
                  <a:pt x="1353558" y="2868215"/>
                </a:lnTo>
                <a:cubicBezTo>
                  <a:pt x="1347515" y="3074779"/>
                  <a:pt x="1177830" y="3240000"/>
                  <a:pt x="969556" y="3240000"/>
                </a:cubicBezTo>
                <a:cubicBezTo>
                  <a:pt x="759529" y="3240000"/>
                  <a:pt x="588743" y="3071985"/>
                  <a:pt x="585029" y="2863014"/>
                </a:cubicBezTo>
                <a:cubicBezTo>
                  <a:pt x="584214" y="2861474"/>
                  <a:pt x="584183" y="2859896"/>
                  <a:pt x="584183" y="2858310"/>
                </a:cubicBezTo>
                <a:lnTo>
                  <a:pt x="584422" y="2856985"/>
                </a:lnTo>
                <a:cubicBezTo>
                  <a:pt x="584186" y="2856201"/>
                  <a:pt x="584184" y="2855415"/>
                  <a:pt x="584184" y="2854628"/>
                </a:cubicBezTo>
                <a:lnTo>
                  <a:pt x="584846" y="2854628"/>
                </a:lnTo>
                <a:cubicBezTo>
                  <a:pt x="585977" y="2797047"/>
                  <a:pt x="628115" y="2750982"/>
                  <a:pt x="679843" y="2750982"/>
                </a:cubicBezTo>
                <a:cubicBezTo>
                  <a:pt x="731571" y="2750982"/>
                  <a:pt x="773709" y="2797047"/>
                  <a:pt x="774841" y="2854628"/>
                </a:cubicBezTo>
                <a:lnTo>
                  <a:pt x="776870" y="2854628"/>
                </a:lnTo>
                <a:cubicBezTo>
                  <a:pt x="776870" y="2961046"/>
                  <a:pt x="863138" y="3047314"/>
                  <a:pt x="969556" y="3047314"/>
                </a:cubicBezTo>
                <a:cubicBezTo>
                  <a:pt x="1075974" y="3047314"/>
                  <a:pt x="1162242" y="2961046"/>
                  <a:pt x="1162242" y="2854628"/>
                </a:cubicBezTo>
                <a:lnTo>
                  <a:pt x="1163439" y="2854628"/>
                </a:lnTo>
                <a:lnTo>
                  <a:pt x="1163439" y="2507895"/>
                </a:lnTo>
                <a:lnTo>
                  <a:pt x="1187778" y="2507895"/>
                </a:lnTo>
                <a:lnTo>
                  <a:pt x="1187778" y="1365548"/>
                </a:lnTo>
                <a:cubicBezTo>
                  <a:pt x="1048083" y="1378241"/>
                  <a:pt x="925400" y="1448176"/>
                  <a:pt x="842602" y="1552487"/>
                </a:cubicBezTo>
                <a:lnTo>
                  <a:pt x="807450" y="1552386"/>
                </a:lnTo>
                <a:cubicBezTo>
                  <a:pt x="712615" y="1432960"/>
                  <a:pt x="565486" y="1358626"/>
                  <a:pt x="400996" y="1358626"/>
                </a:cubicBezTo>
                <a:cubicBezTo>
                  <a:pt x="240343" y="1358626"/>
                  <a:pt x="96251" y="1429532"/>
                  <a:pt x="0" y="1543232"/>
                </a:cubicBezTo>
                <a:cubicBezTo>
                  <a:pt x="1264" y="1094357"/>
                  <a:pt x="241710" y="680052"/>
                  <a:pt x="631054" y="455977"/>
                </a:cubicBezTo>
                <a:cubicBezTo>
                  <a:pt x="804121" y="356374"/>
                  <a:pt x="994908" y="301092"/>
                  <a:pt x="1187778" y="292721"/>
                </a:cubicBezTo>
                <a:lnTo>
                  <a:pt x="1187778" y="72000"/>
                </a:lnTo>
                <a:cubicBezTo>
                  <a:pt x="1187778" y="32235"/>
                  <a:pt x="1220013" y="0"/>
                  <a:pt x="1259778"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8" name="Heart 38">
            <a:extLst>
              <a:ext uri="{FF2B5EF4-FFF2-40B4-BE49-F238E27FC236}">
                <a16:creationId xmlns:a16="http://schemas.microsoft.com/office/drawing/2014/main" id="{07191768-391A-445C-9738-68FC969D5D3B}"/>
              </a:ext>
            </a:extLst>
          </p:cNvPr>
          <p:cNvSpPr/>
          <p:nvPr/>
        </p:nvSpPr>
        <p:spPr>
          <a:xfrm>
            <a:off x="7436317" y="1509092"/>
            <a:ext cx="544275" cy="544275"/>
          </a:xfrm>
          <a:prstGeom prst="hear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9" name="Round Same Side Corner Rectangle 19">
            <a:extLst>
              <a:ext uri="{FF2B5EF4-FFF2-40B4-BE49-F238E27FC236}">
                <a16:creationId xmlns:a16="http://schemas.microsoft.com/office/drawing/2014/main" id="{4F6F0E8F-9F3A-4C37-B8FA-77940D946D49}"/>
              </a:ext>
            </a:extLst>
          </p:cNvPr>
          <p:cNvSpPr/>
          <p:nvPr/>
        </p:nvSpPr>
        <p:spPr>
          <a:xfrm>
            <a:off x="10301960" y="5685084"/>
            <a:ext cx="411706" cy="508675"/>
          </a:xfrm>
          <a:custGeom>
            <a:avLst/>
            <a:gdLst/>
            <a:ahLst/>
            <a:cxnLst/>
            <a:rect l="l" t="t" r="r" b="b"/>
            <a:pathLst>
              <a:path w="2600931" h="3213524">
                <a:moveTo>
                  <a:pt x="1304260" y="0"/>
                </a:moveTo>
                <a:cubicBezTo>
                  <a:pt x="1403671" y="0"/>
                  <a:pt x="1484260" y="80589"/>
                  <a:pt x="1484260" y="180000"/>
                </a:cubicBezTo>
                <a:lnTo>
                  <a:pt x="1484260" y="412061"/>
                </a:lnTo>
                <a:lnTo>
                  <a:pt x="2330931" y="412061"/>
                </a:lnTo>
                <a:lnTo>
                  <a:pt x="2600931" y="682061"/>
                </a:lnTo>
                <a:lnTo>
                  <a:pt x="2330931" y="952061"/>
                </a:lnTo>
                <a:lnTo>
                  <a:pt x="1484260" y="952061"/>
                </a:lnTo>
                <a:lnTo>
                  <a:pt x="1484260" y="1110244"/>
                </a:lnTo>
                <a:lnTo>
                  <a:pt x="2375646" y="1110244"/>
                </a:lnTo>
                <a:lnTo>
                  <a:pt x="2375646" y="1650244"/>
                </a:lnTo>
                <a:lnTo>
                  <a:pt x="1484260" y="1650244"/>
                </a:lnTo>
                <a:lnTo>
                  <a:pt x="1484260" y="3213524"/>
                </a:lnTo>
                <a:lnTo>
                  <a:pt x="1124260" y="3213524"/>
                </a:lnTo>
                <a:lnTo>
                  <a:pt x="1124260" y="1650244"/>
                </a:lnTo>
                <a:lnTo>
                  <a:pt x="270000" y="1650244"/>
                </a:lnTo>
                <a:lnTo>
                  <a:pt x="0" y="1380244"/>
                </a:lnTo>
                <a:lnTo>
                  <a:pt x="270000" y="1110244"/>
                </a:lnTo>
                <a:lnTo>
                  <a:pt x="1124260" y="1110244"/>
                </a:lnTo>
                <a:lnTo>
                  <a:pt x="1124260" y="952061"/>
                </a:lnTo>
                <a:lnTo>
                  <a:pt x="224931" y="952061"/>
                </a:lnTo>
                <a:lnTo>
                  <a:pt x="224931" y="412061"/>
                </a:lnTo>
                <a:lnTo>
                  <a:pt x="1124260" y="412061"/>
                </a:lnTo>
                <a:lnTo>
                  <a:pt x="1124260" y="180000"/>
                </a:lnTo>
                <a:cubicBezTo>
                  <a:pt x="1124260" y="80589"/>
                  <a:pt x="1204849" y="0"/>
                  <a:pt x="130426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0" name="Rectangle 23">
            <a:extLst>
              <a:ext uri="{FF2B5EF4-FFF2-40B4-BE49-F238E27FC236}">
                <a16:creationId xmlns:a16="http://schemas.microsoft.com/office/drawing/2014/main" id="{411254AD-C704-4DA8-B5ED-2CB7E0E42884}"/>
              </a:ext>
            </a:extLst>
          </p:cNvPr>
          <p:cNvSpPr/>
          <p:nvPr/>
        </p:nvSpPr>
        <p:spPr>
          <a:xfrm>
            <a:off x="4242330" y="5739982"/>
            <a:ext cx="678102" cy="398876"/>
          </a:xfrm>
          <a:custGeom>
            <a:avLst/>
            <a:gdLst/>
            <a:ahLst/>
            <a:cxnLst/>
            <a:rect l="l" t="t" r="r" b="b"/>
            <a:pathLst>
              <a:path w="4529836" h="2664566">
                <a:moveTo>
                  <a:pt x="1861969" y="0"/>
                </a:moveTo>
                <a:cubicBezTo>
                  <a:pt x="2177122" y="0"/>
                  <a:pt x="2455874" y="155855"/>
                  <a:pt x="2611443" y="404565"/>
                </a:cubicBezTo>
                <a:cubicBezTo>
                  <a:pt x="2709453" y="315054"/>
                  <a:pt x="2840684" y="266178"/>
                  <a:pt x="2983336" y="266178"/>
                </a:cubicBezTo>
                <a:cubicBezTo>
                  <a:pt x="3293144" y="266178"/>
                  <a:pt x="3549108" y="496718"/>
                  <a:pt x="3578241" y="797044"/>
                </a:cubicBezTo>
                <a:cubicBezTo>
                  <a:pt x="3583592" y="793823"/>
                  <a:pt x="3589010" y="793774"/>
                  <a:pt x="3594440" y="793774"/>
                </a:cubicBezTo>
                <a:cubicBezTo>
                  <a:pt x="4111042" y="793774"/>
                  <a:pt x="4529836" y="1212568"/>
                  <a:pt x="4529836" y="1729170"/>
                </a:cubicBezTo>
                <a:cubicBezTo>
                  <a:pt x="4529836" y="2216938"/>
                  <a:pt x="4156487" y="2617512"/>
                  <a:pt x="3679930" y="2660249"/>
                </a:cubicBezTo>
                <a:lnTo>
                  <a:pt x="3679930" y="2664566"/>
                </a:lnTo>
                <a:lnTo>
                  <a:pt x="3594440" y="2664566"/>
                </a:lnTo>
                <a:lnTo>
                  <a:pt x="1043912" y="2664566"/>
                </a:lnTo>
                <a:lnTo>
                  <a:pt x="1043912" y="2657589"/>
                </a:lnTo>
                <a:cubicBezTo>
                  <a:pt x="1008374" y="2662448"/>
                  <a:pt x="972132" y="2664566"/>
                  <a:pt x="935396" y="2664566"/>
                </a:cubicBezTo>
                <a:cubicBezTo>
                  <a:pt x="418794" y="2664566"/>
                  <a:pt x="0" y="2245772"/>
                  <a:pt x="0" y="1729170"/>
                </a:cubicBezTo>
                <a:cubicBezTo>
                  <a:pt x="0" y="1212568"/>
                  <a:pt x="418794" y="793774"/>
                  <a:pt x="935396" y="793774"/>
                </a:cubicBezTo>
                <a:lnTo>
                  <a:pt x="954395" y="797612"/>
                </a:lnTo>
                <a:cubicBezTo>
                  <a:pt x="1004779" y="344999"/>
                  <a:pt x="1393085" y="0"/>
                  <a:pt x="186196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1" name="Oval 31">
            <a:extLst>
              <a:ext uri="{FF2B5EF4-FFF2-40B4-BE49-F238E27FC236}">
                <a16:creationId xmlns:a16="http://schemas.microsoft.com/office/drawing/2014/main" id="{9CEA4298-5C72-495F-935E-04B7A42F93E1}"/>
              </a:ext>
            </a:extLst>
          </p:cNvPr>
          <p:cNvSpPr/>
          <p:nvPr/>
        </p:nvSpPr>
        <p:spPr>
          <a:xfrm>
            <a:off x="8665030" y="5684794"/>
            <a:ext cx="504505" cy="509254"/>
          </a:xfrm>
          <a:custGeom>
            <a:avLst/>
            <a:gdLst/>
            <a:ahLst/>
            <a:cxnLst/>
            <a:rect l="l" t="t" r="r" b="b"/>
            <a:pathLst>
              <a:path w="3187187" h="3217189">
                <a:moveTo>
                  <a:pt x="2136560" y="2669280"/>
                </a:moveTo>
                <a:cubicBezTo>
                  <a:pt x="2154235" y="2662847"/>
                  <a:pt x="2173778" y="2671961"/>
                  <a:pt x="2180211" y="2689635"/>
                </a:cubicBezTo>
                <a:lnTo>
                  <a:pt x="2338628" y="3124881"/>
                </a:lnTo>
                <a:cubicBezTo>
                  <a:pt x="2345061" y="3142556"/>
                  <a:pt x="2335948" y="3162099"/>
                  <a:pt x="2318273" y="3168533"/>
                </a:cubicBezTo>
                <a:lnTo>
                  <a:pt x="2190259" y="3215126"/>
                </a:lnTo>
                <a:cubicBezTo>
                  <a:pt x="2172585" y="3221559"/>
                  <a:pt x="2153041" y="3212445"/>
                  <a:pt x="2146608" y="3194771"/>
                </a:cubicBezTo>
                <a:lnTo>
                  <a:pt x="1988192" y="2759525"/>
                </a:lnTo>
                <a:cubicBezTo>
                  <a:pt x="1981759" y="2741850"/>
                  <a:pt x="1990872" y="2722307"/>
                  <a:pt x="2008547" y="2715873"/>
                </a:cubicBezTo>
                <a:close/>
                <a:moveTo>
                  <a:pt x="1050626" y="2669280"/>
                </a:moveTo>
                <a:lnTo>
                  <a:pt x="1178640" y="2715873"/>
                </a:lnTo>
                <a:cubicBezTo>
                  <a:pt x="1196314" y="2722307"/>
                  <a:pt x="1205428" y="2741850"/>
                  <a:pt x="1198995" y="2759525"/>
                </a:cubicBezTo>
                <a:lnTo>
                  <a:pt x="1040578" y="3194771"/>
                </a:lnTo>
                <a:cubicBezTo>
                  <a:pt x="1034145" y="3212445"/>
                  <a:pt x="1014601" y="3221559"/>
                  <a:pt x="996927" y="3215126"/>
                </a:cubicBezTo>
                <a:lnTo>
                  <a:pt x="868913" y="3168533"/>
                </a:lnTo>
                <a:cubicBezTo>
                  <a:pt x="851239" y="3162099"/>
                  <a:pt x="842125" y="3142556"/>
                  <a:pt x="848558" y="3124881"/>
                </a:cubicBezTo>
                <a:lnTo>
                  <a:pt x="1006975" y="2689635"/>
                </a:lnTo>
                <a:cubicBezTo>
                  <a:pt x="1013408" y="2671961"/>
                  <a:pt x="1032952" y="2662847"/>
                  <a:pt x="1050626" y="2669280"/>
                </a:cubicBezTo>
                <a:close/>
                <a:moveTo>
                  <a:pt x="2647909" y="2029882"/>
                </a:moveTo>
                <a:cubicBezTo>
                  <a:pt x="2656328" y="2027626"/>
                  <a:pt x="2665608" y="2028582"/>
                  <a:pt x="2673752" y="2033284"/>
                </a:cubicBezTo>
                <a:lnTo>
                  <a:pt x="3074877" y="2264874"/>
                </a:lnTo>
                <a:cubicBezTo>
                  <a:pt x="3091166" y="2274278"/>
                  <a:pt x="3096747" y="2295107"/>
                  <a:pt x="3087343" y="2311396"/>
                </a:cubicBezTo>
                <a:lnTo>
                  <a:pt x="3019228" y="2429374"/>
                </a:lnTo>
                <a:cubicBezTo>
                  <a:pt x="3009824" y="2445663"/>
                  <a:pt x="2988995" y="2451244"/>
                  <a:pt x="2972706" y="2441840"/>
                </a:cubicBezTo>
                <a:lnTo>
                  <a:pt x="2571581" y="2210250"/>
                </a:lnTo>
                <a:cubicBezTo>
                  <a:pt x="2555292" y="2200846"/>
                  <a:pt x="2549710" y="2180017"/>
                  <a:pt x="2559115" y="2163728"/>
                </a:cubicBezTo>
                <a:lnTo>
                  <a:pt x="2627229" y="2045750"/>
                </a:lnTo>
                <a:cubicBezTo>
                  <a:pt x="2631932" y="2037605"/>
                  <a:pt x="2639490" y="2032138"/>
                  <a:pt x="2647909" y="2029882"/>
                </a:cubicBezTo>
                <a:close/>
                <a:moveTo>
                  <a:pt x="539277" y="2029882"/>
                </a:moveTo>
                <a:cubicBezTo>
                  <a:pt x="547696" y="2032138"/>
                  <a:pt x="555255" y="2037605"/>
                  <a:pt x="559957" y="2045750"/>
                </a:cubicBezTo>
                <a:lnTo>
                  <a:pt x="628071" y="2163728"/>
                </a:lnTo>
                <a:cubicBezTo>
                  <a:pt x="637476" y="2180017"/>
                  <a:pt x="631895" y="2200846"/>
                  <a:pt x="615606" y="2210250"/>
                </a:cubicBezTo>
                <a:lnTo>
                  <a:pt x="214481" y="2441840"/>
                </a:lnTo>
                <a:cubicBezTo>
                  <a:pt x="198192" y="2451244"/>
                  <a:pt x="177363" y="2445663"/>
                  <a:pt x="167958" y="2429374"/>
                </a:cubicBezTo>
                <a:lnTo>
                  <a:pt x="99844" y="2311396"/>
                </a:lnTo>
                <a:cubicBezTo>
                  <a:pt x="90439" y="2295107"/>
                  <a:pt x="96020" y="2274278"/>
                  <a:pt x="112309" y="2264874"/>
                </a:cubicBezTo>
                <a:lnTo>
                  <a:pt x="513434" y="2033284"/>
                </a:lnTo>
                <a:cubicBezTo>
                  <a:pt x="521579" y="2028582"/>
                  <a:pt x="530858" y="2027626"/>
                  <a:pt x="539277" y="2029882"/>
                </a:cubicBezTo>
                <a:close/>
                <a:moveTo>
                  <a:pt x="3094879" y="918289"/>
                </a:moveTo>
                <a:cubicBezTo>
                  <a:pt x="3112554" y="911856"/>
                  <a:pt x="3132097" y="920969"/>
                  <a:pt x="3138531" y="938644"/>
                </a:cubicBezTo>
                <a:lnTo>
                  <a:pt x="3185124" y="1066657"/>
                </a:lnTo>
                <a:cubicBezTo>
                  <a:pt x="3191557" y="1084332"/>
                  <a:pt x="3182443" y="1103875"/>
                  <a:pt x="3164769" y="1110308"/>
                </a:cubicBezTo>
                <a:lnTo>
                  <a:pt x="2729523" y="1268725"/>
                </a:lnTo>
                <a:cubicBezTo>
                  <a:pt x="2711848" y="1275158"/>
                  <a:pt x="2692304" y="1266045"/>
                  <a:pt x="2685871" y="1248370"/>
                </a:cubicBezTo>
                <a:lnTo>
                  <a:pt x="2639278" y="1120357"/>
                </a:lnTo>
                <a:cubicBezTo>
                  <a:pt x="2632845" y="1102682"/>
                  <a:pt x="2641959" y="1083138"/>
                  <a:pt x="2659633" y="1076705"/>
                </a:cubicBezTo>
                <a:close/>
                <a:moveTo>
                  <a:pt x="92307" y="918289"/>
                </a:moveTo>
                <a:lnTo>
                  <a:pt x="527553" y="1076705"/>
                </a:lnTo>
                <a:cubicBezTo>
                  <a:pt x="545228" y="1083138"/>
                  <a:pt x="554341" y="1102682"/>
                  <a:pt x="547908" y="1120357"/>
                </a:cubicBezTo>
                <a:lnTo>
                  <a:pt x="501315" y="1248370"/>
                </a:lnTo>
                <a:cubicBezTo>
                  <a:pt x="494882" y="1266045"/>
                  <a:pt x="475338" y="1275158"/>
                  <a:pt x="457664" y="1268725"/>
                </a:cubicBezTo>
                <a:lnTo>
                  <a:pt x="22418" y="1110308"/>
                </a:lnTo>
                <a:cubicBezTo>
                  <a:pt x="4743" y="1103875"/>
                  <a:pt x="-4370" y="1084332"/>
                  <a:pt x="2063" y="1066657"/>
                </a:cubicBezTo>
                <a:lnTo>
                  <a:pt x="48656" y="938644"/>
                </a:lnTo>
                <a:cubicBezTo>
                  <a:pt x="55089" y="920969"/>
                  <a:pt x="74633" y="911856"/>
                  <a:pt x="92307" y="918289"/>
                </a:cubicBezTo>
                <a:close/>
                <a:moveTo>
                  <a:pt x="1593593" y="658644"/>
                </a:moveTo>
                <a:cubicBezTo>
                  <a:pt x="2116495" y="658644"/>
                  <a:pt x="2540391" y="1082540"/>
                  <a:pt x="2540391" y="1605442"/>
                </a:cubicBezTo>
                <a:cubicBezTo>
                  <a:pt x="2540391" y="2128344"/>
                  <a:pt x="2116495" y="2552240"/>
                  <a:pt x="1593593" y="2552240"/>
                </a:cubicBezTo>
                <a:cubicBezTo>
                  <a:pt x="1070691" y="2552240"/>
                  <a:pt x="646795" y="2128344"/>
                  <a:pt x="646795" y="1605442"/>
                </a:cubicBezTo>
                <a:cubicBezTo>
                  <a:pt x="646795" y="1082540"/>
                  <a:pt x="1070691" y="658644"/>
                  <a:pt x="1593593" y="658644"/>
                </a:cubicBezTo>
                <a:close/>
                <a:moveTo>
                  <a:pt x="2246117" y="1165"/>
                </a:moveTo>
                <a:cubicBezTo>
                  <a:pt x="2254536" y="-1090"/>
                  <a:pt x="2263815" y="-135"/>
                  <a:pt x="2271960" y="4568"/>
                </a:cubicBezTo>
                <a:lnTo>
                  <a:pt x="2389938" y="72682"/>
                </a:lnTo>
                <a:cubicBezTo>
                  <a:pt x="2406227" y="82087"/>
                  <a:pt x="2411808" y="102916"/>
                  <a:pt x="2402403" y="119205"/>
                </a:cubicBezTo>
                <a:lnTo>
                  <a:pt x="2170814" y="520330"/>
                </a:lnTo>
                <a:cubicBezTo>
                  <a:pt x="2161409" y="536619"/>
                  <a:pt x="2140580" y="542200"/>
                  <a:pt x="2124291" y="532795"/>
                </a:cubicBezTo>
                <a:lnTo>
                  <a:pt x="2006313" y="464681"/>
                </a:lnTo>
                <a:cubicBezTo>
                  <a:pt x="1990024" y="455276"/>
                  <a:pt x="1984443" y="434447"/>
                  <a:pt x="1993848" y="418158"/>
                </a:cubicBezTo>
                <a:lnTo>
                  <a:pt x="2225437" y="17033"/>
                </a:lnTo>
                <a:cubicBezTo>
                  <a:pt x="2230139" y="8889"/>
                  <a:pt x="2237698" y="3421"/>
                  <a:pt x="2246117" y="1165"/>
                </a:cubicBezTo>
                <a:close/>
                <a:moveTo>
                  <a:pt x="941069" y="1165"/>
                </a:moveTo>
                <a:cubicBezTo>
                  <a:pt x="949488" y="3421"/>
                  <a:pt x="957047" y="8889"/>
                  <a:pt x="961749" y="17033"/>
                </a:cubicBezTo>
                <a:lnTo>
                  <a:pt x="1193338" y="418158"/>
                </a:lnTo>
                <a:cubicBezTo>
                  <a:pt x="1202743" y="434447"/>
                  <a:pt x="1197162" y="455276"/>
                  <a:pt x="1180873" y="464681"/>
                </a:cubicBezTo>
                <a:lnTo>
                  <a:pt x="1062895" y="532795"/>
                </a:lnTo>
                <a:cubicBezTo>
                  <a:pt x="1046606" y="542200"/>
                  <a:pt x="1025777" y="536619"/>
                  <a:pt x="1016372" y="520330"/>
                </a:cubicBezTo>
                <a:lnTo>
                  <a:pt x="784783" y="119205"/>
                </a:lnTo>
                <a:cubicBezTo>
                  <a:pt x="775378" y="102916"/>
                  <a:pt x="780959" y="82087"/>
                  <a:pt x="797248" y="72682"/>
                </a:cubicBezTo>
                <a:lnTo>
                  <a:pt x="915226" y="4568"/>
                </a:lnTo>
                <a:cubicBezTo>
                  <a:pt x="923371" y="-135"/>
                  <a:pt x="932650" y="-1090"/>
                  <a:pt x="941069" y="116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2" name="Rectangle 23">
            <a:extLst>
              <a:ext uri="{FF2B5EF4-FFF2-40B4-BE49-F238E27FC236}">
                <a16:creationId xmlns:a16="http://schemas.microsoft.com/office/drawing/2014/main" id="{D1D013BE-5839-41BC-BC72-D7D6A426C477}"/>
              </a:ext>
            </a:extLst>
          </p:cNvPr>
          <p:cNvSpPr/>
          <p:nvPr/>
        </p:nvSpPr>
        <p:spPr>
          <a:xfrm>
            <a:off x="5963174" y="5716474"/>
            <a:ext cx="691882" cy="445892"/>
          </a:xfrm>
          <a:custGeom>
            <a:avLst/>
            <a:gdLst/>
            <a:ahLst/>
            <a:cxnLst/>
            <a:rect l="l" t="t" r="r" b="b"/>
            <a:pathLst>
              <a:path w="3224845" h="2078296">
                <a:moveTo>
                  <a:pt x="1153236" y="427959"/>
                </a:moveTo>
                <a:cubicBezTo>
                  <a:pt x="1348431" y="427959"/>
                  <a:pt x="1521080" y="524490"/>
                  <a:pt x="1617434" y="678532"/>
                </a:cubicBezTo>
                <a:cubicBezTo>
                  <a:pt x="1678138" y="623092"/>
                  <a:pt x="1759417" y="592820"/>
                  <a:pt x="1847771" y="592820"/>
                </a:cubicBezTo>
                <a:cubicBezTo>
                  <a:pt x="2039655" y="592820"/>
                  <a:pt x="2198190" y="735609"/>
                  <a:pt x="2216233" y="921620"/>
                </a:cubicBezTo>
                <a:cubicBezTo>
                  <a:pt x="2219548" y="919625"/>
                  <a:pt x="2222903" y="919594"/>
                  <a:pt x="2226267" y="919594"/>
                </a:cubicBezTo>
                <a:cubicBezTo>
                  <a:pt x="2546231" y="919594"/>
                  <a:pt x="2805617" y="1178981"/>
                  <a:pt x="2805617" y="1498945"/>
                </a:cubicBezTo>
                <a:cubicBezTo>
                  <a:pt x="2805617" y="1801051"/>
                  <a:pt x="2574378" y="2049153"/>
                  <a:pt x="2279216" y="2075622"/>
                </a:cubicBezTo>
                <a:lnTo>
                  <a:pt x="2279216" y="2078296"/>
                </a:lnTo>
                <a:lnTo>
                  <a:pt x="2226267" y="2078296"/>
                </a:lnTo>
                <a:lnTo>
                  <a:pt x="646561" y="2078296"/>
                </a:lnTo>
                <a:lnTo>
                  <a:pt x="646561" y="2073975"/>
                </a:lnTo>
                <a:cubicBezTo>
                  <a:pt x="624550" y="2076984"/>
                  <a:pt x="602103" y="2078296"/>
                  <a:pt x="579350" y="2078296"/>
                </a:cubicBezTo>
                <a:cubicBezTo>
                  <a:pt x="259386" y="2078296"/>
                  <a:pt x="0" y="1818910"/>
                  <a:pt x="0" y="1498945"/>
                </a:cubicBezTo>
                <a:cubicBezTo>
                  <a:pt x="0" y="1178981"/>
                  <a:pt x="259386" y="919594"/>
                  <a:pt x="579350" y="919594"/>
                </a:cubicBezTo>
                <a:lnTo>
                  <a:pt x="591118" y="921972"/>
                </a:lnTo>
                <a:cubicBezTo>
                  <a:pt x="622324" y="641639"/>
                  <a:pt x="862826" y="427959"/>
                  <a:pt x="1153236" y="427959"/>
                </a:cubicBezTo>
                <a:close/>
                <a:moveTo>
                  <a:pt x="1844671" y="0"/>
                </a:moveTo>
                <a:cubicBezTo>
                  <a:pt x="2007709" y="0"/>
                  <a:pt x="2151917" y="80629"/>
                  <a:pt x="2232398" y="209295"/>
                </a:cubicBezTo>
                <a:cubicBezTo>
                  <a:pt x="2283102" y="162988"/>
                  <a:pt x="2350992" y="137703"/>
                  <a:pt x="2424790" y="137703"/>
                </a:cubicBezTo>
                <a:cubicBezTo>
                  <a:pt x="2585064" y="137703"/>
                  <a:pt x="2717483" y="256969"/>
                  <a:pt x="2732554" y="412337"/>
                </a:cubicBezTo>
                <a:cubicBezTo>
                  <a:pt x="2735322" y="410671"/>
                  <a:pt x="2738125" y="410646"/>
                  <a:pt x="2740934" y="410646"/>
                </a:cubicBezTo>
                <a:cubicBezTo>
                  <a:pt x="3008189" y="410646"/>
                  <a:pt x="3224845" y="627302"/>
                  <a:pt x="3224845" y="894557"/>
                </a:cubicBezTo>
                <a:cubicBezTo>
                  <a:pt x="3224845" y="1096996"/>
                  <a:pt x="3100535" y="1270403"/>
                  <a:pt x="2923312" y="1340619"/>
                </a:cubicBezTo>
                <a:cubicBezTo>
                  <a:pt x="2866347" y="1049229"/>
                  <a:pt x="2609521" y="829523"/>
                  <a:pt x="2301383" y="829523"/>
                </a:cubicBezTo>
                <a:cubicBezTo>
                  <a:pt x="2297701" y="829523"/>
                  <a:pt x="2294026" y="829557"/>
                  <a:pt x="2290397" y="831741"/>
                </a:cubicBezTo>
                <a:cubicBezTo>
                  <a:pt x="2270640" y="628070"/>
                  <a:pt x="2097054" y="471725"/>
                  <a:pt x="1886953" y="471725"/>
                </a:cubicBezTo>
                <a:cubicBezTo>
                  <a:pt x="1790211" y="471725"/>
                  <a:pt x="1701214" y="504871"/>
                  <a:pt x="1634747" y="565575"/>
                </a:cubicBezTo>
                <a:cubicBezTo>
                  <a:pt x="1575570" y="470966"/>
                  <a:pt x="1490108" y="396171"/>
                  <a:pt x="1388252" y="349790"/>
                </a:cubicBezTo>
                <a:cubicBezTo>
                  <a:pt x="1438607" y="147092"/>
                  <a:pt x="1624461" y="0"/>
                  <a:pt x="184467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3" name="Oval 31">
            <a:extLst>
              <a:ext uri="{FF2B5EF4-FFF2-40B4-BE49-F238E27FC236}">
                <a16:creationId xmlns:a16="http://schemas.microsoft.com/office/drawing/2014/main" id="{F2B4C20E-6F83-4700-819A-B889CC4F8028}"/>
              </a:ext>
            </a:extLst>
          </p:cNvPr>
          <p:cNvSpPr/>
          <p:nvPr/>
        </p:nvSpPr>
        <p:spPr>
          <a:xfrm>
            <a:off x="6939606" y="5653380"/>
            <a:ext cx="579873" cy="572083"/>
          </a:xfrm>
          <a:custGeom>
            <a:avLst/>
            <a:gdLst/>
            <a:ahLst/>
            <a:cxnLst/>
            <a:rect l="l" t="t" r="r" b="b"/>
            <a:pathLst>
              <a:path w="3240076" h="3196551">
                <a:moveTo>
                  <a:pt x="2810300" y="1617710"/>
                </a:moveTo>
                <a:cubicBezTo>
                  <a:pt x="2817009" y="1615912"/>
                  <a:pt x="2824405" y="1616674"/>
                  <a:pt x="2830895" y="1620421"/>
                </a:cubicBezTo>
                <a:lnTo>
                  <a:pt x="3150571" y="1804986"/>
                </a:lnTo>
                <a:cubicBezTo>
                  <a:pt x="3163552" y="1812480"/>
                  <a:pt x="3168000" y="1829080"/>
                  <a:pt x="3160506" y="1842062"/>
                </a:cubicBezTo>
                <a:lnTo>
                  <a:pt x="3106222" y="1936084"/>
                </a:lnTo>
                <a:cubicBezTo>
                  <a:pt x="3098727" y="1949065"/>
                  <a:pt x="3082128" y="1953513"/>
                  <a:pt x="3069146" y="1946019"/>
                </a:cubicBezTo>
                <a:lnTo>
                  <a:pt x="2749470" y="1761453"/>
                </a:lnTo>
                <a:cubicBezTo>
                  <a:pt x="2736489" y="1753959"/>
                  <a:pt x="2732040" y="1737359"/>
                  <a:pt x="2739536" y="1724378"/>
                </a:cubicBezTo>
                <a:lnTo>
                  <a:pt x="2793819" y="1630356"/>
                </a:lnTo>
                <a:cubicBezTo>
                  <a:pt x="2797567" y="1623864"/>
                  <a:pt x="2803590" y="1619508"/>
                  <a:pt x="2810300" y="1617710"/>
                </a:cubicBezTo>
                <a:close/>
                <a:moveTo>
                  <a:pt x="1308278" y="1324343"/>
                </a:moveTo>
                <a:cubicBezTo>
                  <a:pt x="1529714" y="1324343"/>
                  <a:pt x="1725574" y="1433852"/>
                  <a:pt x="1834882" y="1608603"/>
                </a:cubicBezTo>
                <a:cubicBezTo>
                  <a:pt x="1903747" y="1545710"/>
                  <a:pt x="1995954" y="1511368"/>
                  <a:pt x="2096186" y="1511368"/>
                </a:cubicBezTo>
                <a:cubicBezTo>
                  <a:pt x="2313867" y="1511368"/>
                  <a:pt x="2493715" y="1673353"/>
                  <a:pt x="2514185" y="1884371"/>
                </a:cubicBezTo>
                <a:cubicBezTo>
                  <a:pt x="2517944" y="1882108"/>
                  <a:pt x="2521751" y="1882074"/>
                  <a:pt x="2525567" y="1882074"/>
                </a:cubicBezTo>
                <a:cubicBezTo>
                  <a:pt x="2888547" y="1882074"/>
                  <a:pt x="3182805" y="2176332"/>
                  <a:pt x="3182805" y="2539312"/>
                </a:cubicBezTo>
                <a:cubicBezTo>
                  <a:pt x="3182805" y="2882034"/>
                  <a:pt x="2920478" y="3163490"/>
                  <a:pt x="2585635" y="3193518"/>
                </a:cubicBezTo>
                <a:lnTo>
                  <a:pt x="2585635" y="3196551"/>
                </a:lnTo>
                <a:lnTo>
                  <a:pt x="2525567" y="3196551"/>
                </a:lnTo>
                <a:lnTo>
                  <a:pt x="733485" y="3196551"/>
                </a:lnTo>
                <a:lnTo>
                  <a:pt x="733485" y="3191649"/>
                </a:lnTo>
                <a:cubicBezTo>
                  <a:pt x="708515" y="3195063"/>
                  <a:pt x="683050" y="3196551"/>
                  <a:pt x="657239" y="3196551"/>
                </a:cubicBezTo>
                <a:cubicBezTo>
                  <a:pt x="294258" y="3196551"/>
                  <a:pt x="0" y="2902293"/>
                  <a:pt x="0" y="2539312"/>
                </a:cubicBezTo>
                <a:cubicBezTo>
                  <a:pt x="0" y="2176332"/>
                  <a:pt x="294258" y="1882074"/>
                  <a:pt x="657239" y="1882074"/>
                </a:cubicBezTo>
                <a:lnTo>
                  <a:pt x="670588" y="1884770"/>
                </a:lnTo>
                <a:cubicBezTo>
                  <a:pt x="705989" y="1566750"/>
                  <a:pt x="978825" y="1324343"/>
                  <a:pt x="1308278" y="1324343"/>
                </a:cubicBezTo>
                <a:close/>
                <a:moveTo>
                  <a:pt x="3166512" y="731828"/>
                </a:moveTo>
                <a:cubicBezTo>
                  <a:pt x="3180598" y="726701"/>
                  <a:pt x="3196172" y="733964"/>
                  <a:pt x="3201300" y="748050"/>
                </a:cubicBezTo>
                <a:lnTo>
                  <a:pt x="3238432" y="850070"/>
                </a:lnTo>
                <a:cubicBezTo>
                  <a:pt x="3243559" y="864156"/>
                  <a:pt x="3236295" y="879731"/>
                  <a:pt x="3222210" y="884857"/>
                </a:cubicBezTo>
                <a:lnTo>
                  <a:pt x="2875342" y="1011107"/>
                </a:lnTo>
                <a:cubicBezTo>
                  <a:pt x="2861256" y="1016234"/>
                  <a:pt x="2845680" y="1008972"/>
                  <a:pt x="2840554" y="994886"/>
                </a:cubicBezTo>
                <a:lnTo>
                  <a:pt x="2803421" y="892866"/>
                </a:lnTo>
                <a:cubicBezTo>
                  <a:pt x="2798295" y="878780"/>
                  <a:pt x="2805558" y="863204"/>
                  <a:pt x="2819643" y="858077"/>
                </a:cubicBezTo>
                <a:close/>
                <a:moveTo>
                  <a:pt x="773619" y="731828"/>
                </a:moveTo>
                <a:lnTo>
                  <a:pt x="1120487" y="858077"/>
                </a:lnTo>
                <a:cubicBezTo>
                  <a:pt x="1134573" y="863204"/>
                  <a:pt x="1141836" y="878780"/>
                  <a:pt x="1136709" y="892866"/>
                </a:cubicBezTo>
                <a:lnTo>
                  <a:pt x="1099577" y="994886"/>
                </a:lnTo>
                <a:cubicBezTo>
                  <a:pt x="1094450" y="1008972"/>
                  <a:pt x="1078875" y="1016234"/>
                  <a:pt x="1064789" y="1011107"/>
                </a:cubicBezTo>
                <a:lnTo>
                  <a:pt x="717921" y="884857"/>
                </a:lnTo>
                <a:cubicBezTo>
                  <a:pt x="703835" y="879731"/>
                  <a:pt x="696572" y="864156"/>
                  <a:pt x="701699" y="850070"/>
                </a:cubicBezTo>
                <a:lnTo>
                  <a:pt x="738831" y="748050"/>
                </a:lnTo>
                <a:cubicBezTo>
                  <a:pt x="743958" y="733964"/>
                  <a:pt x="759534" y="726701"/>
                  <a:pt x="773619" y="731828"/>
                </a:cubicBezTo>
                <a:close/>
                <a:moveTo>
                  <a:pt x="1970065" y="524905"/>
                </a:moveTo>
                <a:cubicBezTo>
                  <a:pt x="2386791" y="524905"/>
                  <a:pt x="2724614" y="862728"/>
                  <a:pt x="2724614" y="1279453"/>
                </a:cubicBezTo>
                <a:cubicBezTo>
                  <a:pt x="2724614" y="1453368"/>
                  <a:pt x="2665775" y="1613540"/>
                  <a:pt x="2564463" y="1739247"/>
                </a:cubicBezTo>
                <a:cubicBezTo>
                  <a:pt x="2529951" y="1545877"/>
                  <a:pt x="2358485" y="1402176"/>
                  <a:pt x="2153457" y="1402176"/>
                </a:cubicBezTo>
                <a:cubicBezTo>
                  <a:pt x="2053225" y="1402176"/>
                  <a:pt x="1961018" y="1436518"/>
                  <a:pt x="1892153" y="1499411"/>
                </a:cubicBezTo>
                <a:cubicBezTo>
                  <a:pt x="1782845" y="1324660"/>
                  <a:pt x="1586985" y="1215151"/>
                  <a:pt x="1365549" y="1215151"/>
                </a:cubicBezTo>
                <a:cubicBezTo>
                  <a:pt x="1314582" y="1215151"/>
                  <a:pt x="1264970" y="1220953"/>
                  <a:pt x="1217820" y="1233835"/>
                </a:cubicBezTo>
                <a:cubicBezTo>
                  <a:pt x="1240489" y="838320"/>
                  <a:pt x="1568676" y="524905"/>
                  <a:pt x="1970065" y="524905"/>
                </a:cubicBezTo>
                <a:close/>
                <a:moveTo>
                  <a:pt x="2490093" y="928"/>
                </a:moveTo>
                <a:cubicBezTo>
                  <a:pt x="2496802" y="-869"/>
                  <a:pt x="2504197" y="-108"/>
                  <a:pt x="2510688" y="3640"/>
                </a:cubicBezTo>
                <a:lnTo>
                  <a:pt x="2604711" y="57924"/>
                </a:lnTo>
                <a:cubicBezTo>
                  <a:pt x="2617692" y="65419"/>
                  <a:pt x="2622140" y="82019"/>
                  <a:pt x="2614644" y="95000"/>
                </a:cubicBezTo>
                <a:lnTo>
                  <a:pt x="2430080" y="414676"/>
                </a:lnTo>
                <a:cubicBezTo>
                  <a:pt x="2422585" y="427657"/>
                  <a:pt x="2405985" y="432105"/>
                  <a:pt x="2393004" y="424610"/>
                </a:cubicBezTo>
                <a:lnTo>
                  <a:pt x="2298982" y="370326"/>
                </a:lnTo>
                <a:cubicBezTo>
                  <a:pt x="2286000" y="362831"/>
                  <a:pt x="2281552" y="346232"/>
                  <a:pt x="2289048" y="333250"/>
                </a:cubicBezTo>
                <a:lnTo>
                  <a:pt x="2473612" y="13574"/>
                </a:lnTo>
                <a:cubicBezTo>
                  <a:pt x="2477359" y="7084"/>
                  <a:pt x="2483383" y="2726"/>
                  <a:pt x="2490093" y="928"/>
                </a:cubicBezTo>
                <a:close/>
                <a:moveTo>
                  <a:pt x="1450038" y="928"/>
                </a:moveTo>
                <a:cubicBezTo>
                  <a:pt x="1456747" y="2726"/>
                  <a:pt x="1462771" y="7084"/>
                  <a:pt x="1466519" y="13574"/>
                </a:cubicBezTo>
                <a:lnTo>
                  <a:pt x="1651083" y="333250"/>
                </a:lnTo>
                <a:cubicBezTo>
                  <a:pt x="1658578" y="346232"/>
                  <a:pt x="1654131" y="362831"/>
                  <a:pt x="1641149" y="370326"/>
                </a:cubicBezTo>
                <a:lnTo>
                  <a:pt x="1547127" y="424610"/>
                </a:lnTo>
                <a:cubicBezTo>
                  <a:pt x="1534145" y="432105"/>
                  <a:pt x="1517546" y="427657"/>
                  <a:pt x="1510050" y="414676"/>
                </a:cubicBezTo>
                <a:lnTo>
                  <a:pt x="1325486" y="95000"/>
                </a:lnTo>
                <a:cubicBezTo>
                  <a:pt x="1317991" y="82019"/>
                  <a:pt x="1322439" y="65419"/>
                  <a:pt x="1335420" y="57924"/>
                </a:cubicBezTo>
                <a:lnTo>
                  <a:pt x="1429442" y="3640"/>
                </a:lnTo>
                <a:cubicBezTo>
                  <a:pt x="1435933" y="-108"/>
                  <a:pt x="1443328" y="-869"/>
                  <a:pt x="1450038" y="92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4" name="Teardrop 17">
            <a:extLst>
              <a:ext uri="{FF2B5EF4-FFF2-40B4-BE49-F238E27FC236}">
                <a16:creationId xmlns:a16="http://schemas.microsoft.com/office/drawing/2014/main" id="{04CFE412-7B77-4FD8-A796-DE7E55B89403}"/>
              </a:ext>
            </a:extLst>
          </p:cNvPr>
          <p:cNvSpPr/>
          <p:nvPr/>
        </p:nvSpPr>
        <p:spPr>
          <a:xfrm rot="18900000">
            <a:off x="5204982" y="5698880"/>
            <a:ext cx="473640" cy="481082"/>
          </a:xfrm>
          <a:custGeom>
            <a:avLst/>
            <a:gdLst/>
            <a:ahLst/>
            <a:cxnLst/>
            <a:rect l="l" t="t" r="r" b="b"/>
            <a:pathLst>
              <a:path w="2646489" h="2688071">
                <a:moveTo>
                  <a:pt x="306023" y="2382048"/>
                </a:moveTo>
                <a:cubicBezTo>
                  <a:pt x="271732" y="2441625"/>
                  <a:pt x="254586" y="2501201"/>
                  <a:pt x="254586" y="2560778"/>
                </a:cubicBezTo>
                <a:cubicBezTo>
                  <a:pt x="254586" y="2631080"/>
                  <a:pt x="197595" y="2688071"/>
                  <a:pt x="127293" y="2688071"/>
                </a:cubicBezTo>
                <a:cubicBezTo>
                  <a:pt x="56991" y="2688071"/>
                  <a:pt x="0" y="2631081"/>
                  <a:pt x="0" y="2560778"/>
                </a:cubicBezTo>
                <a:cubicBezTo>
                  <a:pt x="0" y="2490477"/>
                  <a:pt x="56991" y="2433485"/>
                  <a:pt x="127293" y="2433485"/>
                </a:cubicBezTo>
                <a:cubicBezTo>
                  <a:pt x="186870" y="2433486"/>
                  <a:pt x="246446" y="2416340"/>
                  <a:pt x="306023" y="2382048"/>
                </a:cubicBezTo>
                <a:close/>
                <a:moveTo>
                  <a:pt x="812224" y="2334103"/>
                </a:moveTo>
                <a:cubicBezTo>
                  <a:pt x="777933" y="2393681"/>
                  <a:pt x="760787" y="2453256"/>
                  <a:pt x="760787" y="2512834"/>
                </a:cubicBezTo>
                <a:cubicBezTo>
                  <a:pt x="760787" y="2583136"/>
                  <a:pt x="703796" y="2640127"/>
                  <a:pt x="633494" y="2640127"/>
                </a:cubicBezTo>
                <a:cubicBezTo>
                  <a:pt x="563192" y="2640127"/>
                  <a:pt x="506201" y="2583136"/>
                  <a:pt x="506201" y="2512834"/>
                </a:cubicBezTo>
                <a:cubicBezTo>
                  <a:pt x="506201" y="2442532"/>
                  <a:pt x="563192" y="2385541"/>
                  <a:pt x="633494" y="2385541"/>
                </a:cubicBezTo>
                <a:cubicBezTo>
                  <a:pt x="693071" y="2385540"/>
                  <a:pt x="752647" y="2368395"/>
                  <a:pt x="812224" y="2334103"/>
                </a:cubicBezTo>
                <a:close/>
                <a:moveTo>
                  <a:pt x="353968" y="1875848"/>
                </a:moveTo>
                <a:cubicBezTo>
                  <a:pt x="319677" y="1935424"/>
                  <a:pt x="302531" y="1995001"/>
                  <a:pt x="302530" y="2054578"/>
                </a:cubicBezTo>
                <a:cubicBezTo>
                  <a:pt x="302530" y="2124880"/>
                  <a:pt x="245539" y="2181871"/>
                  <a:pt x="175237" y="2181871"/>
                </a:cubicBezTo>
                <a:cubicBezTo>
                  <a:pt x="104935" y="2181871"/>
                  <a:pt x="47945" y="2124880"/>
                  <a:pt x="47944" y="2054578"/>
                </a:cubicBezTo>
                <a:cubicBezTo>
                  <a:pt x="47944" y="1984276"/>
                  <a:pt x="104935" y="1927285"/>
                  <a:pt x="175237" y="1927285"/>
                </a:cubicBezTo>
                <a:cubicBezTo>
                  <a:pt x="234815" y="1927285"/>
                  <a:pt x="294391" y="1910139"/>
                  <a:pt x="353968" y="1875848"/>
                </a:cubicBezTo>
                <a:close/>
                <a:moveTo>
                  <a:pt x="401912" y="1369646"/>
                </a:moveTo>
                <a:cubicBezTo>
                  <a:pt x="367621" y="1429223"/>
                  <a:pt x="350475" y="1488799"/>
                  <a:pt x="350475" y="1548377"/>
                </a:cubicBezTo>
                <a:cubicBezTo>
                  <a:pt x="350475" y="1618679"/>
                  <a:pt x="293484" y="1675670"/>
                  <a:pt x="223182" y="1675670"/>
                </a:cubicBezTo>
                <a:cubicBezTo>
                  <a:pt x="152880" y="1675670"/>
                  <a:pt x="95889" y="1618679"/>
                  <a:pt x="95889" y="1548377"/>
                </a:cubicBezTo>
                <a:cubicBezTo>
                  <a:pt x="95889" y="1478075"/>
                  <a:pt x="152880" y="1421084"/>
                  <a:pt x="223182" y="1421084"/>
                </a:cubicBezTo>
                <a:cubicBezTo>
                  <a:pt x="282759" y="1421084"/>
                  <a:pt x="342335" y="1403938"/>
                  <a:pt x="401912" y="1369646"/>
                </a:cubicBezTo>
                <a:close/>
                <a:moveTo>
                  <a:pt x="1318425" y="2286158"/>
                </a:moveTo>
                <a:cubicBezTo>
                  <a:pt x="1284134" y="2345735"/>
                  <a:pt x="1266988" y="2405312"/>
                  <a:pt x="1266987" y="2464888"/>
                </a:cubicBezTo>
                <a:cubicBezTo>
                  <a:pt x="1266987" y="2535190"/>
                  <a:pt x="1209996" y="2592182"/>
                  <a:pt x="1139694" y="2592182"/>
                </a:cubicBezTo>
                <a:cubicBezTo>
                  <a:pt x="1069392" y="2592182"/>
                  <a:pt x="1012402" y="2535191"/>
                  <a:pt x="1012401" y="2464888"/>
                </a:cubicBezTo>
                <a:cubicBezTo>
                  <a:pt x="1012401" y="2394586"/>
                  <a:pt x="1069392" y="2337595"/>
                  <a:pt x="1139694" y="2337595"/>
                </a:cubicBezTo>
                <a:cubicBezTo>
                  <a:pt x="1199271" y="2337596"/>
                  <a:pt x="1258848" y="2320449"/>
                  <a:pt x="1318425" y="2286158"/>
                </a:cubicBezTo>
                <a:close/>
                <a:moveTo>
                  <a:pt x="860169" y="1827902"/>
                </a:moveTo>
                <a:cubicBezTo>
                  <a:pt x="825878" y="1887479"/>
                  <a:pt x="808731" y="1947056"/>
                  <a:pt x="808731" y="2006633"/>
                </a:cubicBezTo>
                <a:cubicBezTo>
                  <a:pt x="808731" y="2076935"/>
                  <a:pt x="751740" y="2133926"/>
                  <a:pt x="681438" y="2133926"/>
                </a:cubicBezTo>
                <a:cubicBezTo>
                  <a:pt x="611136" y="2133926"/>
                  <a:pt x="554146" y="2076935"/>
                  <a:pt x="554145" y="2006633"/>
                </a:cubicBezTo>
                <a:cubicBezTo>
                  <a:pt x="554145" y="1936331"/>
                  <a:pt x="611136" y="1879340"/>
                  <a:pt x="681438" y="1879340"/>
                </a:cubicBezTo>
                <a:cubicBezTo>
                  <a:pt x="741015" y="1879340"/>
                  <a:pt x="800591" y="1862193"/>
                  <a:pt x="860169" y="1827902"/>
                </a:cubicBezTo>
                <a:close/>
                <a:moveTo>
                  <a:pt x="2096803" y="190871"/>
                </a:moveTo>
                <a:cubicBezTo>
                  <a:pt x="2253382" y="347450"/>
                  <a:pt x="2314442" y="563378"/>
                  <a:pt x="2268166" y="764238"/>
                </a:cubicBezTo>
                <a:cubicBezTo>
                  <a:pt x="2361334" y="768461"/>
                  <a:pt x="2450817" y="809378"/>
                  <a:pt x="2521691" y="880252"/>
                </a:cubicBezTo>
                <a:cubicBezTo>
                  <a:pt x="2675615" y="1034176"/>
                  <a:pt x="2688247" y="1275888"/>
                  <a:pt x="2553508" y="1439575"/>
                </a:cubicBezTo>
                <a:cubicBezTo>
                  <a:pt x="2557767" y="1440633"/>
                  <a:pt x="2560483" y="1443301"/>
                  <a:pt x="2563181" y="1445999"/>
                </a:cubicBezTo>
                <a:cubicBezTo>
                  <a:pt x="2819847" y="1702665"/>
                  <a:pt x="2819847" y="2118808"/>
                  <a:pt x="2563181" y="2375474"/>
                </a:cubicBezTo>
                <a:cubicBezTo>
                  <a:pt x="2320841" y="2617815"/>
                  <a:pt x="1936328" y="2631341"/>
                  <a:pt x="1678325" y="2415804"/>
                </a:cubicBezTo>
                <a:lnTo>
                  <a:pt x="1676180" y="2417949"/>
                </a:lnTo>
                <a:lnTo>
                  <a:pt x="1633705" y="2375475"/>
                </a:lnTo>
                <a:lnTo>
                  <a:pt x="366513" y="1108282"/>
                </a:lnTo>
                <a:lnTo>
                  <a:pt x="369979" y="1104815"/>
                </a:lnTo>
                <a:cubicBezTo>
                  <a:pt x="349908" y="1089573"/>
                  <a:pt x="330850" y="1072619"/>
                  <a:pt x="312598" y="1054367"/>
                </a:cubicBezTo>
                <a:cubicBezTo>
                  <a:pt x="55932" y="797701"/>
                  <a:pt x="55932" y="381558"/>
                  <a:pt x="312598" y="124891"/>
                </a:cubicBezTo>
                <a:cubicBezTo>
                  <a:pt x="569264" y="-131775"/>
                  <a:pt x="985408" y="-131775"/>
                  <a:pt x="1242074" y="124891"/>
                </a:cubicBezTo>
                <a:lnTo>
                  <a:pt x="1249606" y="136238"/>
                </a:lnTo>
                <a:cubicBezTo>
                  <a:pt x="1499513" y="-63604"/>
                  <a:pt x="1863845" y="-42087"/>
                  <a:pt x="2096803" y="19087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5" name="Rectangle 23">
            <a:extLst>
              <a:ext uri="{FF2B5EF4-FFF2-40B4-BE49-F238E27FC236}">
                <a16:creationId xmlns:a16="http://schemas.microsoft.com/office/drawing/2014/main" id="{2246F171-72B7-42E7-B6C0-D78C12504E9B}"/>
              </a:ext>
            </a:extLst>
          </p:cNvPr>
          <p:cNvSpPr/>
          <p:nvPr/>
        </p:nvSpPr>
        <p:spPr>
          <a:xfrm>
            <a:off x="7804030" y="5649492"/>
            <a:ext cx="576449" cy="579858"/>
          </a:xfrm>
          <a:custGeom>
            <a:avLst/>
            <a:gdLst/>
            <a:ahLst/>
            <a:cxnLst/>
            <a:rect l="l" t="t" r="r" b="b"/>
            <a:pathLst>
              <a:path w="3220951" h="3240001">
                <a:moveTo>
                  <a:pt x="1308278" y="1367793"/>
                </a:moveTo>
                <a:cubicBezTo>
                  <a:pt x="1529714" y="1367793"/>
                  <a:pt x="1725574" y="1477302"/>
                  <a:pt x="1834882" y="1652053"/>
                </a:cubicBezTo>
                <a:cubicBezTo>
                  <a:pt x="1903747" y="1589160"/>
                  <a:pt x="1995954" y="1554818"/>
                  <a:pt x="2096186" y="1554818"/>
                </a:cubicBezTo>
                <a:cubicBezTo>
                  <a:pt x="2313867" y="1554818"/>
                  <a:pt x="2493715" y="1716803"/>
                  <a:pt x="2514185" y="1927821"/>
                </a:cubicBezTo>
                <a:cubicBezTo>
                  <a:pt x="2517944" y="1925558"/>
                  <a:pt x="2521751" y="1925524"/>
                  <a:pt x="2525567" y="1925524"/>
                </a:cubicBezTo>
                <a:cubicBezTo>
                  <a:pt x="2888547" y="1925524"/>
                  <a:pt x="3182805" y="2219782"/>
                  <a:pt x="3182805" y="2582762"/>
                </a:cubicBezTo>
                <a:cubicBezTo>
                  <a:pt x="3182805" y="2925484"/>
                  <a:pt x="2920478" y="3206940"/>
                  <a:pt x="2585635" y="3236968"/>
                </a:cubicBezTo>
                <a:lnTo>
                  <a:pt x="2585635" y="3240001"/>
                </a:lnTo>
                <a:lnTo>
                  <a:pt x="2525567" y="3240001"/>
                </a:lnTo>
                <a:lnTo>
                  <a:pt x="733485" y="3240001"/>
                </a:lnTo>
                <a:lnTo>
                  <a:pt x="733485" y="3235099"/>
                </a:lnTo>
                <a:cubicBezTo>
                  <a:pt x="708515" y="3238513"/>
                  <a:pt x="683051" y="3240001"/>
                  <a:pt x="657239" y="3240001"/>
                </a:cubicBezTo>
                <a:cubicBezTo>
                  <a:pt x="294258" y="3240001"/>
                  <a:pt x="0" y="2945743"/>
                  <a:pt x="0" y="2582762"/>
                </a:cubicBezTo>
                <a:cubicBezTo>
                  <a:pt x="0" y="2219782"/>
                  <a:pt x="294258" y="1925524"/>
                  <a:pt x="657239" y="1925524"/>
                </a:cubicBezTo>
                <a:lnTo>
                  <a:pt x="670588" y="1928221"/>
                </a:lnTo>
                <a:cubicBezTo>
                  <a:pt x="705989" y="1610200"/>
                  <a:pt x="978825" y="1367793"/>
                  <a:pt x="1308278" y="1367793"/>
                </a:cubicBezTo>
                <a:close/>
                <a:moveTo>
                  <a:pt x="1589786" y="0"/>
                </a:moveTo>
                <a:cubicBezTo>
                  <a:pt x="1520182" y="453314"/>
                  <a:pt x="1668069" y="912942"/>
                  <a:pt x="1988957" y="1240613"/>
                </a:cubicBezTo>
                <a:cubicBezTo>
                  <a:pt x="2309845" y="1568285"/>
                  <a:pt x="2766281" y="1725754"/>
                  <a:pt x="3220951" y="1665645"/>
                </a:cubicBezTo>
                <a:cubicBezTo>
                  <a:pt x="3108976" y="1775302"/>
                  <a:pt x="2980523" y="1857805"/>
                  <a:pt x="2843553" y="1912752"/>
                </a:cubicBezTo>
                <a:cubicBezTo>
                  <a:pt x="2756367" y="1866073"/>
                  <a:pt x="2656598" y="1841175"/>
                  <a:pt x="2551012" y="1841175"/>
                </a:cubicBezTo>
                <a:cubicBezTo>
                  <a:pt x="2547197" y="1841176"/>
                  <a:pt x="2543390" y="1841210"/>
                  <a:pt x="2539631" y="1843473"/>
                </a:cubicBezTo>
                <a:cubicBezTo>
                  <a:pt x="2519161" y="1632454"/>
                  <a:pt x="2339312" y="1470470"/>
                  <a:pt x="2121631" y="1470470"/>
                </a:cubicBezTo>
                <a:cubicBezTo>
                  <a:pt x="2021400" y="1470470"/>
                  <a:pt x="1929192" y="1504812"/>
                  <a:pt x="1860327" y="1567705"/>
                </a:cubicBezTo>
                <a:cubicBezTo>
                  <a:pt x="1751020" y="1392954"/>
                  <a:pt x="1555160" y="1283445"/>
                  <a:pt x="1333723" y="1283445"/>
                </a:cubicBezTo>
                <a:lnTo>
                  <a:pt x="1331160" y="1283679"/>
                </a:lnTo>
                <a:cubicBezTo>
                  <a:pt x="1150898" y="856385"/>
                  <a:pt x="1238290" y="344219"/>
                  <a:pt x="158978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6" name="Round Same Side Corner Rectangle 8">
            <a:extLst>
              <a:ext uri="{FF2B5EF4-FFF2-40B4-BE49-F238E27FC236}">
                <a16:creationId xmlns:a16="http://schemas.microsoft.com/office/drawing/2014/main" id="{DB67113F-D303-42DA-95BD-610BBED8BE92}"/>
              </a:ext>
            </a:extLst>
          </p:cNvPr>
          <p:cNvSpPr/>
          <p:nvPr/>
        </p:nvSpPr>
        <p:spPr>
          <a:xfrm>
            <a:off x="4455730" y="1450295"/>
            <a:ext cx="251302" cy="661867"/>
          </a:xfrm>
          <a:custGeom>
            <a:avLst/>
            <a:gdLst>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8887 w 1489775"/>
              <a:gd name="connsiteY10" fmla="*/ 2305078 h 3923699"/>
              <a:gd name="connsiteX11" fmla="*/ 1151853 w 1489775"/>
              <a:gd name="connsiteY11" fmla="*/ 3743699 h 3923699"/>
              <a:gd name="connsiteX12" fmla="*/ 971853 w 1489775"/>
              <a:gd name="connsiteY12" fmla="*/ 3923699 h 3923699"/>
              <a:gd name="connsiteX13" fmla="*/ 791853 w 1489775"/>
              <a:gd name="connsiteY13" fmla="*/ 3743699 h 3923699"/>
              <a:gd name="connsiteX14" fmla="*/ 791853 w 1489775"/>
              <a:gd name="connsiteY14" fmla="*/ 2305078 h 3923699"/>
              <a:gd name="connsiteX15" fmla="*/ 683854 w 1489775"/>
              <a:gd name="connsiteY15" fmla="*/ 2305078 h 3923699"/>
              <a:gd name="connsiteX16" fmla="*/ 683854 w 1489775"/>
              <a:gd name="connsiteY16" fmla="*/ 3743698 h 3923699"/>
              <a:gd name="connsiteX17" fmla="*/ 503854 w 1489775"/>
              <a:gd name="connsiteY17" fmla="*/ 3923698 h 3923699"/>
              <a:gd name="connsiteX18" fmla="*/ 323854 w 1489775"/>
              <a:gd name="connsiteY18" fmla="*/ 3743698 h 3923699"/>
              <a:gd name="connsiteX19" fmla="*/ 323854 w 1489775"/>
              <a:gd name="connsiteY19" fmla="*/ 2238914 h 3923699"/>
              <a:gd name="connsiteX20" fmla="*/ 330887 w 1489775"/>
              <a:gd name="connsiteY20" fmla="*/ 2238914 h 3923699"/>
              <a:gd name="connsiteX21" fmla="*/ 330887 w 1489775"/>
              <a:gd name="connsiteY21" fmla="*/ 1390678 h 3923699"/>
              <a:gd name="connsiteX22" fmla="*/ 288033 w 1489775"/>
              <a:gd name="connsiteY22" fmla="*/ 1390678 h 3923699"/>
              <a:gd name="connsiteX23" fmla="*/ 288033 w 1489775"/>
              <a:gd name="connsiteY23" fmla="*/ 2063902 h 3923699"/>
              <a:gd name="connsiteX24" fmla="*/ 144017 w 1489775"/>
              <a:gd name="connsiteY24" fmla="*/ 2207918 h 3923699"/>
              <a:gd name="connsiteX25" fmla="*/ 1 w 1489775"/>
              <a:gd name="connsiteY25" fmla="*/ 2063902 h 3923699"/>
              <a:gd name="connsiteX26" fmla="*/ 1 w 1489775"/>
              <a:gd name="connsiteY26" fmla="*/ 1390678 h 3923699"/>
              <a:gd name="connsiteX27" fmla="*/ 0 w 1489775"/>
              <a:gd name="connsiteY27" fmla="*/ 1390678 h 3923699"/>
              <a:gd name="connsiteX28" fmla="*/ 0 w 1489775"/>
              <a:gd name="connsiteY28" fmla="*/ 1030958 h 3923699"/>
              <a:gd name="connsiteX29" fmla="*/ 280204 w 1489775"/>
              <a:gd name="connsiteY29" fmla="*/ 750754 h 3923699"/>
              <a:gd name="connsiteX30" fmla="*/ 744888 w 1489775"/>
              <a:gd name="connsiteY30" fmla="*/ 0 h 3923699"/>
              <a:gd name="connsiteX31" fmla="*/ 1082199 w 1489775"/>
              <a:gd name="connsiteY31" fmla="*/ 337311 h 3923699"/>
              <a:gd name="connsiteX32" fmla="*/ 744888 w 1489775"/>
              <a:gd name="connsiteY32" fmla="*/ 674622 h 3923699"/>
              <a:gd name="connsiteX33" fmla="*/ 407577 w 1489775"/>
              <a:gd name="connsiteY33" fmla="*/ 337311 h 3923699"/>
              <a:gd name="connsiteX34" fmla="*/ 744888 w 1489775"/>
              <a:gd name="connsiteY34"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23854 w 1489775"/>
              <a:gd name="connsiteY18" fmla="*/ 2238914 h 3923699"/>
              <a:gd name="connsiteX19" fmla="*/ 330887 w 1489775"/>
              <a:gd name="connsiteY19" fmla="*/ 2238914 h 3923699"/>
              <a:gd name="connsiteX20" fmla="*/ 330887 w 1489775"/>
              <a:gd name="connsiteY20" fmla="*/ 1390678 h 3923699"/>
              <a:gd name="connsiteX21" fmla="*/ 288033 w 1489775"/>
              <a:gd name="connsiteY21" fmla="*/ 1390678 h 3923699"/>
              <a:gd name="connsiteX22" fmla="*/ 288033 w 1489775"/>
              <a:gd name="connsiteY22" fmla="*/ 2063902 h 3923699"/>
              <a:gd name="connsiteX23" fmla="*/ 144017 w 1489775"/>
              <a:gd name="connsiteY23" fmla="*/ 2207918 h 3923699"/>
              <a:gd name="connsiteX24" fmla="*/ 1 w 1489775"/>
              <a:gd name="connsiteY24" fmla="*/ 2063902 h 3923699"/>
              <a:gd name="connsiteX25" fmla="*/ 1 w 1489775"/>
              <a:gd name="connsiteY25" fmla="*/ 1390678 h 3923699"/>
              <a:gd name="connsiteX26" fmla="*/ 0 w 1489775"/>
              <a:gd name="connsiteY26" fmla="*/ 1390678 h 3923699"/>
              <a:gd name="connsiteX27" fmla="*/ 0 w 1489775"/>
              <a:gd name="connsiteY27" fmla="*/ 1030958 h 3923699"/>
              <a:gd name="connsiteX28" fmla="*/ 280204 w 1489775"/>
              <a:gd name="connsiteY28" fmla="*/ 750754 h 3923699"/>
              <a:gd name="connsiteX29" fmla="*/ 744888 w 1489775"/>
              <a:gd name="connsiteY29" fmla="*/ 0 h 3923699"/>
              <a:gd name="connsiteX30" fmla="*/ 1082199 w 1489775"/>
              <a:gd name="connsiteY30" fmla="*/ 337311 h 3923699"/>
              <a:gd name="connsiteX31" fmla="*/ 744888 w 1489775"/>
              <a:gd name="connsiteY31" fmla="*/ 674622 h 3923699"/>
              <a:gd name="connsiteX32" fmla="*/ 407577 w 1489775"/>
              <a:gd name="connsiteY32" fmla="*/ 337311 h 3923699"/>
              <a:gd name="connsiteX33" fmla="*/ 744888 w 1489775"/>
              <a:gd name="connsiteY33"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23854 w 1489775"/>
              <a:gd name="connsiteY18" fmla="*/ 2238914 h 3923699"/>
              <a:gd name="connsiteX19" fmla="*/ 330887 w 1489775"/>
              <a:gd name="connsiteY19" fmla="*/ 1390678 h 3923699"/>
              <a:gd name="connsiteX20" fmla="*/ 288033 w 1489775"/>
              <a:gd name="connsiteY20" fmla="*/ 1390678 h 3923699"/>
              <a:gd name="connsiteX21" fmla="*/ 288033 w 1489775"/>
              <a:gd name="connsiteY21" fmla="*/ 2063902 h 3923699"/>
              <a:gd name="connsiteX22" fmla="*/ 144017 w 1489775"/>
              <a:gd name="connsiteY22" fmla="*/ 2207918 h 3923699"/>
              <a:gd name="connsiteX23" fmla="*/ 1 w 1489775"/>
              <a:gd name="connsiteY23" fmla="*/ 2063902 h 3923699"/>
              <a:gd name="connsiteX24" fmla="*/ 1 w 1489775"/>
              <a:gd name="connsiteY24" fmla="*/ 1390678 h 3923699"/>
              <a:gd name="connsiteX25" fmla="*/ 0 w 1489775"/>
              <a:gd name="connsiteY25" fmla="*/ 1390678 h 3923699"/>
              <a:gd name="connsiteX26" fmla="*/ 0 w 1489775"/>
              <a:gd name="connsiteY26" fmla="*/ 1030958 h 3923699"/>
              <a:gd name="connsiteX27" fmla="*/ 280204 w 1489775"/>
              <a:gd name="connsiteY27" fmla="*/ 750754 h 3923699"/>
              <a:gd name="connsiteX28" fmla="*/ 744888 w 1489775"/>
              <a:gd name="connsiteY28" fmla="*/ 0 h 3923699"/>
              <a:gd name="connsiteX29" fmla="*/ 1082199 w 1489775"/>
              <a:gd name="connsiteY29" fmla="*/ 337311 h 3923699"/>
              <a:gd name="connsiteX30" fmla="*/ 744888 w 1489775"/>
              <a:gd name="connsiteY30" fmla="*/ 674622 h 3923699"/>
              <a:gd name="connsiteX31" fmla="*/ 407577 w 1489775"/>
              <a:gd name="connsiteY31" fmla="*/ 337311 h 3923699"/>
              <a:gd name="connsiteX32" fmla="*/ 744888 w 1489775"/>
              <a:gd name="connsiteY32"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30887 w 1489775"/>
              <a:gd name="connsiteY18" fmla="*/ 1390678 h 3923699"/>
              <a:gd name="connsiteX19" fmla="*/ 288033 w 1489775"/>
              <a:gd name="connsiteY19" fmla="*/ 1390678 h 3923699"/>
              <a:gd name="connsiteX20" fmla="*/ 288033 w 1489775"/>
              <a:gd name="connsiteY20" fmla="*/ 2063902 h 3923699"/>
              <a:gd name="connsiteX21" fmla="*/ 144017 w 1489775"/>
              <a:gd name="connsiteY21" fmla="*/ 2207918 h 3923699"/>
              <a:gd name="connsiteX22" fmla="*/ 1 w 1489775"/>
              <a:gd name="connsiteY22" fmla="*/ 2063902 h 3923699"/>
              <a:gd name="connsiteX23" fmla="*/ 1 w 1489775"/>
              <a:gd name="connsiteY23" fmla="*/ 1390678 h 3923699"/>
              <a:gd name="connsiteX24" fmla="*/ 0 w 1489775"/>
              <a:gd name="connsiteY24" fmla="*/ 1390678 h 3923699"/>
              <a:gd name="connsiteX25" fmla="*/ 0 w 1489775"/>
              <a:gd name="connsiteY25" fmla="*/ 1030958 h 3923699"/>
              <a:gd name="connsiteX26" fmla="*/ 280204 w 1489775"/>
              <a:gd name="connsiteY26" fmla="*/ 750754 h 3923699"/>
              <a:gd name="connsiteX27" fmla="*/ 744888 w 1489775"/>
              <a:gd name="connsiteY27" fmla="*/ 0 h 3923699"/>
              <a:gd name="connsiteX28" fmla="*/ 1082199 w 1489775"/>
              <a:gd name="connsiteY28" fmla="*/ 337311 h 3923699"/>
              <a:gd name="connsiteX29" fmla="*/ 744888 w 1489775"/>
              <a:gd name="connsiteY29" fmla="*/ 674622 h 3923699"/>
              <a:gd name="connsiteX30" fmla="*/ 407577 w 1489775"/>
              <a:gd name="connsiteY30" fmla="*/ 337311 h 3923699"/>
              <a:gd name="connsiteX31" fmla="*/ 744888 w 1489775"/>
              <a:gd name="connsiteY31" fmla="*/ 0 h 3923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489775" h="3923699">
                <a:moveTo>
                  <a:pt x="280204" y="750754"/>
                </a:moveTo>
                <a:lnTo>
                  <a:pt x="1209570" y="750754"/>
                </a:lnTo>
                <a:cubicBezTo>
                  <a:pt x="1364322" y="750754"/>
                  <a:pt x="1489774" y="876206"/>
                  <a:pt x="1489774" y="1030958"/>
                </a:cubicBezTo>
                <a:lnTo>
                  <a:pt x="1489774" y="1293518"/>
                </a:lnTo>
                <a:lnTo>
                  <a:pt x="1489775" y="1293518"/>
                </a:lnTo>
                <a:lnTo>
                  <a:pt x="1489775" y="2063902"/>
                </a:lnTo>
                <a:cubicBezTo>
                  <a:pt x="1489775" y="2143440"/>
                  <a:pt x="1425297" y="2207918"/>
                  <a:pt x="1345759" y="2207918"/>
                </a:cubicBezTo>
                <a:cubicBezTo>
                  <a:pt x="1266221" y="2207918"/>
                  <a:pt x="1201743" y="2143440"/>
                  <a:pt x="1201743" y="2063902"/>
                </a:cubicBezTo>
                <a:lnTo>
                  <a:pt x="1201743" y="1390678"/>
                </a:lnTo>
                <a:lnTo>
                  <a:pt x="1158887" y="1390678"/>
                </a:lnTo>
                <a:cubicBezTo>
                  <a:pt x="1156542" y="2175018"/>
                  <a:pt x="1154198" y="2959359"/>
                  <a:pt x="1151853" y="3743699"/>
                </a:cubicBezTo>
                <a:cubicBezTo>
                  <a:pt x="1151853" y="3843110"/>
                  <a:pt x="1071264" y="3923699"/>
                  <a:pt x="971853" y="3923699"/>
                </a:cubicBezTo>
                <a:cubicBezTo>
                  <a:pt x="872442" y="3923699"/>
                  <a:pt x="791853" y="3843110"/>
                  <a:pt x="791853" y="3743699"/>
                </a:cubicBezTo>
                <a:lnTo>
                  <a:pt x="791853" y="2305078"/>
                </a:lnTo>
                <a:lnTo>
                  <a:pt x="683854" y="2305078"/>
                </a:lnTo>
                <a:lnTo>
                  <a:pt x="683854" y="3743698"/>
                </a:lnTo>
                <a:cubicBezTo>
                  <a:pt x="683854" y="3843109"/>
                  <a:pt x="603265" y="3923698"/>
                  <a:pt x="503854" y="3923698"/>
                </a:cubicBezTo>
                <a:cubicBezTo>
                  <a:pt x="404443" y="3923698"/>
                  <a:pt x="323854" y="3843109"/>
                  <a:pt x="323854" y="3743698"/>
                </a:cubicBezTo>
                <a:cubicBezTo>
                  <a:pt x="326198" y="2959358"/>
                  <a:pt x="328543" y="2175018"/>
                  <a:pt x="330887" y="1390678"/>
                </a:cubicBezTo>
                <a:lnTo>
                  <a:pt x="288033" y="1390678"/>
                </a:lnTo>
                <a:lnTo>
                  <a:pt x="288033" y="2063902"/>
                </a:lnTo>
                <a:cubicBezTo>
                  <a:pt x="288033" y="2143440"/>
                  <a:pt x="223555" y="2207918"/>
                  <a:pt x="144017" y="2207918"/>
                </a:cubicBezTo>
                <a:cubicBezTo>
                  <a:pt x="64479" y="2207918"/>
                  <a:pt x="1" y="2143440"/>
                  <a:pt x="1" y="2063902"/>
                </a:cubicBezTo>
                <a:lnTo>
                  <a:pt x="1" y="1390678"/>
                </a:lnTo>
                <a:lnTo>
                  <a:pt x="0" y="1390678"/>
                </a:lnTo>
                <a:lnTo>
                  <a:pt x="0" y="1030958"/>
                </a:lnTo>
                <a:cubicBezTo>
                  <a:pt x="0" y="876206"/>
                  <a:pt x="125452" y="750754"/>
                  <a:pt x="280204" y="750754"/>
                </a:cubicBezTo>
                <a:close/>
                <a:moveTo>
                  <a:pt x="744888" y="0"/>
                </a:moveTo>
                <a:cubicBezTo>
                  <a:pt x="931180" y="0"/>
                  <a:pt x="1082199" y="151019"/>
                  <a:pt x="1082199" y="337311"/>
                </a:cubicBezTo>
                <a:cubicBezTo>
                  <a:pt x="1082199" y="523603"/>
                  <a:pt x="931180" y="674622"/>
                  <a:pt x="744888" y="674622"/>
                </a:cubicBezTo>
                <a:cubicBezTo>
                  <a:pt x="558596" y="674622"/>
                  <a:pt x="407577" y="523603"/>
                  <a:pt x="407577" y="337311"/>
                </a:cubicBezTo>
                <a:cubicBezTo>
                  <a:pt x="407577" y="151019"/>
                  <a:pt x="558596" y="0"/>
                  <a:pt x="74488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7" name="Round Same Side Corner Rectangle 20">
            <a:extLst>
              <a:ext uri="{FF2B5EF4-FFF2-40B4-BE49-F238E27FC236}">
                <a16:creationId xmlns:a16="http://schemas.microsoft.com/office/drawing/2014/main" id="{64493E6A-B33B-4279-A44A-DC445D86772A}"/>
              </a:ext>
            </a:extLst>
          </p:cNvPr>
          <p:cNvSpPr/>
          <p:nvPr/>
        </p:nvSpPr>
        <p:spPr>
          <a:xfrm rot="10800000">
            <a:off x="5042893" y="1447239"/>
            <a:ext cx="313136" cy="667981"/>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8" name="Donut 87">
            <a:extLst>
              <a:ext uri="{FF2B5EF4-FFF2-40B4-BE49-F238E27FC236}">
                <a16:creationId xmlns:a16="http://schemas.microsoft.com/office/drawing/2014/main" id="{4E09E652-E42B-4D35-B750-1E418CF08FA6}"/>
              </a:ext>
            </a:extLst>
          </p:cNvPr>
          <p:cNvSpPr/>
          <p:nvPr/>
        </p:nvSpPr>
        <p:spPr>
          <a:xfrm>
            <a:off x="5691893" y="1539942"/>
            <a:ext cx="507661" cy="521714"/>
          </a:xfrm>
          <a:custGeom>
            <a:avLst/>
            <a:gdLst/>
            <a:ahLst/>
            <a:cxnLst/>
            <a:rect l="l" t="t" r="r" b="b"/>
            <a:pathLst>
              <a:path w="356471" h="366339">
                <a:moveTo>
                  <a:pt x="144025" y="123680"/>
                </a:moveTo>
                <a:cubicBezTo>
                  <a:pt x="89551" y="123680"/>
                  <a:pt x="45391" y="167840"/>
                  <a:pt x="45391" y="222314"/>
                </a:cubicBezTo>
                <a:cubicBezTo>
                  <a:pt x="45391" y="276788"/>
                  <a:pt x="89551" y="320948"/>
                  <a:pt x="144025" y="320948"/>
                </a:cubicBezTo>
                <a:cubicBezTo>
                  <a:pt x="198499" y="320948"/>
                  <a:pt x="242659" y="276788"/>
                  <a:pt x="242659" y="222314"/>
                </a:cubicBezTo>
                <a:cubicBezTo>
                  <a:pt x="242659" y="167840"/>
                  <a:pt x="198499" y="123680"/>
                  <a:pt x="144025" y="123680"/>
                </a:cubicBezTo>
                <a:close/>
                <a:moveTo>
                  <a:pt x="354808" y="0"/>
                </a:moveTo>
                <a:lnTo>
                  <a:pt x="356471" y="85288"/>
                </a:lnTo>
                <a:lnTo>
                  <a:pt x="334733" y="64382"/>
                </a:lnTo>
                <a:lnTo>
                  <a:pt x="260258" y="141819"/>
                </a:lnTo>
                <a:cubicBezTo>
                  <a:pt x="278587" y="163579"/>
                  <a:pt x="288050" y="191841"/>
                  <a:pt x="288050" y="222314"/>
                </a:cubicBezTo>
                <a:cubicBezTo>
                  <a:pt x="288050" y="301857"/>
                  <a:pt x="223568" y="366339"/>
                  <a:pt x="144025" y="366339"/>
                </a:cubicBezTo>
                <a:cubicBezTo>
                  <a:pt x="64482" y="366339"/>
                  <a:pt x="0" y="301857"/>
                  <a:pt x="0" y="222314"/>
                </a:cubicBezTo>
                <a:cubicBezTo>
                  <a:pt x="0" y="142771"/>
                  <a:pt x="64482" y="78289"/>
                  <a:pt x="144025" y="78289"/>
                </a:cubicBezTo>
                <a:cubicBezTo>
                  <a:pt x="170876" y="78289"/>
                  <a:pt x="196011" y="85637"/>
                  <a:pt x="216282" y="100527"/>
                </a:cubicBezTo>
                <a:lnTo>
                  <a:pt x="291257" y="22569"/>
                </a:lnTo>
                <a:lnTo>
                  <a:pt x="269519" y="166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89" name="Donut 90">
            <a:extLst>
              <a:ext uri="{FF2B5EF4-FFF2-40B4-BE49-F238E27FC236}">
                <a16:creationId xmlns:a16="http://schemas.microsoft.com/office/drawing/2014/main" id="{D86BE85A-63D8-48D0-8B07-9669B75E9D9D}"/>
              </a:ext>
            </a:extLst>
          </p:cNvPr>
          <p:cNvSpPr/>
          <p:nvPr/>
        </p:nvSpPr>
        <p:spPr>
          <a:xfrm>
            <a:off x="6568402" y="1501877"/>
            <a:ext cx="532052" cy="543757"/>
          </a:xfrm>
          <a:custGeom>
            <a:avLst/>
            <a:gdLst/>
            <a:ahLst/>
            <a:cxnLst/>
            <a:rect l="l" t="t" r="r" b="b"/>
            <a:pathLst>
              <a:path w="373598" h="381817">
                <a:moveTo>
                  <a:pt x="229573" y="45391"/>
                </a:moveTo>
                <a:cubicBezTo>
                  <a:pt x="175099" y="45391"/>
                  <a:pt x="130939" y="89551"/>
                  <a:pt x="130939" y="144025"/>
                </a:cubicBezTo>
                <a:cubicBezTo>
                  <a:pt x="130939" y="198499"/>
                  <a:pt x="175099" y="242659"/>
                  <a:pt x="229573" y="242659"/>
                </a:cubicBezTo>
                <a:cubicBezTo>
                  <a:pt x="284047" y="242659"/>
                  <a:pt x="328207" y="198499"/>
                  <a:pt x="328207" y="144025"/>
                </a:cubicBezTo>
                <a:cubicBezTo>
                  <a:pt x="328207" y="89551"/>
                  <a:pt x="284047" y="45391"/>
                  <a:pt x="229573" y="45391"/>
                </a:cubicBezTo>
                <a:close/>
                <a:moveTo>
                  <a:pt x="229573" y="0"/>
                </a:moveTo>
                <a:cubicBezTo>
                  <a:pt x="309116" y="0"/>
                  <a:pt x="373598" y="64482"/>
                  <a:pt x="373598" y="144025"/>
                </a:cubicBezTo>
                <a:cubicBezTo>
                  <a:pt x="373598" y="223568"/>
                  <a:pt x="309116" y="288050"/>
                  <a:pt x="229573" y="288050"/>
                </a:cubicBezTo>
                <a:cubicBezTo>
                  <a:pt x="202172" y="288050"/>
                  <a:pt x="176558" y="280398"/>
                  <a:pt x="156060" y="264966"/>
                </a:cubicBezTo>
                <a:lnTo>
                  <a:pt x="128993" y="292033"/>
                </a:lnTo>
                <a:lnTo>
                  <a:pt x="160228" y="323268"/>
                </a:lnTo>
                <a:cubicBezTo>
                  <a:pt x="171055" y="334095"/>
                  <a:pt x="171055" y="351650"/>
                  <a:pt x="160228" y="362477"/>
                </a:cubicBezTo>
                <a:cubicBezTo>
                  <a:pt x="149401" y="373304"/>
                  <a:pt x="131846" y="373304"/>
                  <a:pt x="121019" y="362477"/>
                </a:cubicBezTo>
                <a:lnTo>
                  <a:pt x="89784" y="331242"/>
                </a:lnTo>
                <a:lnTo>
                  <a:pt x="39209" y="381817"/>
                </a:lnTo>
                <a:cubicBezTo>
                  <a:pt x="28381" y="392644"/>
                  <a:pt x="10827" y="392644"/>
                  <a:pt x="0" y="381817"/>
                </a:cubicBezTo>
                <a:cubicBezTo>
                  <a:pt x="-10828" y="370989"/>
                  <a:pt x="-10828" y="353435"/>
                  <a:pt x="0" y="342608"/>
                </a:cubicBezTo>
                <a:lnTo>
                  <a:pt x="50575" y="292033"/>
                </a:lnTo>
                <a:lnTo>
                  <a:pt x="16166" y="257624"/>
                </a:lnTo>
                <a:cubicBezTo>
                  <a:pt x="5339" y="246797"/>
                  <a:pt x="5339" y="229242"/>
                  <a:pt x="16166" y="218415"/>
                </a:cubicBezTo>
                <a:cubicBezTo>
                  <a:pt x="26993" y="207588"/>
                  <a:pt x="44548" y="207588"/>
                  <a:pt x="55375" y="218415"/>
                </a:cubicBezTo>
                <a:lnTo>
                  <a:pt x="89784" y="252824"/>
                </a:lnTo>
                <a:lnTo>
                  <a:pt x="115252" y="227356"/>
                </a:lnTo>
                <a:cubicBezTo>
                  <a:pt x="95803" y="205073"/>
                  <a:pt x="85548" y="175747"/>
                  <a:pt x="85548" y="144025"/>
                </a:cubicBezTo>
                <a:cubicBezTo>
                  <a:pt x="85548" y="64482"/>
                  <a:pt x="150030" y="0"/>
                  <a:pt x="22957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0" name="Oval 6">
            <a:extLst>
              <a:ext uri="{FF2B5EF4-FFF2-40B4-BE49-F238E27FC236}">
                <a16:creationId xmlns:a16="http://schemas.microsoft.com/office/drawing/2014/main" id="{319E467E-1F19-4CBB-A070-3B6CE4078D17}"/>
              </a:ext>
            </a:extLst>
          </p:cNvPr>
          <p:cNvSpPr/>
          <p:nvPr/>
        </p:nvSpPr>
        <p:spPr>
          <a:xfrm>
            <a:off x="7560710" y="2604583"/>
            <a:ext cx="507960" cy="502639"/>
          </a:xfrm>
          <a:custGeom>
            <a:avLst/>
            <a:gdLst/>
            <a:ahLst/>
            <a:cxnLst/>
            <a:rect l="l" t="t" r="r" b="b"/>
            <a:pathLst>
              <a:path w="3220460" h="3186731">
                <a:moveTo>
                  <a:pt x="1762834" y="1282034"/>
                </a:moveTo>
                <a:lnTo>
                  <a:pt x="273698" y="2771171"/>
                </a:lnTo>
                <a:cubicBezTo>
                  <a:pt x="253145" y="2791724"/>
                  <a:pt x="253145" y="2825048"/>
                  <a:pt x="273698" y="2845601"/>
                </a:cubicBezTo>
                <a:cubicBezTo>
                  <a:pt x="294251" y="2866154"/>
                  <a:pt x="327575" y="2866154"/>
                  <a:pt x="348128" y="2845601"/>
                </a:cubicBezTo>
                <a:lnTo>
                  <a:pt x="1830131" y="1363598"/>
                </a:lnTo>
                <a:close/>
                <a:moveTo>
                  <a:pt x="2703218" y="237332"/>
                </a:moveTo>
                <a:cubicBezTo>
                  <a:pt x="2623680" y="237332"/>
                  <a:pt x="2559202" y="301810"/>
                  <a:pt x="2559202" y="381348"/>
                </a:cubicBezTo>
                <a:cubicBezTo>
                  <a:pt x="2559202" y="460886"/>
                  <a:pt x="2623680" y="525364"/>
                  <a:pt x="2703218" y="525364"/>
                </a:cubicBezTo>
                <a:cubicBezTo>
                  <a:pt x="2782756" y="525364"/>
                  <a:pt x="2847234" y="460886"/>
                  <a:pt x="2847234" y="381348"/>
                </a:cubicBezTo>
                <a:cubicBezTo>
                  <a:pt x="2847234" y="301810"/>
                  <a:pt x="2782756" y="237332"/>
                  <a:pt x="2703218" y="237332"/>
                </a:cubicBezTo>
                <a:close/>
                <a:moveTo>
                  <a:pt x="2413103" y="0"/>
                </a:moveTo>
                <a:cubicBezTo>
                  <a:pt x="2858994" y="0"/>
                  <a:pt x="3220460" y="361466"/>
                  <a:pt x="3220460" y="807357"/>
                </a:cubicBezTo>
                <a:cubicBezTo>
                  <a:pt x="3220460" y="1253248"/>
                  <a:pt x="2858994" y="1614714"/>
                  <a:pt x="2413103" y="1614714"/>
                </a:cubicBezTo>
                <a:cubicBezTo>
                  <a:pt x="2305542" y="1614714"/>
                  <a:pt x="2202893" y="1593680"/>
                  <a:pt x="2109223" y="1555067"/>
                </a:cubicBezTo>
                <a:lnTo>
                  <a:pt x="2191945" y="1637789"/>
                </a:lnTo>
                <a:cubicBezTo>
                  <a:pt x="2226856" y="1672699"/>
                  <a:pt x="2226855" y="1729300"/>
                  <a:pt x="2191945" y="1764210"/>
                </a:cubicBezTo>
                <a:lnTo>
                  <a:pt x="2045068" y="1911087"/>
                </a:lnTo>
                <a:cubicBezTo>
                  <a:pt x="2010158" y="1945998"/>
                  <a:pt x="1953557" y="1945998"/>
                  <a:pt x="1918647" y="1911087"/>
                </a:cubicBezTo>
                <a:lnTo>
                  <a:pt x="1799123" y="1791564"/>
                </a:lnTo>
                <a:lnTo>
                  <a:pt x="1749496" y="1841190"/>
                </a:lnTo>
                <a:lnTo>
                  <a:pt x="1832980" y="1924673"/>
                </a:lnTo>
                <a:lnTo>
                  <a:pt x="1761893" y="1995760"/>
                </a:lnTo>
                <a:lnTo>
                  <a:pt x="1678410" y="1912277"/>
                </a:lnTo>
                <a:lnTo>
                  <a:pt x="1650246" y="1940441"/>
                </a:lnTo>
                <a:lnTo>
                  <a:pt x="1735612" y="2025807"/>
                </a:lnTo>
                <a:lnTo>
                  <a:pt x="1573330" y="2188089"/>
                </a:lnTo>
                <a:lnTo>
                  <a:pt x="1487964" y="2102723"/>
                </a:lnTo>
                <a:lnTo>
                  <a:pt x="1451742" y="2138944"/>
                </a:lnTo>
                <a:lnTo>
                  <a:pt x="1537109" y="2224311"/>
                </a:lnTo>
                <a:lnTo>
                  <a:pt x="1374830" y="2386590"/>
                </a:lnTo>
                <a:lnTo>
                  <a:pt x="1289463" y="2301223"/>
                </a:lnTo>
                <a:lnTo>
                  <a:pt x="1225079" y="2365608"/>
                </a:lnTo>
                <a:lnTo>
                  <a:pt x="1310445" y="2450974"/>
                </a:lnTo>
                <a:lnTo>
                  <a:pt x="1239358" y="2522061"/>
                </a:lnTo>
                <a:lnTo>
                  <a:pt x="1153992" y="2436695"/>
                </a:lnTo>
                <a:lnTo>
                  <a:pt x="1104364" y="2486322"/>
                </a:lnTo>
                <a:lnTo>
                  <a:pt x="1189730" y="2571689"/>
                </a:lnTo>
                <a:lnTo>
                  <a:pt x="1034153" y="2727266"/>
                </a:lnTo>
                <a:lnTo>
                  <a:pt x="948787" y="2641900"/>
                </a:lnTo>
                <a:lnTo>
                  <a:pt x="905863" y="2684824"/>
                </a:lnTo>
                <a:lnTo>
                  <a:pt x="991230" y="2770191"/>
                </a:lnTo>
                <a:lnTo>
                  <a:pt x="842353" y="2919067"/>
                </a:lnTo>
                <a:lnTo>
                  <a:pt x="756986" y="2833700"/>
                </a:lnTo>
                <a:lnTo>
                  <a:pt x="692119" y="2898567"/>
                </a:lnTo>
                <a:lnTo>
                  <a:pt x="777486" y="2983934"/>
                </a:lnTo>
                <a:lnTo>
                  <a:pt x="628610" y="3132811"/>
                </a:lnTo>
                <a:lnTo>
                  <a:pt x="618557" y="3122757"/>
                </a:lnTo>
                <a:lnTo>
                  <a:pt x="622830" y="3134825"/>
                </a:lnTo>
                <a:lnTo>
                  <a:pt x="346551" y="3150831"/>
                </a:lnTo>
                <a:lnTo>
                  <a:pt x="0" y="3186731"/>
                </a:lnTo>
                <a:lnTo>
                  <a:pt x="51749" y="2750557"/>
                </a:lnTo>
                <a:lnTo>
                  <a:pt x="48979" y="2747788"/>
                </a:lnTo>
                <a:lnTo>
                  <a:pt x="52495" y="2744272"/>
                </a:lnTo>
                <a:lnTo>
                  <a:pt x="52938" y="2740533"/>
                </a:lnTo>
                <a:lnTo>
                  <a:pt x="54575" y="2742192"/>
                </a:lnTo>
                <a:lnTo>
                  <a:pt x="1671288" y="1125479"/>
                </a:lnTo>
                <a:cubicBezTo>
                  <a:pt x="1628971" y="1027979"/>
                  <a:pt x="1605746" y="920380"/>
                  <a:pt x="1605746" y="807357"/>
                </a:cubicBezTo>
                <a:cubicBezTo>
                  <a:pt x="1605746" y="361466"/>
                  <a:pt x="1967212" y="0"/>
                  <a:pt x="2413103"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1" name="Block Arc 25">
            <a:extLst>
              <a:ext uri="{FF2B5EF4-FFF2-40B4-BE49-F238E27FC236}">
                <a16:creationId xmlns:a16="http://schemas.microsoft.com/office/drawing/2014/main" id="{5F7FD4D6-1C06-4ABB-98F4-AC79D3C6A6D8}"/>
              </a:ext>
            </a:extLst>
          </p:cNvPr>
          <p:cNvSpPr/>
          <p:nvPr/>
        </p:nvSpPr>
        <p:spPr>
          <a:xfrm>
            <a:off x="5081797" y="2603460"/>
            <a:ext cx="349473" cy="504884"/>
          </a:xfrm>
          <a:custGeom>
            <a:avLst/>
            <a:gdLst/>
            <a:ahLst/>
            <a:cxnLst/>
            <a:rect l="l" t="t" r="r" b="b"/>
            <a:pathLst>
              <a:path w="2215656" h="3200962">
                <a:moveTo>
                  <a:pt x="1107829" y="2097026"/>
                </a:moveTo>
                <a:cubicBezTo>
                  <a:pt x="1025315" y="2097026"/>
                  <a:pt x="958423" y="2163918"/>
                  <a:pt x="958423" y="2246432"/>
                </a:cubicBezTo>
                <a:cubicBezTo>
                  <a:pt x="958423" y="2302715"/>
                  <a:pt x="989546" y="2351730"/>
                  <a:pt x="1036590" y="2375275"/>
                </a:cubicBezTo>
                <a:lnTo>
                  <a:pt x="985422" y="2684898"/>
                </a:lnTo>
                <a:lnTo>
                  <a:pt x="1230236" y="2684898"/>
                </a:lnTo>
                <a:lnTo>
                  <a:pt x="1179068" y="2375275"/>
                </a:lnTo>
                <a:cubicBezTo>
                  <a:pt x="1226112" y="2351730"/>
                  <a:pt x="1257234" y="2302715"/>
                  <a:pt x="1257234" y="2246432"/>
                </a:cubicBezTo>
                <a:cubicBezTo>
                  <a:pt x="1257234" y="2163918"/>
                  <a:pt x="1190343" y="2097026"/>
                  <a:pt x="1107829" y="2097026"/>
                </a:cubicBezTo>
                <a:close/>
                <a:moveTo>
                  <a:pt x="1102513" y="266871"/>
                </a:moveTo>
                <a:cubicBezTo>
                  <a:pt x="874876" y="269781"/>
                  <a:pt x="691868" y="455143"/>
                  <a:pt x="691868" y="682798"/>
                </a:cubicBezTo>
                <a:lnTo>
                  <a:pt x="690469" y="682798"/>
                </a:lnTo>
                <a:lnTo>
                  <a:pt x="690469" y="1580962"/>
                </a:lnTo>
                <a:lnTo>
                  <a:pt x="1525188" y="1580962"/>
                </a:lnTo>
                <a:lnTo>
                  <a:pt x="1525188" y="672127"/>
                </a:lnTo>
                <a:lnTo>
                  <a:pt x="1523654" y="672166"/>
                </a:lnTo>
                <a:cubicBezTo>
                  <a:pt x="1517835" y="444585"/>
                  <a:pt x="1330149" y="263961"/>
                  <a:pt x="1102513" y="266871"/>
                </a:cubicBezTo>
                <a:close/>
                <a:moveTo>
                  <a:pt x="1099102" y="56"/>
                </a:moveTo>
                <a:cubicBezTo>
                  <a:pt x="1472767" y="-4720"/>
                  <a:pt x="1780852" y="291773"/>
                  <a:pt x="1790404" y="665346"/>
                </a:cubicBezTo>
                <a:lnTo>
                  <a:pt x="1742843" y="666562"/>
                </a:lnTo>
                <a:lnTo>
                  <a:pt x="1790627" y="666562"/>
                </a:lnTo>
                <a:lnTo>
                  <a:pt x="1790627"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425030" y="1580962"/>
                </a:lnTo>
                <a:lnTo>
                  <a:pt x="425030" y="676764"/>
                </a:lnTo>
                <a:lnTo>
                  <a:pt x="425634" y="676764"/>
                </a:lnTo>
                <a:cubicBezTo>
                  <a:pt x="428273" y="305830"/>
                  <a:pt x="727452" y="4806"/>
                  <a:pt x="1099102"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2" name="Block Arc 31">
            <a:extLst>
              <a:ext uri="{FF2B5EF4-FFF2-40B4-BE49-F238E27FC236}">
                <a16:creationId xmlns:a16="http://schemas.microsoft.com/office/drawing/2014/main" id="{7D9DF903-DA8F-4191-AEDF-7DDF26A64847}"/>
              </a:ext>
            </a:extLst>
          </p:cNvPr>
          <p:cNvSpPr/>
          <p:nvPr/>
        </p:nvSpPr>
        <p:spPr>
          <a:xfrm>
            <a:off x="8411005" y="2603460"/>
            <a:ext cx="455959" cy="504884"/>
          </a:xfrm>
          <a:custGeom>
            <a:avLst/>
            <a:gdLst/>
            <a:ahLst/>
            <a:cxnLst/>
            <a:rect l="l" t="t" r="r" b="b"/>
            <a:pathLst>
              <a:path w="2890784" h="3200962">
                <a:moveTo>
                  <a:pt x="1107828" y="2097026"/>
                </a:moveTo>
                <a:cubicBezTo>
                  <a:pt x="1025313" y="2097026"/>
                  <a:pt x="958422" y="2163918"/>
                  <a:pt x="958422" y="2246432"/>
                </a:cubicBezTo>
                <a:cubicBezTo>
                  <a:pt x="958422" y="2302715"/>
                  <a:pt x="989545" y="2351730"/>
                  <a:pt x="1036589" y="2375275"/>
                </a:cubicBezTo>
                <a:lnTo>
                  <a:pt x="985421" y="2684898"/>
                </a:lnTo>
                <a:lnTo>
                  <a:pt x="1230235" y="2684898"/>
                </a:lnTo>
                <a:lnTo>
                  <a:pt x="1179067" y="2375275"/>
                </a:lnTo>
                <a:cubicBezTo>
                  <a:pt x="1226111" y="2351730"/>
                  <a:pt x="1257233" y="2302715"/>
                  <a:pt x="1257233" y="2246432"/>
                </a:cubicBezTo>
                <a:cubicBezTo>
                  <a:pt x="1257233" y="2163918"/>
                  <a:pt x="1190342" y="2097026"/>
                  <a:pt x="1107828" y="2097026"/>
                </a:cubicBezTo>
                <a:close/>
                <a:moveTo>
                  <a:pt x="2199259" y="56"/>
                </a:moveTo>
                <a:cubicBezTo>
                  <a:pt x="2572924" y="-4720"/>
                  <a:pt x="2881009" y="291773"/>
                  <a:pt x="2890561" y="665346"/>
                </a:cubicBezTo>
                <a:lnTo>
                  <a:pt x="2843000" y="666562"/>
                </a:lnTo>
                <a:lnTo>
                  <a:pt x="2890784" y="666562"/>
                </a:lnTo>
                <a:lnTo>
                  <a:pt x="2890784" y="1580962"/>
                </a:lnTo>
                <a:lnTo>
                  <a:pt x="2625345" y="1580962"/>
                </a:lnTo>
                <a:lnTo>
                  <a:pt x="2625345" y="672127"/>
                </a:lnTo>
                <a:lnTo>
                  <a:pt x="2623811" y="672166"/>
                </a:lnTo>
                <a:cubicBezTo>
                  <a:pt x="2617992" y="444585"/>
                  <a:pt x="2430306" y="263961"/>
                  <a:pt x="2202670" y="266871"/>
                </a:cubicBezTo>
                <a:cubicBezTo>
                  <a:pt x="1975033" y="269781"/>
                  <a:pt x="1792025" y="455143"/>
                  <a:pt x="1792025" y="682798"/>
                </a:cubicBezTo>
                <a:lnTo>
                  <a:pt x="1790626" y="682798"/>
                </a:lnTo>
                <a:lnTo>
                  <a:pt x="1790626"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1525187" y="1580962"/>
                </a:lnTo>
                <a:lnTo>
                  <a:pt x="1525187" y="676764"/>
                </a:lnTo>
                <a:lnTo>
                  <a:pt x="1525791" y="676764"/>
                </a:lnTo>
                <a:cubicBezTo>
                  <a:pt x="1528430" y="305830"/>
                  <a:pt x="1827609" y="4806"/>
                  <a:pt x="2199259"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3" name="Freeform 53">
            <a:extLst>
              <a:ext uri="{FF2B5EF4-FFF2-40B4-BE49-F238E27FC236}">
                <a16:creationId xmlns:a16="http://schemas.microsoft.com/office/drawing/2014/main" id="{D57F2C4B-7240-41A7-B169-E1E9E5390396}"/>
              </a:ext>
            </a:extLst>
          </p:cNvPr>
          <p:cNvSpPr/>
          <p:nvPr/>
        </p:nvSpPr>
        <p:spPr>
          <a:xfrm>
            <a:off x="10130939" y="2599748"/>
            <a:ext cx="499664" cy="512309"/>
          </a:xfrm>
          <a:custGeom>
            <a:avLst/>
            <a:gdLst>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38125 w 2305050"/>
              <a:gd name="connsiteY16" fmla="*/ 2171700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60071 w 2305050"/>
              <a:gd name="connsiteY16" fmla="*/ 2087575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96647 w 2305050"/>
              <a:gd name="connsiteY16" fmla="*/ 2094890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81480 w 2305050"/>
              <a:gd name="connsiteY2" fmla="*/ 476174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04671 w 2305050"/>
              <a:gd name="connsiteY2" fmla="*/ 468859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70609 w 2305050"/>
              <a:gd name="connsiteY3" fmla="*/ 649910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82725 w 2305050"/>
              <a:gd name="connsiteY2" fmla="*/ 494463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294077"/>
              <a:gd name="connsiteY0" fmla="*/ 0 h 2363647"/>
              <a:gd name="connsiteX1" fmla="*/ 760552 w 2294077"/>
              <a:gd name="connsiteY1" fmla="*/ 572947 h 2363647"/>
              <a:gd name="connsiteX2" fmla="*/ 2030273 w 2294077"/>
              <a:gd name="connsiteY2" fmla="*/ 509092 h 2363647"/>
              <a:gd name="connsiteX3" fmla="*/ 2285239 w 2294077"/>
              <a:gd name="connsiteY3" fmla="*/ 657224 h 2363647"/>
              <a:gd name="connsiteX4" fmla="*/ 1132027 w 2294077"/>
              <a:gd name="connsiteY4" fmla="*/ 1020622 h 2363647"/>
              <a:gd name="connsiteX5" fmla="*/ 1617802 w 2294077"/>
              <a:gd name="connsiteY5" fmla="*/ 1544497 h 2363647"/>
              <a:gd name="connsiteX6" fmla="*/ 2065477 w 2294077"/>
              <a:gd name="connsiteY6" fmla="*/ 1544497 h 2363647"/>
              <a:gd name="connsiteX7" fmla="*/ 2294077 w 2294077"/>
              <a:gd name="connsiteY7" fmla="*/ 1734997 h 2363647"/>
              <a:gd name="connsiteX8" fmla="*/ 1827352 w 2294077"/>
              <a:gd name="connsiteY8" fmla="*/ 1868347 h 2363647"/>
              <a:gd name="connsiteX9" fmla="*/ 1998802 w 2294077"/>
              <a:gd name="connsiteY9" fmla="*/ 2115997 h 2363647"/>
              <a:gd name="connsiteX10" fmla="*/ 1722577 w 2294077"/>
              <a:gd name="connsiteY10" fmla="*/ 1982647 h 2363647"/>
              <a:gd name="connsiteX11" fmla="*/ 1532077 w 2294077"/>
              <a:gd name="connsiteY11" fmla="*/ 2363647 h 2363647"/>
              <a:gd name="connsiteX12" fmla="*/ 1303477 w 2294077"/>
              <a:gd name="connsiteY12" fmla="*/ 2144572 h 2363647"/>
              <a:gd name="connsiteX13" fmla="*/ 1436827 w 2294077"/>
              <a:gd name="connsiteY13" fmla="*/ 1782622 h 2363647"/>
              <a:gd name="connsiteX14" fmla="*/ 912952 w 2294077"/>
              <a:gd name="connsiteY14" fmla="*/ 1201597 h 2363647"/>
              <a:gd name="connsiteX15" fmla="*/ 403784 w 2294077"/>
              <a:gd name="connsiteY15" fmla="*/ 2316707 h 2363647"/>
              <a:gd name="connsiteX16" fmla="*/ 282017 w 2294077"/>
              <a:gd name="connsiteY16" fmla="*/ 2047340 h 2363647"/>
              <a:gd name="connsiteX17" fmla="*/ 509244 w 2294077"/>
              <a:gd name="connsiteY17" fmla="*/ 761923 h 2363647"/>
              <a:gd name="connsiteX18" fmla="*/ 0 w 2294077"/>
              <a:gd name="connsiteY18" fmla="*/ 0 h 2363647"/>
              <a:gd name="connsiteX0" fmla="*/ 6569 w 2300646"/>
              <a:gd name="connsiteY0" fmla="*/ 0 h 2363647"/>
              <a:gd name="connsiteX1" fmla="*/ 767121 w 2300646"/>
              <a:gd name="connsiteY1" fmla="*/ 572947 h 2363647"/>
              <a:gd name="connsiteX2" fmla="*/ 2036842 w 2300646"/>
              <a:gd name="connsiteY2" fmla="*/ 509092 h 2363647"/>
              <a:gd name="connsiteX3" fmla="*/ 2291808 w 2300646"/>
              <a:gd name="connsiteY3" fmla="*/ 657224 h 2363647"/>
              <a:gd name="connsiteX4" fmla="*/ 1138596 w 2300646"/>
              <a:gd name="connsiteY4" fmla="*/ 1020622 h 2363647"/>
              <a:gd name="connsiteX5" fmla="*/ 1624371 w 2300646"/>
              <a:gd name="connsiteY5" fmla="*/ 1544497 h 2363647"/>
              <a:gd name="connsiteX6" fmla="*/ 2072046 w 2300646"/>
              <a:gd name="connsiteY6" fmla="*/ 1544497 h 2363647"/>
              <a:gd name="connsiteX7" fmla="*/ 2300646 w 2300646"/>
              <a:gd name="connsiteY7" fmla="*/ 1734997 h 2363647"/>
              <a:gd name="connsiteX8" fmla="*/ 1833921 w 2300646"/>
              <a:gd name="connsiteY8" fmla="*/ 1868347 h 2363647"/>
              <a:gd name="connsiteX9" fmla="*/ 2005371 w 2300646"/>
              <a:gd name="connsiteY9" fmla="*/ 2115997 h 2363647"/>
              <a:gd name="connsiteX10" fmla="*/ 1729146 w 2300646"/>
              <a:gd name="connsiteY10" fmla="*/ 1982647 h 2363647"/>
              <a:gd name="connsiteX11" fmla="*/ 1538646 w 2300646"/>
              <a:gd name="connsiteY11" fmla="*/ 2363647 h 2363647"/>
              <a:gd name="connsiteX12" fmla="*/ 1310046 w 2300646"/>
              <a:gd name="connsiteY12" fmla="*/ 2144572 h 2363647"/>
              <a:gd name="connsiteX13" fmla="*/ 1443396 w 2300646"/>
              <a:gd name="connsiteY13" fmla="*/ 1782622 h 2363647"/>
              <a:gd name="connsiteX14" fmla="*/ 919521 w 2300646"/>
              <a:gd name="connsiteY14" fmla="*/ 1201597 h 2363647"/>
              <a:gd name="connsiteX15" fmla="*/ 410353 w 2300646"/>
              <a:gd name="connsiteY15" fmla="*/ 2316707 h 2363647"/>
              <a:gd name="connsiteX16" fmla="*/ 288586 w 2300646"/>
              <a:gd name="connsiteY16" fmla="*/ 2047340 h 2363647"/>
              <a:gd name="connsiteX17" fmla="*/ 515813 w 2300646"/>
              <a:gd name="connsiteY17" fmla="*/ 761923 h 2363647"/>
              <a:gd name="connsiteX18" fmla="*/ 6569 w 2300646"/>
              <a:gd name="connsiteY18" fmla="*/ 0 h 2363647"/>
              <a:gd name="connsiteX0" fmla="*/ 6569 w 2300646"/>
              <a:gd name="connsiteY0" fmla="*/ 5505 h 2369152"/>
              <a:gd name="connsiteX1" fmla="*/ 767121 w 2300646"/>
              <a:gd name="connsiteY1" fmla="*/ 578452 h 2369152"/>
              <a:gd name="connsiteX2" fmla="*/ 2036842 w 2300646"/>
              <a:gd name="connsiteY2" fmla="*/ 514597 h 2369152"/>
              <a:gd name="connsiteX3" fmla="*/ 2291808 w 2300646"/>
              <a:gd name="connsiteY3" fmla="*/ 662729 h 2369152"/>
              <a:gd name="connsiteX4" fmla="*/ 1138596 w 2300646"/>
              <a:gd name="connsiteY4" fmla="*/ 1026127 h 2369152"/>
              <a:gd name="connsiteX5" fmla="*/ 1624371 w 2300646"/>
              <a:gd name="connsiteY5" fmla="*/ 1550002 h 2369152"/>
              <a:gd name="connsiteX6" fmla="*/ 2072046 w 2300646"/>
              <a:gd name="connsiteY6" fmla="*/ 1550002 h 2369152"/>
              <a:gd name="connsiteX7" fmla="*/ 2300646 w 2300646"/>
              <a:gd name="connsiteY7" fmla="*/ 1740502 h 2369152"/>
              <a:gd name="connsiteX8" fmla="*/ 1833921 w 2300646"/>
              <a:gd name="connsiteY8" fmla="*/ 1873852 h 2369152"/>
              <a:gd name="connsiteX9" fmla="*/ 2005371 w 2300646"/>
              <a:gd name="connsiteY9" fmla="*/ 2121502 h 2369152"/>
              <a:gd name="connsiteX10" fmla="*/ 1729146 w 2300646"/>
              <a:gd name="connsiteY10" fmla="*/ 1988152 h 2369152"/>
              <a:gd name="connsiteX11" fmla="*/ 1538646 w 2300646"/>
              <a:gd name="connsiteY11" fmla="*/ 2369152 h 2369152"/>
              <a:gd name="connsiteX12" fmla="*/ 1310046 w 2300646"/>
              <a:gd name="connsiteY12" fmla="*/ 2150077 h 2369152"/>
              <a:gd name="connsiteX13" fmla="*/ 1443396 w 2300646"/>
              <a:gd name="connsiteY13" fmla="*/ 1788127 h 2369152"/>
              <a:gd name="connsiteX14" fmla="*/ 919521 w 2300646"/>
              <a:gd name="connsiteY14" fmla="*/ 1207102 h 2369152"/>
              <a:gd name="connsiteX15" fmla="*/ 410353 w 2300646"/>
              <a:gd name="connsiteY15" fmla="*/ 2322212 h 2369152"/>
              <a:gd name="connsiteX16" fmla="*/ 288586 w 2300646"/>
              <a:gd name="connsiteY16" fmla="*/ 2052845 h 2369152"/>
              <a:gd name="connsiteX17" fmla="*/ 515813 w 2300646"/>
              <a:gd name="connsiteY17" fmla="*/ 767428 h 2369152"/>
              <a:gd name="connsiteX18" fmla="*/ 6569 w 2300646"/>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43194 w 2305244"/>
              <a:gd name="connsiteY4" fmla="*/ 1026127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24119 w 2305244"/>
              <a:gd name="connsiteY14" fmla="*/ 1207102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43194 w 2305244"/>
              <a:gd name="connsiteY4" fmla="*/ 1026127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185156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06618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185156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06618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898516 w 2305244"/>
              <a:gd name="connsiteY14" fmla="*/ 1196129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898516 w 2305244"/>
              <a:gd name="connsiteY14" fmla="*/ 1196129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73597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513830 w 2305244"/>
              <a:gd name="connsiteY13" fmla="*/ 1784469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50914 w 2305244"/>
              <a:gd name="connsiteY5" fmla="*/ 1597551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76517 w 2305244"/>
              <a:gd name="connsiteY5" fmla="*/ 1608523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76517 w 2305244"/>
              <a:gd name="connsiteY5" fmla="*/ 1608523 h 2369152"/>
              <a:gd name="connsiteX6" fmla="*/ 2032752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2305244 w 2305244"/>
              <a:gd name="connsiteY0" fmla="*/ 1740502 h 2369152"/>
              <a:gd name="connsiteX1" fmla="*/ 1838519 w 2305244"/>
              <a:gd name="connsiteY1" fmla="*/ 1873852 h 2369152"/>
              <a:gd name="connsiteX2" fmla="*/ 2009969 w 2305244"/>
              <a:gd name="connsiteY2" fmla="*/ 2121502 h 2369152"/>
              <a:gd name="connsiteX3" fmla="*/ 1733744 w 2305244"/>
              <a:gd name="connsiteY3" fmla="*/ 1988152 h 2369152"/>
              <a:gd name="connsiteX4" fmla="*/ 1543244 w 2305244"/>
              <a:gd name="connsiteY4" fmla="*/ 2369152 h 2369152"/>
              <a:gd name="connsiteX5" fmla="*/ 1314644 w 2305244"/>
              <a:gd name="connsiteY5" fmla="*/ 2150077 h 2369152"/>
              <a:gd name="connsiteX6" fmla="*/ 1495542 w 2305244"/>
              <a:gd name="connsiteY6" fmla="*/ 1788127 h 2369152"/>
              <a:gd name="connsiteX7" fmla="*/ 909489 w 2305244"/>
              <a:gd name="connsiteY7" fmla="*/ 1225390 h 2369152"/>
              <a:gd name="connsiteX8" fmla="*/ 414951 w 2305244"/>
              <a:gd name="connsiteY8" fmla="*/ 2322212 h 2369152"/>
              <a:gd name="connsiteX9" fmla="*/ 293184 w 2305244"/>
              <a:gd name="connsiteY9" fmla="*/ 2052845 h 2369152"/>
              <a:gd name="connsiteX10" fmla="*/ 520411 w 2305244"/>
              <a:gd name="connsiteY10" fmla="*/ 767428 h 2369152"/>
              <a:gd name="connsiteX11" fmla="*/ 11167 w 2305244"/>
              <a:gd name="connsiteY11" fmla="*/ 5505 h 2369152"/>
              <a:gd name="connsiteX12" fmla="*/ 771719 w 2305244"/>
              <a:gd name="connsiteY12" fmla="*/ 578452 h 2369152"/>
              <a:gd name="connsiteX13" fmla="*/ 2041440 w 2305244"/>
              <a:gd name="connsiteY13" fmla="*/ 514597 h 2369152"/>
              <a:gd name="connsiteX14" fmla="*/ 2296406 w 2305244"/>
              <a:gd name="connsiteY14" fmla="*/ 662729 h 2369152"/>
              <a:gd name="connsiteX15" fmla="*/ 1124906 w 2305244"/>
              <a:gd name="connsiteY15" fmla="*/ 1004182 h 2369152"/>
              <a:gd name="connsiteX16" fmla="*/ 1676517 w 2305244"/>
              <a:gd name="connsiteY16" fmla="*/ 1608523 h 2369152"/>
              <a:gd name="connsiteX17" fmla="*/ 2124192 w 2305244"/>
              <a:gd name="connsiteY17" fmla="*/ 1641442 h 2369152"/>
              <a:gd name="connsiteX0" fmla="*/ 2305244 w 2305244"/>
              <a:gd name="connsiteY0" fmla="*/ 1740502 h 2369152"/>
              <a:gd name="connsiteX1" fmla="*/ 1838519 w 2305244"/>
              <a:gd name="connsiteY1" fmla="*/ 1873852 h 2369152"/>
              <a:gd name="connsiteX2" fmla="*/ 2009969 w 2305244"/>
              <a:gd name="connsiteY2" fmla="*/ 2121502 h 2369152"/>
              <a:gd name="connsiteX3" fmla="*/ 1733744 w 2305244"/>
              <a:gd name="connsiteY3" fmla="*/ 1988152 h 2369152"/>
              <a:gd name="connsiteX4" fmla="*/ 1543244 w 2305244"/>
              <a:gd name="connsiteY4" fmla="*/ 2369152 h 2369152"/>
              <a:gd name="connsiteX5" fmla="*/ 1314644 w 2305244"/>
              <a:gd name="connsiteY5" fmla="*/ 2150077 h 2369152"/>
              <a:gd name="connsiteX6" fmla="*/ 1495542 w 2305244"/>
              <a:gd name="connsiteY6" fmla="*/ 1788127 h 2369152"/>
              <a:gd name="connsiteX7" fmla="*/ 909489 w 2305244"/>
              <a:gd name="connsiteY7" fmla="*/ 1225390 h 2369152"/>
              <a:gd name="connsiteX8" fmla="*/ 414951 w 2305244"/>
              <a:gd name="connsiteY8" fmla="*/ 2322212 h 2369152"/>
              <a:gd name="connsiteX9" fmla="*/ 293184 w 2305244"/>
              <a:gd name="connsiteY9" fmla="*/ 2052845 h 2369152"/>
              <a:gd name="connsiteX10" fmla="*/ 520411 w 2305244"/>
              <a:gd name="connsiteY10" fmla="*/ 767428 h 2369152"/>
              <a:gd name="connsiteX11" fmla="*/ 11167 w 2305244"/>
              <a:gd name="connsiteY11" fmla="*/ 5505 h 2369152"/>
              <a:gd name="connsiteX12" fmla="*/ 771719 w 2305244"/>
              <a:gd name="connsiteY12" fmla="*/ 578452 h 2369152"/>
              <a:gd name="connsiteX13" fmla="*/ 2041440 w 2305244"/>
              <a:gd name="connsiteY13" fmla="*/ 514597 h 2369152"/>
              <a:gd name="connsiteX14" fmla="*/ 2296406 w 2305244"/>
              <a:gd name="connsiteY14" fmla="*/ 662729 h 2369152"/>
              <a:gd name="connsiteX15" fmla="*/ 1124906 w 2305244"/>
              <a:gd name="connsiteY15" fmla="*/ 1004182 h 2369152"/>
              <a:gd name="connsiteX16" fmla="*/ 1676517 w 2305244"/>
              <a:gd name="connsiteY16" fmla="*/ 1608523 h 2369152"/>
              <a:gd name="connsiteX17" fmla="*/ 2102246 w 2305244"/>
              <a:gd name="connsiteY17" fmla="*/ 1579262 h 2369152"/>
              <a:gd name="connsiteX0" fmla="*/ 2275983 w 2296406"/>
              <a:gd name="connsiteY0" fmla="*/ 1747817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7707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40502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40502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57695 w 2296406"/>
              <a:gd name="connsiteY0" fmla="*/ 1755133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9145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80482 w 2296406"/>
              <a:gd name="connsiteY5" fmla="*/ 2120816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54521"/>
              <a:gd name="connsiteX1" fmla="*/ 1838519 w 2296406"/>
              <a:gd name="connsiteY1" fmla="*/ 1873852 h 2354521"/>
              <a:gd name="connsiteX2" fmla="*/ 2009969 w 2296406"/>
              <a:gd name="connsiteY2" fmla="*/ 2121502 h 2354521"/>
              <a:gd name="connsiteX3" fmla="*/ 1733744 w 2296406"/>
              <a:gd name="connsiteY3" fmla="*/ 1988152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38519 w 2296406"/>
              <a:gd name="connsiteY1" fmla="*/ 1873852 h 2354521"/>
              <a:gd name="connsiteX2" fmla="*/ 2009969 w 2296406"/>
              <a:gd name="connsiteY2" fmla="*/ 2121502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2009969 w 2296406"/>
              <a:gd name="connsiteY2" fmla="*/ 2121502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91681 w 2296406"/>
              <a:gd name="connsiteY2" fmla="*/ 2136133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2042887 w 2296406"/>
              <a:gd name="connsiteY2" fmla="*/ 2194655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23889 w 2296406"/>
              <a:gd name="connsiteY1" fmla="*/ 183727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27546 w 2296406"/>
              <a:gd name="connsiteY1" fmla="*/ 1826304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96406" h="2354521">
                <a:moveTo>
                  <a:pt x="2279640" y="1747818"/>
                </a:moveTo>
                <a:lnTo>
                  <a:pt x="1827546" y="1826304"/>
                </a:lnTo>
                <a:cubicBezTo>
                  <a:pt x="1873723" y="1907635"/>
                  <a:pt x="1985737" y="2047488"/>
                  <a:pt x="1955104" y="2095900"/>
                </a:cubicBezTo>
                <a:cubicBezTo>
                  <a:pt x="1897166" y="2139232"/>
                  <a:pt x="1773393" y="2006999"/>
                  <a:pt x="1682537" y="1962549"/>
                </a:cubicBezTo>
                <a:lnTo>
                  <a:pt x="1528613" y="2354521"/>
                </a:lnTo>
                <a:lnTo>
                  <a:pt x="1380482" y="2120816"/>
                </a:lnTo>
                <a:lnTo>
                  <a:pt x="1495542" y="1788127"/>
                </a:lnTo>
                <a:lnTo>
                  <a:pt x="909489" y="1225390"/>
                </a:lnTo>
                <a:lnTo>
                  <a:pt x="414951" y="2322212"/>
                </a:lnTo>
                <a:lnTo>
                  <a:pt x="293184" y="2052845"/>
                </a:lnTo>
                <a:lnTo>
                  <a:pt x="520411" y="767428"/>
                </a:lnTo>
                <a:cubicBezTo>
                  <a:pt x="325060" y="542715"/>
                  <a:pt x="-71458" y="102202"/>
                  <a:pt x="11167" y="5505"/>
                </a:cubicBezTo>
                <a:cubicBezTo>
                  <a:pt x="111065" y="-52229"/>
                  <a:pt x="554777" y="358209"/>
                  <a:pt x="771719" y="578452"/>
                </a:cubicBezTo>
                <a:lnTo>
                  <a:pt x="2041440" y="514597"/>
                </a:lnTo>
                <a:lnTo>
                  <a:pt x="2296406" y="662729"/>
                </a:lnTo>
                <a:lnTo>
                  <a:pt x="1124906" y="1004182"/>
                </a:lnTo>
                <a:lnTo>
                  <a:pt x="1676517" y="1608523"/>
                </a:lnTo>
                <a:cubicBezTo>
                  <a:pt x="1795262" y="1589016"/>
                  <a:pt x="2094931" y="1557316"/>
                  <a:pt x="2094931" y="1557316"/>
                </a:cubicBezTo>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4" name="Block Arc 10">
            <a:extLst>
              <a:ext uri="{FF2B5EF4-FFF2-40B4-BE49-F238E27FC236}">
                <a16:creationId xmlns:a16="http://schemas.microsoft.com/office/drawing/2014/main" id="{75C14C12-5F78-4BDD-B8A3-69BB465A2216}"/>
              </a:ext>
            </a:extLst>
          </p:cNvPr>
          <p:cNvSpPr/>
          <p:nvPr/>
        </p:nvSpPr>
        <p:spPr>
          <a:xfrm>
            <a:off x="10959168" y="4745774"/>
            <a:ext cx="614525" cy="416246"/>
          </a:xfrm>
          <a:custGeom>
            <a:avLst/>
            <a:gdLst/>
            <a:ahLst/>
            <a:cxnLst/>
            <a:rect l="l" t="t" r="r" b="b"/>
            <a:pathLst>
              <a:path w="3219104" h="2180445">
                <a:moveTo>
                  <a:pt x="631935" y="660566"/>
                </a:moveTo>
                <a:cubicBezTo>
                  <a:pt x="582229" y="660566"/>
                  <a:pt x="541935" y="700860"/>
                  <a:pt x="541935" y="750566"/>
                </a:cubicBezTo>
                <a:cubicBezTo>
                  <a:pt x="541935" y="800272"/>
                  <a:pt x="582229" y="840566"/>
                  <a:pt x="631935" y="840566"/>
                </a:cubicBezTo>
                <a:cubicBezTo>
                  <a:pt x="681641" y="840566"/>
                  <a:pt x="721935" y="800272"/>
                  <a:pt x="721935" y="750566"/>
                </a:cubicBezTo>
                <a:cubicBezTo>
                  <a:pt x="721935" y="700860"/>
                  <a:pt x="681641" y="660566"/>
                  <a:pt x="631935" y="660566"/>
                </a:cubicBezTo>
                <a:close/>
                <a:moveTo>
                  <a:pt x="2920524" y="132986"/>
                </a:moveTo>
                <a:cubicBezTo>
                  <a:pt x="2884582" y="132986"/>
                  <a:pt x="2855445" y="171564"/>
                  <a:pt x="2855445" y="219152"/>
                </a:cubicBezTo>
                <a:cubicBezTo>
                  <a:pt x="2855445" y="266740"/>
                  <a:pt x="2884582" y="305318"/>
                  <a:pt x="2920524" y="305318"/>
                </a:cubicBezTo>
                <a:cubicBezTo>
                  <a:pt x="2956466" y="305318"/>
                  <a:pt x="2985603" y="266740"/>
                  <a:pt x="2985603" y="219152"/>
                </a:cubicBezTo>
                <a:cubicBezTo>
                  <a:pt x="2985603" y="171564"/>
                  <a:pt x="2956466" y="132986"/>
                  <a:pt x="2920524" y="132986"/>
                </a:cubicBezTo>
                <a:close/>
                <a:moveTo>
                  <a:pt x="1840097" y="123357"/>
                </a:moveTo>
                <a:cubicBezTo>
                  <a:pt x="1690593" y="125267"/>
                  <a:pt x="1541569" y="163386"/>
                  <a:pt x="1407089" y="237534"/>
                </a:cubicBezTo>
                <a:lnTo>
                  <a:pt x="1442443" y="299445"/>
                </a:lnTo>
                <a:cubicBezTo>
                  <a:pt x="1690026" y="162934"/>
                  <a:pt x="1991162" y="159087"/>
                  <a:pt x="2242273" y="289227"/>
                </a:cubicBezTo>
                <a:lnTo>
                  <a:pt x="2275978" y="226435"/>
                </a:lnTo>
                <a:cubicBezTo>
                  <a:pt x="2139582" y="155746"/>
                  <a:pt x="1989600" y="121447"/>
                  <a:pt x="1840097" y="123357"/>
                </a:cubicBezTo>
                <a:close/>
                <a:moveTo>
                  <a:pt x="1808744" y="1233"/>
                </a:moveTo>
                <a:cubicBezTo>
                  <a:pt x="2156106" y="-14520"/>
                  <a:pt x="2554236" y="122009"/>
                  <a:pt x="2727916" y="332053"/>
                </a:cubicBezTo>
                <a:lnTo>
                  <a:pt x="2797407" y="426906"/>
                </a:lnTo>
                <a:cubicBezTo>
                  <a:pt x="2816730" y="407744"/>
                  <a:pt x="2822914" y="396798"/>
                  <a:pt x="2848347" y="374270"/>
                </a:cubicBezTo>
                <a:cubicBezTo>
                  <a:pt x="2789714" y="335227"/>
                  <a:pt x="2770554" y="301522"/>
                  <a:pt x="2770554" y="211287"/>
                </a:cubicBezTo>
                <a:cubicBezTo>
                  <a:pt x="2770554" y="109060"/>
                  <a:pt x="2826850" y="34523"/>
                  <a:pt x="2918697" y="33333"/>
                </a:cubicBezTo>
                <a:cubicBezTo>
                  <a:pt x="3010544" y="32143"/>
                  <a:pt x="3068737" y="122977"/>
                  <a:pt x="3064459" y="218431"/>
                </a:cubicBezTo>
                <a:cubicBezTo>
                  <a:pt x="3062319" y="266188"/>
                  <a:pt x="3063213" y="242475"/>
                  <a:pt x="3054577" y="285936"/>
                </a:cubicBezTo>
                <a:cubicBezTo>
                  <a:pt x="3088600" y="260795"/>
                  <a:pt x="3146396" y="297212"/>
                  <a:pt x="3198377" y="27802"/>
                </a:cubicBezTo>
                <a:cubicBezTo>
                  <a:pt x="3270974" y="270322"/>
                  <a:pt x="3142267" y="378871"/>
                  <a:pt x="2977023" y="405424"/>
                </a:cubicBezTo>
                <a:cubicBezTo>
                  <a:pt x="2937650" y="455263"/>
                  <a:pt x="2906651" y="507366"/>
                  <a:pt x="2854455" y="531728"/>
                </a:cubicBezTo>
                <a:cubicBezTo>
                  <a:pt x="2854593" y="531917"/>
                  <a:pt x="2854687" y="532126"/>
                  <a:pt x="2854781" y="532336"/>
                </a:cubicBezTo>
                <a:lnTo>
                  <a:pt x="2914835" y="719911"/>
                </a:lnTo>
                <a:cubicBezTo>
                  <a:pt x="2982387" y="1030651"/>
                  <a:pt x="2875068" y="1334999"/>
                  <a:pt x="2751965" y="1458417"/>
                </a:cubicBezTo>
                <a:cubicBezTo>
                  <a:pt x="2718119" y="1752479"/>
                  <a:pt x="2636178" y="1904762"/>
                  <a:pt x="2564924" y="2133185"/>
                </a:cubicBezTo>
                <a:cubicBezTo>
                  <a:pt x="2548001" y="2174319"/>
                  <a:pt x="2290597" y="2162941"/>
                  <a:pt x="2284362" y="2130560"/>
                </a:cubicBezTo>
                <a:cubicBezTo>
                  <a:pt x="2253189" y="1989654"/>
                  <a:pt x="2205984" y="1832997"/>
                  <a:pt x="2190842" y="1681589"/>
                </a:cubicBezTo>
                <a:cubicBezTo>
                  <a:pt x="1937891" y="1727975"/>
                  <a:pt x="1628829" y="1727099"/>
                  <a:pt x="1429318" y="1710471"/>
                </a:cubicBezTo>
                <a:cubicBezTo>
                  <a:pt x="1387456" y="1891634"/>
                  <a:pt x="1268107" y="2057044"/>
                  <a:pt x="1143413" y="2180445"/>
                </a:cubicBezTo>
                <a:lnTo>
                  <a:pt x="943012" y="2180445"/>
                </a:lnTo>
                <a:cubicBezTo>
                  <a:pt x="894916" y="2170818"/>
                  <a:pt x="902932" y="1825120"/>
                  <a:pt x="910948" y="1650083"/>
                </a:cubicBezTo>
                <a:cubicBezTo>
                  <a:pt x="600994" y="1508303"/>
                  <a:pt x="-80369" y="1319263"/>
                  <a:pt x="7807" y="838786"/>
                </a:cubicBezTo>
                <a:cubicBezTo>
                  <a:pt x="13151" y="796777"/>
                  <a:pt x="184160" y="802028"/>
                  <a:pt x="275009" y="799402"/>
                </a:cubicBezTo>
                <a:cubicBezTo>
                  <a:pt x="369419" y="659373"/>
                  <a:pt x="418407" y="582356"/>
                  <a:pt x="555570" y="465957"/>
                </a:cubicBezTo>
                <a:cubicBezTo>
                  <a:pt x="547554" y="374062"/>
                  <a:pt x="496786" y="206026"/>
                  <a:pt x="531522" y="190273"/>
                </a:cubicBezTo>
                <a:cubicBezTo>
                  <a:pt x="764877" y="64246"/>
                  <a:pt x="803177" y="250661"/>
                  <a:pt x="924308" y="355683"/>
                </a:cubicBezTo>
                <a:cubicBezTo>
                  <a:pt x="1130053" y="143013"/>
                  <a:pt x="1554903" y="11735"/>
                  <a:pt x="1808744" y="123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5" name="Freeform 55">
            <a:extLst>
              <a:ext uri="{FF2B5EF4-FFF2-40B4-BE49-F238E27FC236}">
                <a16:creationId xmlns:a16="http://schemas.microsoft.com/office/drawing/2014/main" id="{E1F21ECA-3730-4E2A-BB32-69C99B2546BB}"/>
              </a:ext>
            </a:extLst>
          </p:cNvPr>
          <p:cNvSpPr/>
          <p:nvPr/>
        </p:nvSpPr>
        <p:spPr>
          <a:xfrm>
            <a:off x="4423300" y="2468550"/>
            <a:ext cx="316162" cy="774705"/>
          </a:xfrm>
          <a:custGeom>
            <a:avLst/>
            <a:gdLst/>
            <a:ahLst/>
            <a:cxnLst/>
            <a:rect l="l" t="t" r="r" b="b"/>
            <a:pathLst>
              <a:path w="1060423" h="2598393">
                <a:moveTo>
                  <a:pt x="511607" y="1989888"/>
                </a:moveTo>
                <a:cubicBezTo>
                  <a:pt x="421916" y="2038892"/>
                  <a:pt x="392123" y="2248491"/>
                  <a:pt x="577615" y="2379095"/>
                </a:cubicBezTo>
                <a:cubicBezTo>
                  <a:pt x="531205" y="2257454"/>
                  <a:pt x="562054" y="2197447"/>
                  <a:pt x="592034" y="2136572"/>
                </a:cubicBezTo>
                <a:cubicBezTo>
                  <a:pt x="592534" y="2167519"/>
                  <a:pt x="560915" y="2234057"/>
                  <a:pt x="638675" y="2272816"/>
                </a:cubicBezTo>
                <a:cubicBezTo>
                  <a:pt x="602283" y="2156226"/>
                  <a:pt x="756001" y="2119500"/>
                  <a:pt x="594605" y="1990756"/>
                </a:cubicBezTo>
                <a:cubicBezTo>
                  <a:pt x="828052" y="2024484"/>
                  <a:pt x="759407" y="2143283"/>
                  <a:pt x="814896" y="2262952"/>
                </a:cubicBezTo>
                <a:cubicBezTo>
                  <a:pt x="774295" y="2270013"/>
                  <a:pt x="715464" y="2161619"/>
                  <a:pt x="728685" y="2212952"/>
                </a:cubicBezTo>
                <a:cubicBezTo>
                  <a:pt x="798068" y="2415798"/>
                  <a:pt x="590532" y="2421590"/>
                  <a:pt x="656442" y="2598393"/>
                </a:cubicBezTo>
                <a:cubicBezTo>
                  <a:pt x="451592" y="2586815"/>
                  <a:pt x="511509" y="2396411"/>
                  <a:pt x="415171" y="2350110"/>
                </a:cubicBezTo>
                <a:cubicBezTo>
                  <a:pt x="389023" y="2345435"/>
                  <a:pt x="357666" y="2366802"/>
                  <a:pt x="415723" y="2461957"/>
                </a:cubicBezTo>
                <a:cubicBezTo>
                  <a:pt x="77590" y="2209980"/>
                  <a:pt x="314998" y="2004011"/>
                  <a:pt x="511607" y="1989888"/>
                </a:cubicBezTo>
                <a:close/>
                <a:moveTo>
                  <a:pt x="344786" y="1884983"/>
                </a:moveTo>
                <a:lnTo>
                  <a:pt x="722598" y="1884983"/>
                </a:lnTo>
                <a:cubicBezTo>
                  <a:pt x="716460" y="1906965"/>
                  <a:pt x="711917" y="1928321"/>
                  <a:pt x="707988" y="1948728"/>
                </a:cubicBezTo>
                <a:lnTo>
                  <a:pt x="357819" y="1948059"/>
                </a:lnTo>
                <a:close/>
                <a:moveTo>
                  <a:pt x="530212" y="651224"/>
                </a:moveTo>
                <a:cubicBezTo>
                  <a:pt x="585486" y="651224"/>
                  <a:pt x="630294" y="696033"/>
                  <a:pt x="630294" y="751307"/>
                </a:cubicBezTo>
                <a:cubicBezTo>
                  <a:pt x="630294" y="806581"/>
                  <a:pt x="585486" y="851389"/>
                  <a:pt x="530212" y="851389"/>
                </a:cubicBezTo>
                <a:cubicBezTo>
                  <a:pt x="474938" y="851389"/>
                  <a:pt x="430129" y="806581"/>
                  <a:pt x="430129" y="751307"/>
                </a:cubicBezTo>
                <a:cubicBezTo>
                  <a:pt x="430129" y="696033"/>
                  <a:pt x="474938" y="651224"/>
                  <a:pt x="530212" y="651224"/>
                </a:cubicBezTo>
                <a:close/>
                <a:moveTo>
                  <a:pt x="530212" y="551141"/>
                </a:moveTo>
                <a:cubicBezTo>
                  <a:pt x="419664" y="551141"/>
                  <a:pt x="330046" y="640759"/>
                  <a:pt x="330046" y="751307"/>
                </a:cubicBezTo>
                <a:cubicBezTo>
                  <a:pt x="330046" y="861855"/>
                  <a:pt x="419664" y="951472"/>
                  <a:pt x="530212" y="951472"/>
                </a:cubicBezTo>
                <a:cubicBezTo>
                  <a:pt x="640760" y="951472"/>
                  <a:pt x="730377" y="861855"/>
                  <a:pt x="730377" y="751307"/>
                </a:cubicBezTo>
                <a:cubicBezTo>
                  <a:pt x="730377" y="640759"/>
                  <a:pt x="640760" y="551141"/>
                  <a:pt x="530212" y="551141"/>
                </a:cubicBezTo>
                <a:close/>
                <a:moveTo>
                  <a:pt x="286245" y="353827"/>
                </a:moveTo>
                <a:cubicBezTo>
                  <a:pt x="438132" y="439406"/>
                  <a:pt x="623290" y="440561"/>
                  <a:pt x="776100" y="356932"/>
                </a:cubicBezTo>
                <a:cubicBezTo>
                  <a:pt x="941305" y="720175"/>
                  <a:pt x="898096" y="1115325"/>
                  <a:pt x="825241" y="1447764"/>
                </a:cubicBezTo>
                <a:lnTo>
                  <a:pt x="1060423" y="1673413"/>
                </a:lnTo>
                <a:lnTo>
                  <a:pt x="1021935" y="1978110"/>
                </a:lnTo>
                <a:lnTo>
                  <a:pt x="745125" y="1786699"/>
                </a:lnTo>
                <a:lnTo>
                  <a:pt x="734250" y="1834148"/>
                </a:lnTo>
                <a:lnTo>
                  <a:pt x="332991" y="1834148"/>
                </a:lnTo>
                <a:cubicBezTo>
                  <a:pt x="330005" y="1820736"/>
                  <a:pt x="326662" y="1807037"/>
                  <a:pt x="323192" y="1793020"/>
                </a:cubicBezTo>
                <a:lnTo>
                  <a:pt x="38489" y="1989888"/>
                </a:lnTo>
                <a:lnTo>
                  <a:pt x="0" y="1685191"/>
                </a:lnTo>
                <a:lnTo>
                  <a:pt x="237343" y="1457469"/>
                </a:lnTo>
                <a:lnTo>
                  <a:pt x="238009" y="1459571"/>
                </a:lnTo>
                <a:lnTo>
                  <a:pt x="242012" y="1446515"/>
                </a:lnTo>
                <a:cubicBezTo>
                  <a:pt x="171205" y="1115067"/>
                  <a:pt x="127758" y="714059"/>
                  <a:pt x="286245" y="353827"/>
                </a:cubicBezTo>
                <a:close/>
                <a:moveTo>
                  <a:pt x="527942" y="0"/>
                </a:moveTo>
                <a:cubicBezTo>
                  <a:pt x="622760" y="95693"/>
                  <a:pt x="695048" y="196745"/>
                  <a:pt x="748164" y="301374"/>
                </a:cubicBezTo>
                <a:cubicBezTo>
                  <a:pt x="612692" y="376844"/>
                  <a:pt x="447588" y="375495"/>
                  <a:pt x="312997" y="298024"/>
                </a:cubicBezTo>
                <a:cubicBezTo>
                  <a:pt x="364591" y="193505"/>
                  <a:pt x="435080" y="93397"/>
                  <a:pt x="52794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6" name="Round Same Side Corner Rectangle 36">
            <a:extLst>
              <a:ext uri="{FF2B5EF4-FFF2-40B4-BE49-F238E27FC236}">
                <a16:creationId xmlns:a16="http://schemas.microsoft.com/office/drawing/2014/main" id="{E0C4F70F-DCCD-48F1-A750-DF4F32AC8F75}"/>
              </a:ext>
            </a:extLst>
          </p:cNvPr>
          <p:cNvSpPr/>
          <p:nvPr/>
        </p:nvSpPr>
        <p:spPr>
          <a:xfrm>
            <a:off x="9209300" y="2626898"/>
            <a:ext cx="579306" cy="458009"/>
          </a:xfrm>
          <a:custGeom>
            <a:avLst/>
            <a:gdLst/>
            <a:ahLst/>
            <a:cxnLst/>
            <a:rect l="l" t="t" r="r" b="b"/>
            <a:pathLst>
              <a:path w="3219104" h="2545072">
                <a:moveTo>
                  <a:pt x="2779672" y="457200"/>
                </a:moveTo>
                <a:lnTo>
                  <a:pt x="2975888" y="457200"/>
                </a:lnTo>
                <a:cubicBezTo>
                  <a:pt x="3110212" y="457200"/>
                  <a:pt x="3219104" y="566092"/>
                  <a:pt x="3219104" y="700416"/>
                </a:cubicBezTo>
                <a:lnTo>
                  <a:pt x="3219104" y="2301856"/>
                </a:lnTo>
                <a:cubicBezTo>
                  <a:pt x="3219104" y="2436180"/>
                  <a:pt x="3110212" y="2545072"/>
                  <a:pt x="2975888" y="2545072"/>
                </a:cubicBezTo>
                <a:lnTo>
                  <a:pt x="2779672" y="2545072"/>
                </a:lnTo>
                <a:close/>
                <a:moveTo>
                  <a:pt x="243216" y="457200"/>
                </a:moveTo>
                <a:lnTo>
                  <a:pt x="439432" y="457200"/>
                </a:lnTo>
                <a:lnTo>
                  <a:pt x="439432" y="2545072"/>
                </a:lnTo>
                <a:lnTo>
                  <a:pt x="243216" y="2545072"/>
                </a:lnTo>
                <a:cubicBezTo>
                  <a:pt x="108892" y="2545072"/>
                  <a:pt x="0" y="2436180"/>
                  <a:pt x="0" y="2301856"/>
                </a:cubicBezTo>
                <a:lnTo>
                  <a:pt x="0" y="700416"/>
                </a:lnTo>
                <a:cubicBezTo>
                  <a:pt x="0" y="566092"/>
                  <a:pt x="108892" y="457200"/>
                  <a:pt x="243216" y="457200"/>
                </a:cubicBezTo>
                <a:close/>
                <a:moveTo>
                  <a:pt x="1428476" y="174246"/>
                </a:moveTo>
                <a:cubicBezTo>
                  <a:pt x="1372210" y="174246"/>
                  <a:pt x="1326598" y="219858"/>
                  <a:pt x="1326598" y="276124"/>
                </a:cubicBezTo>
                <a:lnTo>
                  <a:pt x="1326598" y="457200"/>
                </a:lnTo>
                <a:lnTo>
                  <a:pt x="1892506" y="457200"/>
                </a:lnTo>
                <a:lnTo>
                  <a:pt x="1892506" y="276124"/>
                </a:lnTo>
                <a:cubicBezTo>
                  <a:pt x="1892506" y="219858"/>
                  <a:pt x="1846894" y="174246"/>
                  <a:pt x="1790628" y="174246"/>
                </a:cubicBezTo>
                <a:close/>
                <a:moveTo>
                  <a:pt x="1285704" y="0"/>
                </a:moveTo>
                <a:lnTo>
                  <a:pt x="1933400" y="0"/>
                </a:lnTo>
                <a:cubicBezTo>
                  <a:pt x="2007048" y="0"/>
                  <a:pt x="2066752" y="59704"/>
                  <a:pt x="2066752" y="133352"/>
                </a:cubicBezTo>
                <a:lnTo>
                  <a:pt x="2066752" y="457200"/>
                </a:lnTo>
                <a:lnTo>
                  <a:pt x="2599672" y="457200"/>
                </a:lnTo>
                <a:lnTo>
                  <a:pt x="2599672" y="2545072"/>
                </a:lnTo>
                <a:lnTo>
                  <a:pt x="619432" y="2545072"/>
                </a:lnTo>
                <a:lnTo>
                  <a:pt x="619432" y="457200"/>
                </a:lnTo>
                <a:lnTo>
                  <a:pt x="1152352" y="457200"/>
                </a:lnTo>
                <a:lnTo>
                  <a:pt x="1152352" y="133352"/>
                </a:lnTo>
                <a:cubicBezTo>
                  <a:pt x="1152352" y="59704"/>
                  <a:pt x="1212056" y="0"/>
                  <a:pt x="128570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7" name="Oval 21">
            <a:extLst>
              <a:ext uri="{FF2B5EF4-FFF2-40B4-BE49-F238E27FC236}">
                <a16:creationId xmlns:a16="http://schemas.microsoft.com/office/drawing/2014/main" id="{B92F2676-D90E-40BF-8AC5-C623D6EC5932}"/>
              </a:ext>
            </a:extLst>
          </p:cNvPr>
          <p:cNvSpPr>
            <a:spLocks noChangeAspect="1"/>
          </p:cNvSpPr>
          <p:nvPr/>
        </p:nvSpPr>
        <p:spPr>
          <a:xfrm>
            <a:off x="7052100" y="4713438"/>
            <a:ext cx="476931" cy="480914"/>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8" name="Oval 32">
            <a:extLst>
              <a:ext uri="{FF2B5EF4-FFF2-40B4-BE49-F238E27FC236}">
                <a16:creationId xmlns:a16="http://schemas.microsoft.com/office/drawing/2014/main" id="{06C7F06B-394E-4FE3-88AA-93210AFF9C00}"/>
              </a:ext>
            </a:extLst>
          </p:cNvPr>
          <p:cNvSpPr/>
          <p:nvPr/>
        </p:nvSpPr>
        <p:spPr>
          <a:xfrm>
            <a:off x="9307908" y="4680733"/>
            <a:ext cx="454128" cy="546324"/>
          </a:xfrm>
          <a:custGeom>
            <a:avLst/>
            <a:gdLst/>
            <a:ahLst/>
            <a:cxnLst/>
            <a:rect l="l" t="t" r="r" b="b"/>
            <a:pathLst>
              <a:path w="2671236" h="3213546">
                <a:moveTo>
                  <a:pt x="1336943" y="151152"/>
                </a:moveTo>
                <a:cubicBezTo>
                  <a:pt x="1223677" y="151152"/>
                  <a:pt x="1131857" y="242973"/>
                  <a:pt x="1131857" y="356239"/>
                </a:cubicBezTo>
                <a:cubicBezTo>
                  <a:pt x="1131857" y="469506"/>
                  <a:pt x="1223677" y="561326"/>
                  <a:pt x="1336943" y="561326"/>
                </a:cubicBezTo>
                <a:cubicBezTo>
                  <a:pt x="1450210" y="561326"/>
                  <a:pt x="1542030" y="469506"/>
                  <a:pt x="1542030" y="356239"/>
                </a:cubicBezTo>
                <a:cubicBezTo>
                  <a:pt x="1542030" y="242973"/>
                  <a:pt x="1450210" y="151152"/>
                  <a:pt x="1336943" y="151152"/>
                </a:cubicBezTo>
                <a:close/>
                <a:moveTo>
                  <a:pt x="1336943" y="0"/>
                </a:moveTo>
                <a:cubicBezTo>
                  <a:pt x="1533689" y="0"/>
                  <a:pt x="1693182" y="159493"/>
                  <a:pt x="1693182" y="356239"/>
                </a:cubicBezTo>
                <a:cubicBezTo>
                  <a:pt x="1693182" y="499348"/>
                  <a:pt x="1608797" y="622748"/>
                  <a:pt x="1486649" y="678491"/>
                </a:cubicBezTo>
                <a:lnTo>
                  <a:pt x="1504985" y="861628"/>
                </a:lnTo>
                <a:lnTo>
                  <a:pt x="2050955" y="861628"/>
                </a:lnTo>
                <a:cubicBezTo>
                  <a:pt x="2073924" y="808095"/>
                  <a:pt x="2127168" y="770742"/>
                  <a:pt x="2189136" y="770742"/>
                </a:cubicBezTo>
                <a:cubicBezTo>
                  <a:pt x="2272476" y="770742"/>
                  <a:pt x="2340037" y="838303"/>
                  <a:pt x="2340037" y="921643"/>
                </a:cubicBezTo>
                <a:cubicBezTo>
                  <a:pt x="2340037" y="1004983"/>
                  <a:pt x="2272476" y="1072544"/>
                  <a:pt x="2189136" y="1072544"/>
                </a:cubicBezTo>
                <a:cubicBezTo>
                  <a:pt x="2127168" y="1072544"/>
                  <a:pt x="2073924" y="1035191"/>
                  <a:pt x="2050955" y="981658"/>
                </a:cubicBezTo>
                <a:lnTo>
                  <a:pt x="1517002" y="981658"/>
                </a:lnTo>
                <a:lnTo>
                  <a:pt x="1678124" y="2590970"/>
                </a:lnTo>
                <a:cubicBezTo>
                  <a:pt x="2063444" y="2451708"/>
                  <a:pt x="2360829" y="2287813"/>
                  <a:pt x="2381761" y="1860600"/>
                </a:cubicBezTo>
                <a:cubicBezTo>
                  <a:pt x="2329006" y="1862811"/>
                  <a:pt x="2276981" y="1871755"/>
                  <a:pt x="2228094" y="1886075"/>
                </a:cubicBezTo>
                <a:cubicBezTo>
                  <a:pt x="2324645" y="1771974"/>
                  <a:pt x="2415523" y="1665436"/>
                  <a:pt x="2449665" y="1504055"/>
                </a:cubicBezTo>
                <a:cubicBezTo>
                  <a:pt x="2485699" y="1663545"/>
                  <a:pt x="2574685" y="1764408"/>
                  <a:pt x="2671236" y="1886075"/>
                </a:cubicBezTo>
                <a:cubicBezTo>
                  <a:pt x="2622475" y="1872164"/>
                  <a:pt x="2568855" y="1862858"/>
                  <a:pt x="2513341" y="1860541"/>
                </a:cubicBezTo>
                <a:cubicBezTo>
                  <a:pt x="2486075" y="2436981"/>
                  <a:pt x="2151724" y="2992040"/>
                  <a:pt x="1522375" y="3040581"/>
                </a:cubicBezTo>
                <a:cubicBezTo>
                  <a:pt x="1427529" y="3119259"/>
                  <a:pt x="1392747" y="3155891"/>
                  <a:pt x="1336943" y="3213546"/>
                </a:cubicBezTo>
                <a:cubicBezTo>
                  <a:pt x="1284048" y="3153728"/>
                  <a:pt x="1252174" y="3120936"/>
                  <a:pt x="1157234" y="3046101"/>
                </a:cubicBezTo>
                <a:cubicBezTo>
                  <a:pt x="592479" y="2980043"/>
                  <a:pt x="187829" y="2438320"/>
                  <a:pt x="160409" y="1860193"/>
                </a:cubicBezTo>
                <a:cubicBezTo>
                  <a:pt x="105366" y="1862056"/>
                  <a:pt x="50978" y="1871143"/>
                  <a:pt x="0" y="1886075"/>
                </a:cubicBezTo>
                <a:cubicBezTo>
                  <a:pt x="96552" y="1771974"/>
                  <a:pt x="187429" y="1665436"/>
                  <a:pt x="221571" y="1504055"/>
                </a:cubicBezTo>
                <a:cubicBezTo>
                  <a:pt x="257605" y="1663545"/>
                  <a:pt x="346591" y="1764408"/>
                  <a:pt x="443143" y="1886075"/>
                </a:cubicBezTo>
                <a:cubicBezTo>
                  <a:pt x="396276" y="1872705"/>
                  <a:pt x="344922" y="1863589"/>
                  <a:pt x="291687" y="1860996"/>
                </a:cubicBezTo>
                <a:cubicBezTo>
                  <a:pt x="313360" y="2289054"/>
                  <a:pt x="617325" y="2454996"/>
                  <a:pt x="1001768" y="2593980"/>
                </a:cubicBezTo>
                <a:lnTo>
                  <a:pt x="1157883" y="981658"/>
                </a:lnTo>
                <a:lnTo>
                  <a:pt x="666108" y="981658"/>
                </a:lnTo>
                <a:cubicBezTo>
                  <a:pt x="643139" y="1035191"/>
                  <a:pt x="589896" y="1072543"/>
                  <a:pt x="527928" y="1072543"/>
                </a:cubicBezTo>
                <a:cubicBezTo>
                  <a:pt x="444588" y="1072543"/>
                  <a:pt x="377027" y="1004982"/>
                  <a:pt x="377027" y="921642"/>
                </a:cubicBezTo>
                <a:cubicBezTo>
                  <a:pt x="377027" y="838302"/>
                  <a:pt x="444588" y="770741"/>
                  <a:pt x="527928" y="770741"/>
                </a:cubicBezTo>
                <a:cubicBezTo>
                  <a:pt x="589896" y="770741"/>
                  <a:pt x="643141" y="808095"/>
                  <a:pt x="666110" y="861628"/>
                </a:cubicBezTo>
                <a:lnTo>
                  <a:pt x="1169505" y="861628"/>
                </a:lnTo>
                <a:lnTo>
                  <a:pt x="1187237" y="678491"/>
                </a:lnTo>
                <a:cubicBezTo>
                  <a:pt x="1065090" y="622748"/>
                  <a:pt x="980704" y="499348"/>
                  <a:pt x="980704" y="356239"/>
                </a:cubicBezTo>
                <a:cubicBezTo>
                  <a:pt x="980704" y="159493"/>
                  <a:pt x="1140198" y="0"/>
                  <a:pt x="133694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Tree>
    <p:extLst>
      <p:ext uri="{BB962C8B-B14F-4D97-AF65-F5344CB8AC3E}">
        <p14:creationId xmlns:p14="http://schemas.microsoft.com/office/powerpoint/2010/main" val="486176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a:spLocks noChangeAspect="1"/>
          </p:cNvSpPr>
          <p:nvPr/>
        </p:nvSpPr>
        <p:spPr>
          <a:xfrm>
            <a:off x="1596000" y="3769723"/>
            <a:ext cx="2880000" cy="1728000"/>
          </a:xfrm>
          <a:prstGeom prst="rect">
            <a:avLst/>
          </a:prstGeom>
          <a:blipFill dpi="0" rotWithShape="1">
            <a:blip r:embed="rId2" cstate="email">
              <a:extLst>
                <a:ext uri="{28A0092B-C50C-407E-A947-70E740481C1C}">
                  <a14:useLocalDpi xmlns:a14="http://schemas.microsoft.com/office/drawing/2010/main"/>
                </a:ext>
              </a:extLst>
            </a:blip>
            <a:srcRect/>
            <a:stretch>
              <a:fillRect/>
            </a:stretch>
          </a:blipFill>
          <a:ln>
            <a:noFill/>
          </a:ln>
          <a:effectLst>
            <a:outerShdw blurRad="88900" dist="127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a:spLocks noChangeAspect="1"/>
          </p:cNvSpPr>
          <p:nvPr/>
        </p:nvSpPr>
        <p:spPr>
          <a:xfrm>
            <a:off x="4656000" y="3769723"/>
            <a:ext cx="2880000" cy="1728000"/>
          </a:xfrm>
          <a:prstGeom prst="rect">
            <a:avLst/>
          </a:prstGeom>
          <a:solidFill>
            <a:schemeClr val="accent2"/>
          </a:solidFill>
          <a:ln>
            <a:noFill/>
          </a:ln>
          <a:effectLst>
            <a:outerShdw blurRad="88900" dist="127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a:spLocks noChangeAspect="1"/>
          </p:cNvSpPr>
          <p:nvPr/>
        </p:nvSpPr>
        <p:spPr>
          <a:xfrm>
            <a:off x="7716000" y="3769723"/>
            <a:ext cx="2880000" cy="1728000"/>
          </a:xfrm>
          <a:prstGeom prst="rect">
            <a:avLst/>
          </a:prstGeom>
          <a:blipFill dpi="0" rotWithShape="1">
            <a:blip r:embed="rId3" cstate="email">
              <a:extLst>
                <a:ext uri="{28A0092B-C50C-407E-A947-70E740481C1C}">
                  <a14:useLocalDpi xmlns:a14="http://schemas.microsoft.com/office/drawing/2010/main"/>
                </a:ext>
              </a:extLst>
            </a:blip>
            <a:srcRect/>
            <a:stretch>
              <a:fillRect/>
            </a:stretch>
          </a:blipFill>
          <a:ln>
            <a:noFill/>
          </a:ln>
          <a:effectLst>
            <a:outerShdw blurRad="88900" dist="127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a:spLocks/>
          </p:cNvSpPr>
          <p:nvPr/>
        </p:nvSpPr>
        <p:spPr>
          <a:xfrm>
            <a:off x="1596000" y="1861723"/>
            <a:ext cx="5940000" cy="1728000"/>
          </a:xfrm>
          <a:prstGeom prst="rect">
            <a:avLst/>
          </a:prstGeom>
          <a:solidFill>
            <a:schemeClr val="accent1"/>
          </a:solidFill>
          <a:ln>
            <a:noFill/>
          </a:ln>
          <a:effectLst>
            <a:outerShdw blurRad="88900" dist="127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a:spLocks noChangeAspect="1"/>
          </p:cNvSpPr>
          <p:nvPr/>
        </p:nvSpPr>
        <p:spPr>
          <a:xfrm>
            <a:off x="7716000" y="1861723"/>
            <a:ext cx="2880000" cy="1728000"/>
          </a:xfrm>
          <a:prstGeom prst="rect">
            <a:avLst/>
          </a:prstGeom>
          <a:solidFill>
            <a:schemeClr val="accent4"/>
          </a:solidFill>
          <a:ln>
            <a:noFill/>
          </a:ln>
          <a:effectLst>
            <a:outerShdw blurRad="88900" dist="127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Freeform 5"/>
          <p:cNvSpPr>
            <a:spLocks/>
          </p:cNvSpPr>
          <p:nvPr/>
        </p:nvSpPr>
        <p:spPr bwMode="auto">
          <a:xfrm rot="2700000">
            <a:off x="9032416" y="3153923"/>
            <a:ext cx="246839" cy="254501"/>
          </a:xfrm>
          <a:custGeom>
            <a:avLst/>
            <a:gdLst>
              <a:gd name="T0" fmla="*/ 1067 w 1161"/>
              <a:gd name="T1" fmla="*/ 0 h 1161"/>
              <a:gd name="T2" fmla="*/ 1161 w 1161"/>
              <a:gd name="T3" fmla="*/ 0 h 1161"/>
              <a:gd name="T4" fmla="*/ 1161 w 1161"/>
              <a:gd name="T5" fmla="*/ 1161 h 1161"/>
              <a:gd name="T6" fmla="*/ 0 w 1161"/>
              <a:gd name="T7" fmla="*/ 1161 h 1161"/>
              <a:gd name="T8" fmla="*/ 0 w 1161"/>
              <a:gd name="T9" fmla="*/ 1067 h 1161"/>
              <a:gd name="T10" fmla="*/ 94 w 1161"/>
              <a:gd name="T11" fmla="*/ 1067 h 1161"/>
              <a:gd name="T12" fmla="*/ 1003 w 1161"/>
              <a:gd name="T13" fmla="*/ 1067 h 1161"/>
              <a:gd name="T14" fmla="*/ 62 w 1161"/>
              <a:gd name="T15" fmla="*/ 126 h 1161"/>
              <a:gd name="T16" fmla="*/ 129 w 1161"/>
              <a:gd name="T17" fmla="*/ 59 h 1161"/>
              <a:gd name="T18" fmla="*/ 1067 w 1161"/>
              <a:gd name="T19" fmla="*/ 997 h 1161"/>
              <a:gd name="T20" fmla="*/ 1067 w 1161"/>
              <a:gd name="T21" fmla="*/ 94 h 1161"/>
              <a:gd name="T22" fmla="*/ 1067 w 1161"/>
              <a:gd name="T23" fmla="*/ 0 h 1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61" h="1161">
                <a:moveTo>
                  <a:pt x="1067" y="0"/>
                </a:moveTo>
                <a:lnTo>
                  <a:pt x="1161" y="0"/>
                </a:lnTo>
                <a:lnTo>
                  <a:pt x="1161" y="1161"/>
                </a:lnTo>
                <a:lnTo>
                  <a:pt x="0" y="1161"/>
                </a:lnTo>
                <a:lnTo>
                  <a:pt x="0" y="1067"/>
                </a:lnTo>
                <a:lnTo>
                  <a:pt x="94" y="1067"/>
                </a:lnTo>
                <a:lnTo>
                  <a:pt x="1003" y="1067"/>
                </a:lnTo>
                <a:lnTo>
                  <a:pt x="62" y="126"/>
                </a:lnTo>
                <a:lnTo>
                  <a:pt x="129" y="59"/>
                </a:lnTo>
                <a:lnTo>
                  <a:pt x="1067" y="997"/>
                </a:lnTo>
                <a:lnTo>
                  <a:pt x="1067" y="94"/>
                </a:lnTo>
                <a:lnTo>
                  <a:pt x="1067"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 name="Freeform 5"/>
          <p:cNvSpPr>
            <a:spLocks/>
          </p:cNvSpPr>
          <p:nvPr/>
        </p:nvSpPr>
        <p:spPr bwMode="auto">
          <a:xfrm rot="2700000" flipH="1">
            <a:off x="4838377" y="4506471"/>
            <a:ext cx="246839" cy="254501"/>
          </a:xfrm>
          <a:custGeom>
            <a:avLst/>
            <a:gdLst>
              <a:gd name="T0" fmla="*/ 1067 w 1161"/>
              <a:gd name="T1" fmla="*/ 0 h 1161"/>
              <a:gd name="T2" fmla="*/ 1161 w 1161"/>
              <a:gd name="T3" fmla="*/ 0 h 1161"/>
              <a:gd name="T4" fmla="*/ 1161 w 1161"/>
              <a:gd name="T5" fmla="*/ 1161 h 1161"/>
              <a:gd name="T6" fmla="*/ 0 w 1161"/>
              <a:gd name="T7" fmla="*/ 1161 h 1161"/>
              <a:gd name="T8" fmla="*/ 0 w 1161"/>
              <a:gd name="T9" fmla="*/ 1067 h 1161"/>
              <a:gd name="T10" fmla="*/ 94 w 1161"/>
              <a:gd name="T11" fmla="*/ 1067 h 1161"/>
              <a:gd name="T12" fmla="*/ 1003 w 1161"/>
              <a:gd name="T13" fmla="*/ 1067 h 1161"/>
              <a:gd name="T14" fmla="*/ 62 w 1161"/>
              <a:gd name="T15" fmla="*/ 126 h 1161"/>
              <a:gd name="T16" fmla="*/ 129 w 1161"/>
              <a:gd name="T17" fmla="*/ 59 h 1161"/>
              <a:gd name="T18" fmla="*/ 1067 w 1161"/>
              <a:gd name="T19" fmla="*/ 997 h 1161"/>
              <a:gd name="T20" fmla="*/ 1067 w 1161"/>
              <a:gd name="T21" fmla="*/ 94 h 1161"/>
              <a:gd name="T22" fmla="*/ 1067 w 1161"/>
              <a:gd name="T23" fmla="*/ 0 h 1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61" h="1161">
                <a:moveTo>
                  <a:pt x="1067" y="0"/>
                </a:moveTo>
                <a:lnTo>
                  <a:pt x="1161" y="0"/>
                </a:lnTo>
                <a:lnTo>
                  <a:pt x="1161" y="1161"/>
                </a:lnTo>
                <a:lnTo>
                  <a:pt x="0" y="1161"/>
                </a:lnTo>
                <a:lnTo>
                  <a:pt x="0" y="1067"/>
                </a:lnTo>
                <a:lnTo>
                  <a:pt x="94" y="1067"/>
                </a:lnTo>
                <a:lnTo>
                  <a:pt x="1003" y="1067"/>
                </a:lnTo>
                <a:lnTo>
                  <a:pt x="62" y="126"/>
                </a:lnTo>
                <a:lnTo>
                  <a:pt x="129" y="59"/>
                </a:lnTo>
                <a:lnTo>
                  <a:pt x="1067" y="997"/>
                </a:lnTo>
                <a:lnTo>
                  <a:pt x="1067" y="94"/>
                </a:lnTo>
                <a:lnTo>
                  <a:pt x="1067"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 name="矩形 10"/>
          <p:cNvSpPr/>
          <p:nvPr/>
        </p:nvSpPr>
        <p:spPr>
          <a:xfrm>
            <a:off x="1849800" y="2572907"/>
            <a:ext cx="4901096" cy="830997"/>
          </a:xfrm>
          <a:prstGeom prst="rect">
            <a:avLst/>
          </a:prstGeom>
        </p:spPr>
        <p:txBody>
          <a:bodyPr wrap="square">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First crop the picture you want to replace to the original picture length and width scale and then right-click on the original picture to fill the picture so that the picture does not deform when replaced.</a:t>
            </a:r>
          </a:p>
        </p:txBody>
      </p:sp>
      <p:sp>
        <p:nvSpPr>
          <p:cNvPr id="12" name="矩形 11"/>
          <p:cNvSpPr/>
          <p:nvPr/>
        </p:nvSpPr>
        <p:spPr>
          <a:xfrm>
            <a:off x="1849800" y="2132380"/>
            <a:ext cx="3169875" cy="400110"/>
          </a:xfrm>
          <a:prstGeom prst="rect">
            <a:avLst/>
          </a:prstGeom>
        </p:spPr>
        <p:txBody>
          <a:bodyPr wrap="square">
            <a:spAutoFit/>
          </a:bodyPr>
          <a:lstStyle/>
          <a:p>
            <a:r>
              <a:rPr lang="zh-CN" altLang="en-US" sz="2000" b="1" dirty="0">
                <a:solidFill>
                  <a:schemeClr val="bg1"/>
                </a:solidFill>
                <a:latin typeface="微软雅黑" panose="020B0503020204020204" pitchFamily="34" charset="-122"/>
                <a:ea typeface="微软雅黑" panose="020B0503020204020204" pitchFamily="34" charset="-122"/>
              </a:rPr>
              <a:t>Click to add your title.</a:t>
            </a:r>
          </a:p>
        </p:txBody>
      </p:sp>
      <p:sp>
        <p:nvSpPr>
          <p:cNvPr id="13" name="矩形 12"/>
          <p:cNvSpPr/>
          <p:nvPr/>
        </p:nvSpPr>
        <p:spPr>
          <a:xfrm>
            <a:off x="5139047" y="4218222"/>
            <a:ext cx="2284050" cy="461665"/>
          </a:xfrm>
          <a:prstGeom prst="rect">
            <a:avLst/>
          </a:prstGeom>
        </p:spPr>
        <p:txBody>
          <a:bodyPr wrap="square">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Enter your text here, or copy your text here.</a:t>
            </a:r>
          </a:p>
        </p:txBody>
      </p:sp>
      <p:sp>
        <p:nvSpPr>
          <p:cNvPr id="14" name="矩形 13"/>
          <p:cNvSpPr/>
          <p:nvPr/>
        </p:nvSpPr>
        <p:spPr>
          <a:xfrm>
            <a:off x="8013810" y="2179727"/>
            <a:ext cx="2284050" cy="461665"/>
          </a:xfrm>
          <a:prstGeom prst="rect">
            <a:avLst/>
          </a:prstGeom>
        </p:spPr>
        <p:txBody>
          <a:bodyPr wrap="square">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Enter your text here, or copy your text here.</a:t>
            </a:r>
          </a:p>
        </p:txBody>
      </p:sp>
      <p:cxnSp>
        <p:nvCxnSpPr>
          <p:cNvPr id="16" name="直接连接符 15"/>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2584174" y="218741"/>
            <a:ext cx="5569572" cy="523220"/>
          </a:xfrm>
          <a:prstGeom prst="rect">
            <a:avLst/>
          </a:prstGeom>
          <a:noFill/>
        </p:spPr>
        <p:txBody>
          <a:bodyPr wrap="square" rtlCol="0">
            <a:spAutoFit/>
          </a:bodyPr>
          <a:lstStyle/>
          <a:p>
            <a:r>
              <a:rPr lang="zh-CN" altLang="en-US" sz="28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Tree>
    <p:extLst>
      <p:ext uri="{BB962C8B-B14F-4D97-AF65-F5344CB8AC3E}">
        <p14:creationId xmlns:p14="http://schemas.microsoft.com/office/powerpoint/2010/main" val="8190766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p14="http://schemas.microsoft.com/office/powerpoint/2010/main"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16"/>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fltVal val="0"/>
                                          </p:val>
                                        </p:tav>
                                        <p:tav tm="100000">
                                          <p:val>
                                            <p:strVal val="#ppt_h"/>
                                          </p:val>
                                        </p:tav>
                                      </p:tavLst>
                                    </p:anim>
                                    <p:animEffect transition="in" filter="fade">
                                      <p:cBhvr>
                                        <p:cTn id="16" dur="500"/>
                                        <p:tgtEl>
                                          <p:spTgt spid="21"/>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21"/>
                                        </p:tgtEl>
                                        <p:attrNameLst>
                                          <p:attrName>ppt_x</p:attrName>
                                          <p:attrName>ppt_y</p:attrName>
                                        </p:attrNameLst>
                                      </p:cBhvr>
                                      <p:rCtr x="6068" y="0"/>
                                    </p:animMotion>
                                  </p:childTnLst>
                                </p:cTn>
                              </p:par>
                            </p:childTnLst>
                          </p:cTn>
                        </p:par>
                        <p:par>
                          <p:cTn id="19" fill="hold">
                            <p:stCondLst>
                              <p:cond delay="1000"/>
                            </p:stCondLst>
                            <p:childTnLst>
                              <p:par>
                                <p:cTn id="20" presetID="2" presetClass="entr" presetSubtype="2"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1+#ppt_w/2"/>
                                          </p:val>
                                        </p:tav>
                                        <p:tav tm="100000">
                                          <p:val>
                                            <p:strVal val="#ppt_x"/>
                                          </p:val>
                                        </p:tav>
                                      </p:tavLst>
                                    </p:anim>
                                    <p:anim calcmode="lin" valueType="num">
                                      <p:cBhvr additive="base">
                                        <p:cTn id="23" dur="500" fill="hold"/>
                                        <p:tgtEl>
                                          <p:spTgt spid="7"/>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20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500" fill="hold"/>
                                        <p:tgtEl>
                                          <p:spTgt spid="6"/>
                                        </p:tgtEl>
                                        <p:attrNameLst>
                                          <p:attrName>ppt_x</p:attrName>
                                        </p:attrNameLst>
                                      </p:cBhvr>
                                      <p:tavLst>
                                        <p:tav tm="0">
                                          <p:val>
                                            <p:strVal val="0-#ppt_w/2"/>
                                          </p:val>
                                        </p:tav>
                                        <p:tav tm="100000">
                                          <p:val>
                                            <p:strVal val="#ppt_x"/>
                                          </p:val>
                                        </p:tav>
                                      </p:tavLst>
                                    </p:anim>
                                    <p:anim calcmode="lin" valueType="num">
                                      <p:cBhvr additive="base">
                                        <p:cTn id="27" dur="500" fill="hold"/>
                                        <p:tgtEl>
                                          <p:spTgt spid="6"/>
                                        </p:tgtEl>
                                        <p:attrNameLst>
                                          <p:attrName>ppt_y</p:attrName>
                                        </p:attrNameLst>
                                      </p:cBhvr>
                                      <p:tavLst>
                                        <p:tav tm="0">
                                          <p:val>
                                            <p:strVal val="#ppt_y"/>
                                          </p:val>
                                        </p:tav>
                                        <p:tav tm="100000">
                                          <p:val>
                                            <p:strVal val="#ppt_y"/>
                                          </p:val>
                                        </p:tav>
                                      </p:tavLst>
                                    </p:anim>
                                  </p:childTnLst>
                                </p:cTn>
                              </p:par>
                              <p:par>
                                <p:cTn id="28" presetID="2" presetClass="entr" presetSubtype="1" fill="hold" grpId="0" nodeType="withEffect">
                                  <p:stCondLst>
                                    <p:cond delay="40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500" fill="hold"/>
                                        <p:tgtEl>
                                          <p:spTgt spid="4"/>
                                        </p:tgtEl>
                                        <p:attrNameLst>
                                          <p:attrName>ppt_x</p:attrName>
                                        </p:attrNameLst>
                                      </p:cBhvr>
                                      <p:tavLst>
                                        <p:tav tm="0">
                                          <p:val>
                                            <p:strVal val="#ppt_x"/>
                                          </p:val>
                                        </p:tav>
                                        <p:tav tm="100000">
                                          <p:val>
                                            <p:strVal val="#ppt_x"/>
                                          </p:val>
                                        </p:tav>
                                      </p:tavLst>
                                    </p:anim>
                                    <p:anim calcmode="lin" valueType="num">
                                      <p:cBhvr additive="base">
                                        <p:cTn id="31" dur="500" fill="hold"/>
                                        <p:tgtEl>
                                          <p:spTgt spid="4"/>
                                        </p:tgtEl>
                                        <p:attrNameLst>
                                          <p:attrName>ppt_y</p:attrName>
                                        </p:attrNameLst>
                                      </p:cBhvr>
                                      <p:tavLst>
                                        <p:tav tm="0">
                                          <p:val>
                                            <p:strVal val="0-#ppt_h/2"/>
                                          </p:val>
                                        </p:tav>
                                        <p:tav tm="100000">
                                          <p:val>
                                            <p:strVal val="#ppt_y"/>
                                          </p:val>
                                        </p:tav>
                                      </p:tavLst>
                                    </p:anim>
                                  </p:childTnLst>
                                </p:cTn>
                              </p:par>
                              <p:par>
                                <p:cTn id="32" presetID="2" presetClass="entr" presetSubtype="4" fill="hold" grpId="0" nodeType="withEffect">
                                  <p:stCondLst>
                                    <p:cond delay="60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500" fill="hold"/>
                                        <p:tgtEl>
                                          <p:spTgt spid="8"/>
                                        </p:tgtEl>
                                        <p:attrNameLst>
                                          <p:attrName>ppt_x</p:attrName>
                                        </p:attrNameLst>
                                      </p:cBhvr>
                                      <p:tavLst>
                                        <p:tav tm="0">
                                          <p:val>
                                            <p:strVal val="#ppt_x"/>
                                          </p:val>
                                        </p:tav>
                                        <p:tav tm="100000">
                                          <p:val>
                                            <p:strVal val="#ppt_x"/>
                                          </p:val>
                                        </p:tav>
                                      </p:tavLst>
                                    </p:anim>
                                    <p:anim calcmode="lin" valueType="num">
                                      <p:cBhvr additive="base">
                                        <p:cTn id="35" dur="500" fill="hold"/>
                                        <p:tgtEl>
                                          <p:spTgt spid="8"/>
                                        </p:tgtEl>
                                        <p:attrNameLst>
                                          <p:attrName>ppt_y</p:attrName>
                                        </p:attrNameLst>
                                      </p:cBhvr>
                                      <p:tavLst>
                                        <p:tav tm="0">
                                          <p:val>
                                            <p:strVal val="1+#ppt_h/2"/>
                                          </p:val>
                                        </p:tav>
                                        <p:tav tm="100000">
                                          <p:val>
                                            <p:strVal val="#ppt_y"/>
                                          </p:val>
                                        </p:tav>
                                      </p:tavLst>
                                    </p:anim>
                                  </p:childTnLst>
                                </p:cTn>
                              </p:par>
                              <p:par>
                                <p:cTn id="36" presetID="2" presetClass="entr" presetSubtype="1" fill="hold" grpId="0" nodeType="withEffect">
                                  <p:stCondLst>
                                    <p:cond delay="80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ppt_x"/>
                                          </p:val>
                                        </p:tav>
                                        <p:tav tm="100000">
                                          <p:val>
                                            <p:strVal val="#ppt_x"/>
                                          </p:val>
                                        </p:tav>
                                      </p:tavLst>
                                    </p:anim>
                                    <p:anim calcmode="lin" valueType="num">
                                      <p:cBhvr additive="base">
                                        <p:cTn id="39" dur="500" fill="hold"/>
                                        <p:tgtEl>
                                          <p:spTgt spid="5"/>
                                        </p:tgtEl>
                                        <p:attrNameLst>
                                          <p:attrName>ppt_y</p:attrName>
                                        </p:attrNameLst>
                                      </p:cBhvr>
                                      <p:tavLst>
                                        <p:tav tm="0">
                                          <p:val>
                                            <p:strVal val="0-#ppt_h/2"/>
                                          </p:val>
                                        </p:tav>
                                        <p:tav tm="100000">
                                          <p:val>
                                            <p:strVal val="#ppt_y"/>
                                          </p:val>
                                        </p:tav>
                                      </p:tavLst>
                                    </p:anim>
                                  </p:childTnLst>
                                </p:cTn>
                              </p:par>
                            </p:childTnLst>
                          </p:cTn>
                        </p:par>
                        <p:par>
                          <p:cTn id="40" fill="hold">
                            <p:stCondLst>
                              <p:cond delay="2300"/>
                            </p:stCondLst>
                            <p:childTnLst>
                              <p:par>
                                <p:cTn id="41" presetID="53" presetClass="entr" presetSubtype="16"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childTnLst>
                          </p:cTn>
                        </p:par>
                        <p:par>
                          <p:cTn id="46" fill="hold">
                            <p:stCondLst>
                              <p:cond delay="2800"/>
                            </p:stCondLst>
                            <p:childTnLst>
                              <p:par>
                                <p:cTn id="47" presetID="53" presetClass="entr" presetSubtype="16" fill="hold" grpId="0" nodeType="afterEffect">
                                  <p:stCondLst>
                                    <p:cond delay="0"/>
                                  </p:stCondLst>
                                  <p:iterate type="lt">
                                    <p:tmPct val="10000"/>
                                  </p:iterate>
                                  <p:childTnLst>
                                    <p:set>
                                      <p:cBhvr>
                                        <p:cTn id="48" dur="1" fill="hold">
                                          <p:stCondLst>
                                            <p:cond delay="0"/>
                                          </p:stCondLst>
                                        </p:cTn>
                                        <p:tgtEl>
                                          <p:spTgt spid="11"/>
                                        </p:tgtEl>
                                        <p:attrNameLst>
                                          <p:attrName>style.visibility</p:attrName>
                                        </p:attrNameLst>
                                      </p:cBhvr>
                                      <p:to>
                                        <p:strVal val="visible"/>
                                      </p:to>
                                    </p:set>
                                    <p:anim calcmode="lin" valueType="num">
                                      <p:cBhvr>
                                        <p:cTn id="49" dur="250" fill="hold"/>
                                        <p:tgtEl>
                                          <p:spTgt spid="11"/>
                                        </p:tgtEl>
                                        <p:attrNameLst>
                                          <p:attrName>ppt_w</p:attrName>
                                        </p:attrNameLst>
                                      </p:cBhvr>
                                      <p:tavLst>
                                        <p:tav tm="0">
                                          <p:val>
                                            <p:fltVal val="0"/>
                                          </p:val>
                                        </p:tav>
                                        <p:tav tm="100000">
                                          <p:val>
                                            <p:strVal val="#ppt_w"/>
                                          </p:val>
                                        </p:tav>
                                      </p:tavLst>
                                    </p:anim>
                                    <p:anim calcmode="lin" valueType="num">
                                      <p:cBhvr>
                                        <p:cTn id="50" dur="250" fill="hold"/>
                                        <p:tgtEl>
                                          <p:spTgt spid="11"/>
                                        </p:tgtEl>
                                        <p:attrNameLst>
                                          <p:attrName>ppt_h</p:attrName>
                                        </p:attrNameLst>
                                      </p:cBhvr>
                                      <p:tavLst>
                                        <p:tav tm="0">
                                          <p:val>
                                            <p:fltVal val="0"/>
                                          </p:val>
                                        </p:tav>
                                        <p:tav tm="100000">
                                          <p:val>
                                            <p:strVal val="#ppt_h"/>
                                          </p:val>
                                        </p:tav>
                                      </p:tavLst>
                                    </p:anim>
                                    <p:animEffect transition="in" filter="fade">
                                      <p:cBhvr>
                                        <p:cTn id="51" dur="250"/>
                                        <p:tgtEl>
                                          <p:spTgt spid="11"/>
                                        </p:tgtEl>
                                      </p:cBhvr>
                                    </p:animEffect>
                                  </p:childTnLst>
                                </p:cTn>
                              </p:par>
                            </p:childTnLst>
                          </p:cTn>
                        </p:par>
                        <p:par>
                          <p:cTn id="52" fill="hold">
                            <p:stCondLst>
                              <p:cond delay="4200"/>
                            </p:stCondLst>
                            <p:childTnLst>
                              <p:par>
                                <p:cTn id="53" presetID="2" presetClass="entr" presetSubtype="2" fill="hold" grpId="0" nodeType="after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1+#ppt_w/2"/>
                                          </p:val>
                                        </p:tav>
                                        <p:tav tm="100000">
                                          <p:val>
                                            <p:strVal val="#ppt_x"/>
                                          </p:val>
                                        </p:tav>
                                      </p:tavLst>
                                    </p:anim>
                                    <p:anim calcmode="lin" valueType="num">
                                      <p:cBhvr additive="base">
                                        <p:cTn id="56" dur="500" fill="hold"/>
                                        <p:tgtEl>
                                          <p:spTgt spid="10"/>
                                        </p:tgtEl>
                                        <p:attrNameLst>
                                          <p:attrName>ppt_y</p:attrName>
                                        </p:attrNameLst>
                                      </p:cBhvr>
                                      <p:tavLst>
                                        <p:tav tm="0">
                                          <p:val>
                                            <p:strVal val="#ppt_y"/>
                                          </p:val>
                                        </p:tav>
                                        <p:tav tm="100000">
                                          <p:val>
                                            <p:strVal val="#ppt_y"/>
                                          </p:val>
                                        </p:tav>
                                      </p:tavLst>
                                    </p:anim>
                                  </p:childTnLst>
                                </p:cTn>
                              </p:par>
                            </p:childTnLst>
                          </p:cTn>
                        </p:par>
                        <p:par>
                          <p:cTn id="57" fill="hold">
                            <p:stCondLst>
                              <p:cond delay="4700"/>
                            </p:stCondLst>
                            <p:childTnLst>
                              <p:par>
                                <p:cTn id="58" presetID="53" presetClass="entr" presetSubtype="16" fill="hold" grpId="0" nodeType="afterEffect">
                                  <p:stCondLst>
                                    <p:cond delay="0"/>
                                  </p:stCondLst>
                                  <p:iterate type="lt">
                                    <p:tmPct val="10000"/>
                                  </p:iterate>
                                  <p:childTnLst>
                                    <p:set>
                                      <p:cBhvr>
                                        <p:cTn id="59" dur="1" fill="hold">
                                          <p:stCondLst>
                                            <p:cond delay="0"/>
                                          </p:stCondLst>
                                        </p:cTn>
                                        <p:tgtEl>
                                          <p:spTgt spid="13"/>
                                        </p:tgtEl>
                                        <p:attrNameLst>
                                          <p:attrName>style.visibility</p:attrName>
                                        </p:attrNameLst>
                                      </p:cBhvr>
                                      <p:to>
                                        <p:strVal val="visible"/>
                                      </p:to>
                                    </p:set>
                                    <p:anim calcmode="lin" valueType="num">
                                      <p:cBhvr>
                                        <p:cTn id="60" dur="250" fill="hold"/>
                                        <p:tgtEl>
                                          <p:spTgt spid="13"/>
                                        </p:tgtEl>
                                        <p:attrNameLst>
                                          <p:attrName>ppt_w</p:attrName>
                                        </p:attrNameLst>
                                      </p:cBhvr>
                                      <p:tavLst>
                                        <p:tav tm="0">
                                          <p:val>
                                            <p:fltVal val="0"/>
                                          </p:val>
                                        </p:tav>
                                        <p:tav tm="100000">
                                          <p:val>
                                            <p:strVal val="#ppt_w"/>
                                          </p:val>
                                        </p:tav>
                                      </p:tavLst>
                                    </p:anim>
                                    <p:anim calcmode="lin" valueType="num">
                                      <p:cBhvr>
                                        <p:cTn id="61" dur="250" fill="hold"/>
                                        <p:tgtEl>
                                          <p:spTgt spid="13"/>
                                        </p:tgtEl>
                                        <p:attrNameLst>
                                          <p:attrName>ppt_h</p:attrName>
                                        </p:attrNameLst>
                                      </p:cBhvr>
                                      <p:tavLst>
                                        <p:tav tm="0">
                                          <p:val>
                                            <p:fltVal val="0"/>
                                          </p:val>
                                        </p:tav>
                                        <p:tav tm="100000">
                                          <p:val>
                                            <p:strVal val="#ppt_h"/>
                                          </p:val>
                                        </p:tav>
                                      </p:tavLst>
                                    </p:anim>
                                    <p:animEffect transition="in" filter="fade">
                                      <p:cBhvr>
                                        <p:cTn id="62" dur="250"/>
                                        <p:tgtEl>
                                          <p:spTgt spid="13"/>
                                        </p:tgtEl>
                                      </p:cBhvr>
                                    </p:animEffect>
                                  </p:childTnLst>
                                </p:cTn>
                              </p:par>
                            </p:childTnLst>
                          </p:cTn>
                        </p:par>
                        <p:par>
                          <p:cTn id="63" fill="hold">
                            <p:stCondLst>
                              <p:cond delay="5575"/>
                            </p:stCondLst>
                            <p:childTnLst>
                              <p:par>
                                <p:cTn id="64" presetID="2" presetClass="entr" presetSubtype="1" fill="hold" grpId="0" nodeType="afterEffect">
                                  <p:stCondLst>
                                    <p:cond delay="0"/>
                                  </p:stCondLst>
                                  <p:childTnLst>
                                    <p:set>
                                      <p:cBhvr>
                                        <p:cTn id="65" dur="1" fill="hold">
                                          <p:stCondLst>
                                            <p:cond delay="0"/>
                                          </p:stCondLst>
                                        </p:cTn>
                                        <p:tgtEl>
                                          <p:spTgt spid="9"/>
                                        </p:tgtEl>
                                        <p:attrNameLst>
                                          <p:attrName>style.visibility</p:attrName>
                                        </p:attrNameLst>
                                      </p:cBhvr>
                                      <p:to>
                                        <p:strVal val="visible"/>
                                      </p:to>
                                    </p:set>
                                    <p:anim calcmode="lin" valueType="num">
                                      <p:cBhvr additive="base">
                                        <p:cTn id="66" dur="500" fill="hold"/>
                                        <p:tgtEl>
                                          <p:spTgt spid="9"/>
                                        </p:tgtEl>
                                        <p:attrNameLst>
                                          <p:attrName>ppt_x</p:attrName>
                                        </p:attrNameLst>
                                      </p:cBhvr>
                                      <p:tavLst>
                                        <p:tav tm="0">
                                          <p:val>
                                            <p:strVal val="#ppt_x"/>
                                          </p:val>
                                        </p:tav>
                                        <p:tav tm="100000">
                                          <p:val>
                                            <p:strVal val="#ppt_x"/>
                                          </p:val>
                                        </p:tav>
                                      </p:tavLst>
                                    </p:anim>
                                    <p:anim calcmode="lin" valueType="num">
                                      <p:cBhvr additive="base">
                                        <p:cTn id="67" dur="500" fill="hold"/>
                                        <p:tgtEl>
                                          <p:spTgt spid="9"/>
                                        </p:tgtEl>
                                        <p:attrNameLst>
                                          <p:attrName>ppt_y</p:attrName>
                                        </p:attrNameLst>
                                      </p:cBhvr>
                                      <p:tavLst>
                                        <p:tav tm="0">
                                          <p:val>
                                            <p:strVal val="0-#ppt_h/2"/>
                                          </p:val>
                                        </p:tav>
                                        <p:tav tm="100000">
                                          <p:val>
                                            <p:strVal val="#ppt_y"/>
                                          </p:val>
                                        </p:tav>
                                      </p:tavLst>
                                    </p:anim>
                                  </p:childTnLst>
                                </p:cTn>
                              </p:par>
                            </p:childTnLst>
                          </p:cTn>
                        </p:par>
                        <p:par>
                          <p:cTn id="68" fill="hold">
                            <p:stCondLst>
                              <p:cond delay="6075"/>
                            </p:stCondLst>
                            <p:childTnLst>
                              <p:par>
                                <p:cTn id="69" presetID="53" presetClass="entr" presetSubtype="16" fill="hold" grpId="0" nodeType="afterEffect">
                                  <p:stCondLst>
                                    <p:cond delay="0"/>
                                  </p:stCondLst>
                                  <p:iterate type="lt">
                                    <p:tmPct val="10000"/>
                                  </p:iterate>
                                  <p:childTnLst>
                                    <p:set>
                                      <p:cBhvr>
                                        <p:cTn id="70" dur="1" fill="hold">
                                          <p:stCondLst>
                                            <p:cond delay="0"/>
                                          </p:stCondLst>
                                        </p:cTn>
                                        <p:tgtEl>
                                          <p:spTgt spid="14"/>
                                        </p:tgtEl>
                                        <p:attrNameLst>
                                          <p:attrName>style.visibility</p:attrName>
                                        </p:attrNameLst>
                                      </p:cBhvr>
                                      <p:to>
                                        <p:strVal val="visible"/>
                                      </p:to>
                                    </p:set>
                                    <p:anim calcmode="lin" valueType="num">
                                      <p:cBhvr>
                                        <p:cTn id="71" dur="250" fill="hold"/>
                                        <p:tgtEl>
                                          <p:spTgt spid="14"/>
                                        </p:tgtEl>
                                        <p:attrNameLst>
                                          <p:attrName>ppt_w</p:attrName>
                                        </p:attrNameLst>
                                      </p:cBhvr>
                                      <p:tavLst>
                                        <p:tav tm="0">
                                          <p:val>
                                            <p:fltVal val="0"/>
                                          </p:val>
                                        </p:tav>
                                        <p:tav tm="100000">
                                          <p:val>
                                            <p:strVal val="#ppt_w"/>
                                          </p:val>
                                        </p:tav>
                                      </p:tavLst>
                                    </p:anim>
                                    <p:anim calcmode="lin" valueType="num">
                                      <p:cBhvr>
                                        <p:cTn id="72" dur="250" fill="hold"/>
                                        <p:tgtEl>
                                          <p:spTgt spid="14"/>
                                        </p:tgtEl>
                                        <p:attrNameLst>
                                          <p:attrName>ppt_h</p:attrName>
                                        </p:attrNameLst>
                                      </p:cBhvr>
                                      <p:tavLst>
                                        <p:tav tm="0">
                                          <p:val>
                                            <p:fltVal val="0"/>
                                          </p:val>
                                        </p:tav>
                                        <p:tav tm="100000">
                                          <p:val>
                                            <p:strVal val="#ppt_h"/>
                                          </p:val>
                                        </p:tav>
                                      </p:tavLst>
                                    </p:anim>
                                    <p:animEffect transition="in" filter="fade">
                                      <p:cBhvr>
                                        <p:cTn id="73" dur="2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p:bldP spid="12" grpId="0"/>
      <p:bldP spid="13" grpId="0"/>
      <p:bldP spid="14" grpId="0"/>
      <p:bldP spid="21" grpId="0"/>
      <p:bldP spid="21"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4" y="218741"/>
            <a:ext cx="6457468" cy="523220"/>
          </a:xfrm>
          <a:prstGeom prst="rect">
            <a:avLst/>
          </a:prstGeom>
          <a:noFill/>
        </p:spPr>
        <p:txBody>
          <a:bodyPr wrap="square" rtlCol="0">
            <a:spAutoFit/>
          </a:bodyPr>
          <a:lstStyle/>
          <a:p>
            <a:r>
              <a:rPr lang="zh-CN" altLang="en-US" sz="28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grpSp>
        <p:nvGrpSpPr>
          <p:cNvPr id="4" name="组合 3"/>
          <p:cNvGrpSpPr/>
          <p:nvPr/>
        </p:nvGrpSpPr>
        <p:grpSpPr>
          <a:xfrm>
            <a:off x="539791" y="3199244"/>
            <a:ext cx="11110913" cy="806450"/>
            <a:chOff x="444098" y="3162300"/>
            <a:chExt cx="11110913" cy="806450"/>
          </a:xfrm>
        </p:grpSpPr>
        <p:sp>
          <p:nvSpPr>
            <p:cNvPr id="5" name="Freeform 5"/>
            <p:cNvSpPr>
              <a:spLocks/>
            </p:cNvSpPr>
            <p:nvPr/>
          </p:nvSpPr>
          <p:spPr bwMode="auto">
            <a:xfrm>
              <a:off x="496486" y="3162300"/>
              <a:ext cx="1222375" cy="373063"/>
            </a:xfrm>
            <a:custGeom>
              <a:avLst/>
              <a:gdLst>
                <a:gd name="T0" fmla="*/ 2452 w 3360"/>
                <a:gd name="T1" fmla="*/ 0 h 1014"/>
                <a:gd name="T2" fmla="*/ 2226 w 3360"/>
                <a:gd name="T3" fmla="*/ 30 h 1014"/>
                <a:gd name="T4" fmla="*/ 2420 w 3360"/>
                <a:gd name="T5" fmla="*/ 496 h 1014"/>
                <a:gd name="T6" fmla="*/ 2050 w 3360"/>
                <a:gd name="T7" fmla="*/ 72 h 1014"/>
                <a:gd name="T8" fmla="*/ 1698 w 3360"/>
                <a:gd name="T9" fmla="*/ 180 h 1014"/>
                <a:gd name="T10" fmla="*/ 1889 w 3360"/>
                <a:gd name="T11" fmla="*/ 640 h 1014"/>
                <a:gd name="T12" fmla="*/ 1538 w 3360"/>
                <a:gd name="T13" fmla="*/ 237 h 1014"/>
                <a:gd name="T14" fmla="*/ 1114 w 3360"/>
                <a:gd name="T15" fmla="*/ 407 h 1014"/>
                <a:gd name="T16" fmla="*/ 1275 w 3360"/>
                <a:gd name="T17" fmla="*/ 793 h 1014"/>
                <a:gd name="T18" fmla="*/ 988 w 3360"/>
                <a:gd name="T19" fmla="*/ 463 h 1014"/>
                <a:gd name="T20" fmla="*/ 656 w 3360"/>
                <a:gd name="T21" fmla="*/ 624 h 1014"/>
                <a:gd name="T22" fmla="*/ 771 w 3360"/>
                <a:gd name="T23" fmla="*/ 897 h 1014"/>
                <a:gd name="T24" fmla="*/ 572 w 3360"/>
                <a:gd name="T25" fmla="*/ 669 h 1014"/>
                <a:gd name="T26" fmla="*/ 0 w 3360"/>
                <a:gd name="T27" fmla="*/ 1014 h 1014"/>
                <a:gd name="T28" fmla="*/ 3360 w 3360"/>
                <a:gd name="T29" fmla="*/ 1014 h 1014"/>
                <a:gd name="T30" fmla="*/ 2452 w 3360"/>
                <a:gd name="T31" fmla="*/ 0 h 10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360" h="1014">
                  <a:moveTo>
                    <a:pt x="2452" y="0"/>
                  </a:moveTo>
                  <a:cubicBezTo>
                    <a:pt x="2398" y="0"/>
                    <a:pt x="2321" y="10"/>
                    <a:pt x="2226" y="30"/>
                  </a:cubicBezTo>
                  <a:cubicBezTo>
                    <a:pt x="2319" y="261"/>
                    <a:pt x="2420" y="496"/>
                    <a:pt x="2420" y="496"/>
                  </a:cubicBezTo>
                  <a:lnTo>
                    <a:pt x="2050" y="72"/>
                  </a:lnTo>
                  <a:cubicBezTo>
                    <a:pt x="1945" y="101"/>
                    <a:pt x="1826" y="137"/>
                    <a:pt x="1698" y="180"/>
                  </a:cubicBezTo>
                  <a:cubicBezTo>
                    <a:pt x="1790" y="409"/>
                    <a:pt x="1889" y="640"/>
                    <a:pt x="1889" y="640"/>
                  </a:cubicBezTo>
                  <a:lnTo>
                    <a:pt x="1538" y="237"/>
                  </a:lnTo>
                  <a:cubicBezTo>
                    <a:pt x="1403" y="287"/>
                    <a:pt x="1260" y="344"/>
                    <a:pt x="1114" y="407"/>
                  </a:cubicBezTo>
                  <a:cubicBezTo>
                    <a:pt x="1196" y="610"/>
                    <a:pt x="1275" y="793"/>
                    <a:pt x="1275" y="793"/>
                  </a:cubicBezTo>
                  <a:lnTo>
                    <a:pt x="988" y="463"/>
                  </a:lnTo>
                  <a:cubicBezTo>
                    <a:pt x="878" y="514"/>
                    <a:pt x="767" y="567"/>
                    <a:pt x="656" y="624"/>
                  </a:cubicBezTo>
                  <a:cubicBezTo>
                    <a:pt x="719" y="777"/>
                    <a:pt x="771" y="897"/>
                    <a:pt x="771" y="897"/>
                  </a:cubicBezTo>
                  <a:lnTo>
                    <a:pt x="572" y="669"/>
                  </a:lnTo>
                  <a:cubicBezTo>
                    <a:pt x="375" y="774"/>
                    <a:pt x="181" y="889"/>
                    <a:pt x="0" y="1014"/>
                  </a:cubicBezTo>
                  <a:lnTo>
                    <a:pt x="3360" y="1014"/>
                  </a:lnTo>
                  <a:cubicBezTo>
                    <a:pt x="3360" y="1014"/>
                    <a:pt x="2786" y="0"/>
                    <a:pt x="2452" y="0"/>
                  </a:cubicBezTo>
                  <a:close/>
                </a:path>
              </a:pathLst>
            </a:custGeom>
            <a:solidFill>
              <a:schemeClr val="accent2"/>
            </a:solidFill>
            <a:ln w="19050">
              <a:gradFill flip="none" rotWithShape="1">
                <a:gsLst>
                  <a:gs pos="0">
                    <a:schemeClr val="bg1">
                      <a:lumMod val="75000"/>
                    </a:schemeClr>
                  </a:gs>
                  <a:gs pos="100000">
                    <a:schemeClr val="bg1"/>
                  </a:gs>
                </a:gsLst>
                <a:lin ang="2700000" scaled="1"/>
                <a:tileRect/>
              </a:grad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6" name="Freeform 6"/>
            <p:cNvSpPr>
              <a:spLocks/>
            </p:cNvSpPr>
            <p:nvPr/>
          </p:nvSpPr>
          <p:spPr bwMode="auto">
            <a:xfrm>
              <a:off x="496486" y="3594100"/>
              <a:ext cx="1222375" cy="374650"/>
            </a:xfrm>
            <a:custGeom>
              <a:avLst/>
              <a:gdLst>
                <a:gd name="T0" fmla="*/ 2452 w 3360"/>
                <a:gd name="T1" fmla="*/ 1014 h 1014"/>
                <a:gd name="T2" fmla="*/ 2226 w 3360"/>
                <a:gd name="T3" fmla="*/ 983 h 1014"/>
                <a:gd name="T4" fmla="*/ 2420 w 3360"/>
                <a:gd name="T5" fmla="*/ 517 h 1014"/>
                <a:gd name="T6" fmla="*/ 2050 w 3360"/>
                <a:gd name="T7" fmla="*/ 941 h 1014"/>
                <a:gd name="T8" fmla="*/ 1698 w 3360"/>
                <a:gd name="T9" fmla="*/ 833 h 1014"/>
                <a:gd name="T10" fmla="*/ 1889 w 3360"/>
                <a:gd name="T11" fmla="*/ 373 h 1014"/>
                <a:gd name="T12" fmla="*/ 1538 w 3360"/>
                <a:gd name="T13" fmla="*/ 776 h 1014"/>
                <a:gd name="T14" fmla="*/ 1114 w 3360"/>
                <a:gd name="T15" fmla="*/ 606 h 1014"/>
                <a:gd name="T16" fmla="*/ 1275 w 3360"/>
                <a:gd name="T17" fmla="*/ 220 h 1014"/>
                <a:gd name="T18" fmla="*/ 988 w 3360"/>
                <a:gd name="T19" fmla="*/ 550 h 1014"/>
                <a:gd name="T20" fmla="*/ 656 w 3360"/>
                <a:gd name="T21" fmla="*/ 389 h 1014"/>
                <a:gd name="T22" fmla="*/ 771 w 3360"/>
                <a:gd name="T23" fmla="*/ 116 h 1014"/>
                <a:gd name="T24" fmla="*/ 572 w 3360"/>
                <a:gd name="T25" fmla="*/ 345 h 1014"/>
                <a:gd name="T26" fmla="*/ 0 w 3360"/>
                <a:gd name="T27" fmla="*/ 0 h 1014"/>
                <a:gd name="T28" fmla="*/ 3360 w 3360"/>
                <a:gd name="T29" fmla="*/ 0 h 1014"/>
                <a:gd name="T30" fmla="*/ 2452 w 3360"/>
                <a:gd name="T31" fmla="*/ 1014 h 10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360" h="1014">
                  <a:moveTo>
                    <a:pt x="2452" y="1014"/>
                  </a:moveTo>
                  <a:cubicBezTo>
                    <a:pt x="2398" y="1014"/>
                    <a:pt x="2321" y="1003"/>
                    <a:pt x="2226" y="983"/>
                  </a:cubicBezTo>
                  <a:cubicBezTo>
                    <a:pt x="2319" y="752"/>
                    <a:pt x="2420" y="517"/>
                    <a:pt x="2420" y="517"/>
                  </a:cubicBezTo>
                  <a:lnTo>
                    <a:pt x="2050" y="941"/>
                  </a:lnTo>
                  <a:cubicBezTo>
                    <a:pt x="1945" y="913"/>
                    <a:pt x="1826" y="877"/>
                    <a:pt x="1698" y="833"/>
                  </a:cubicBezTo>
                  <a:cubicBezTo>
                    <a:pt x="1790" y="604"/>
                    <a:pt x="1889" y="373"/>
                    <a:pt x="1889" y="373"/>
                  </a:cubicBezTo>
                  <a:lnTo>
                    <a:pt x="1538" y="776"/>
                  </a:lnTo>
                  <a:cubicBezTo>
                    <a:pt x="1403" y="727"/>
                    <a:pt x="1260" y="670"/>
                    <a:pt x="1114" y="606"/>
                  </a:cubicBezTo>
                  <a:cubicBezTo>
                    <a:pt x="1196" y="404"/>
                    <a:pt x="1275" y="220"/>
                    <a:pt x="1275" y="220"/>
                  </a:cubicBezTo>
                  <a:lnTo>
                    <a:pt x="988" y="550"/>
                  </a:lnTo>
                  <a:cubicBezTo>
                    <a:pt x="878" y="500"/>
                    <a:pt x="767" y="446"/>
                    <a:pt x="656" y="389"/>
                  </a:cubicBezTo>
                  <a:cubicBezTo>
                    <a:pt x="719" y="236"/>
                    <a:pt x="771" y="116"/>
                    <a:pt x="771" y="116"/>
                  </a:cubicBezTo>
                  <a:lnTo>
                    <a:pt x="572" y="345"/>
                  </a:lnTo>
                  <a:cubicBezTo>
                    <a:pt x="375" y="240"/>
                    <a:pt x="181" y="124"/>
                    <a:pt x="0" y="0"/>
                  </a:cubicBezTo>
                  <a:lnTo>
                    <a:pt x="3360" y="0"/>
                  </a:lnTo>
                  <a:cubicBezTo>
                    <a:pt x="3360" y="0"/>
                    <a:pt x="2786" y="1014"/>
                    <a:pt x="2452" y="1014"/>
                  </a:cubicBezTo>
                  <a:close/>
                </a:path>
              </a:pathLst>
            </a:custGeom>
            <a:solidFill>
              <a:schemeClr val="accent1"/>
            </a:solidFill>
            <a:ln w="19050">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7" name="Freeform 7"/>
            <p:cNvSpPr>
              <a:spLocks/>
            </p:cNvSpPr>
            <p:nvPr/>
          </p:nvSpPr>
          <p:spPr bwMode="auto">
            <a:xfrm>
              <a:off x="444098" y="3535363"/>
              <a:ext cx="10968038" cy="58738"/>
            </a:xfrm>
            <a:custGeom>
              <a:avLst/>
              <a:gdLst>
                <a:gd name="T0" fmla="*/ 80 w 30160"/>
                <a:gd name="T1" fmla="*/ 160 h 160"/>
                <a:gd name="T2" fmla="*/ 0 w 30160"/>
                <a:gd name="T3" fmla="*/ 80 h 160"/>
                <a:gd name="T4" fmla="*/ 80 w 30160"/>
                <a:gd name="T5" fmla="*/ 0 h 160"/>
                <a:gd name="T6" fmla="*/ 30080 w 30160"/>
                <a:gd name="T7" fmla="*/ 0 h 160"/>
                <a:gd name="T8" fmla="*/ 30160 w 30160"/>
                <a:gd name="T9" fmla="*/ 80 h 160"/>
                <a:gd name="T10" fmla="*/ 30080 w 30160"/>
                <a:gd name="T11" fmla="*/ 160 h 160"/>
                <a:gd name="T12" fmla="*/ 80 w 30160"/>
                <a:gd name="T13" fmla="*/ 160 h 160"/>
              </a:gdLst>
              <a:ahLst/>
              <a:cxnLst>
                <a:cxn ang="0">
                  <a:pos x="T0" y="T1"/>
                </a:cxn>
                <a:cxn ang="0">
                  <a:pos x="T2" y="T3"/>
                </a:cxn>
                <a:cxn ang="0">
                  <a:pos x="T4" y="T5"/>
                </a:cxn>
                <a:cxn ang="0">
                  <a:pos x="T6" y="T7"/>
                </a:cxn>
                <a:cxn ang="0">
                  <a:pos x="T8" y="T9"/>
                </a:cxn>
                <a:cxn ang="0">
                  <a:pos x="T10" y="T11"/>
                </a:cxn>
                <a:cxn ang="0">
                  <a:pos x="T12" y="T13"/>
                </a:cxn>
              </a:cxnLst>
              <a:rect l="0" t="0" r="r" b="b"/>
              <a:pathLst>
                <a:path w="30160" h="160">
                  <a:moveTo>
                    <a:pt x="80" y="160"/>
                  </a:moveTo>
                  <a:cubicBezTo>
                    <a:pt x="36" y="160"/>
                    <a:pt x="0" y="124"/>
                    <a:pt x="0" y="80"/>
                  </a:cubicBezTo>
                  <a:cubicBezTo>
                    <a:pt x="0" y="36"/>
                    <a:pt x="36" y="0"/>
                    <a:pt x="80" y="0"/>
                  </a:cubicBezTo>
                  <a:lnTo>
                    <a:pt x="30080" y="0"/>
                  </a:lnTo>
                  <a:cubicBezTo>
                    <a:pt x="30124" y="0"/>
                    <a:pt x="30160" y="36"/>
                    <a:pt x="30160" y="80"/>
                  </a:cubicBezTo>
                  <a:cubicBezTo>
                    <a:pt x="30160" y="124"/>
                    <a:pt x="30124" y="160"/>
                    <a:pt x="30080" y="160"/>
                  </a:cubicBezTo>
                  <a:lnTo>
                    <a:pt x="80" y="160"/>
                  </a:lnTo>
                  <a:close/>
                </a:path>
              </a:pathLst>
            </a:custGeom>
            <a:solidFill>
              <a:schemeClr val="tx1">
                <a:lumMod val="50000"/>
                <a:lumOff val="50000"/>
              </a:schemeClr>
            </a:solidFill>
            <a:ln w="19050">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8" name="Freeform 8"/>
            <p:cNvSpPr>
              <a:spLocks/>
            </p:cNvSpPr>
            <p:nvPr/>
          </p:nvSpPr>
          <p:spPr bwMode="auto">
            <a:xfrm>
              <a:off x="11270848" y="3438525"/>
              <a:ext cx="284163" cy="252413"/>
            </a:xfrm>
            <a:custGeom>
              <a:avLst/>
              <a:gdLst>
                <a:gd name="T0" fmla="*/ 784 w 784"/>
                <a:gd name="T1" fmla="*/ 343 h 686"/>
                <a:gd name="T2" fmla="*/ 0 w 784"/>
                <a:gd name="T3" fmla="*/ 686 h 686"/>
                <a:gd name="T4" fmla="*/ 248 w 784"/>
                <a:gd name="T5" fmla="*/ 343 h 686"/>
                <a:gd name="T6" fmla="*/ 0 w 784"/>
                <a:gd name="T7" fmla="*/ 0 h 686"/>
                <a:gd name="T8" fmla="*/ 784 w 784"/>
                <a:gd name="T9" fmla="*/ 343 h 686"/>
              </a:gdLst>
              <a:ahLst/>
              <a:cxnLst>
                <a:cxn ang="0">
                  <a:pos x="T0" y="T1"/>
                </a:cxn>
                <a:cxn ang="0">
                  <a:pos x="T2" y="T3"/>
                </a:cxn>
                <a:cxn ang="0">
                  <a:pos x="T4" y="T5"/>
                </a:cxn>
                <a:cxn ang="0">
                  <a:pos x="T6" y="T7"/>
                </a:cxn>
                <a:cxn ang="0">
                  <a:pos x="T8" y="T9"/>
                </a:cxn>
              </a:cxnLst>
              <a:rect l="0" t="0" r="r" b="b"/>
              <a:pathLst>
                <a:path w="784" h="686">
                  <a:moveTo>
                    <a:pt x="784" y="343"/>
                  </a:moveTo>
                  <a:lnTo>
                    <a:pt x="0" y="686"/>
                  </a:lnTo>
                  <a:lnTo>
                    <a:pt x="248" y="343"/>
                  </a:lnTo>
                  <a:lnTo>
                    <a:pt x="0" y="0"/>
                  </a:lnTo>
                  <a:lnTo>
                    <a:pt x="784" y="343"/>
                  </a:lnTo>
                  <a:close/>
                </a:path>
              </a:pathLst>
            </a:custGeom>
            <a:solidFill>
              <a:schemeClr val="tx1">
                <a:lumMod val="50000"/>
                <a:lumOff val="50000"/>
              </a:schemeClr>
            </a:solidFill>
            <a:ln w="19050">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grpSp>
      <p:sp>
        <p:nvSpPr>
          <p:cNvPr id="9" name="椭圆 8"/>
          <p:cNvSpPr/>
          <p:nvPr/>
        </p:nvSpPr>
        <p:spPr>
          <a:xfrm>
            <a:off x="3309540" y="3423214"/>
            <a:ext cx="298185" cy="298185"/>
          </a:xfrm>
          <a:prstGeom prst="ellipse">
            <a:avLst/>
          </a:prstGeom>
          <a:solidFill>
            <a:schemeClr val="accent1"/>
          </a:solidFill>
          <a:ln w="19050">
            <a:gradFill flip="none" rotWithShape="1">
              <a:gsLst>
                <a:gs pos="0">
                  <a:schemeClr val="bg1">
                    <a:lumMod val="75000"/>
                  </a:schemeClr>
                </a:gs>
                <a:gs pos="100000">
                  <a:schemeClr val="bg1"/>
                </a:gs>
              </a:gsLst>
              <a:lin ang="2700000" scaled="1"/>
              <a:tileRect/>
            </a:grad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5405457" y="3423214"/>
            <a:ext cx="298185" cy="298185"/>
          </a:xfrm>
          <a:prstGeom prst="ellipse">
            <a:avLst/>
          </a:prstGeom>
          <a:solidFill>
            <a:schemeClr val="accent2"/>
          </a:solidFill>
          <a:ln w="19050">
            <a:gradFill flip="none" rotWithShape="1">
              <a:gsLst>
                <a:gs pos="0">
                  <a:schemeClr val="bg1">
                    <a:lumMod val="75000"/>
                  </a:schemeClr>
                </a:gs>
                <a:gs pos="100000">
                  <a:schemeClr val="bg1"/>
                </a:gs>
              </a:gsLst>
              <a:lin ang="2700000" scaled="1"/>
              <a:tileRect/>
            </a:grad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7501374" y="3423214"/>
            <a:ext cx="298185" cy="298185"/>
          </a:xfrm>
          <a:prstGeom prst="ellipse">
            <a:avLst/>
          </a:prstGeom>
          <a:solidFill>
            <a:schemeClr val="accent3"/>
          </a:solidFill>
          <a:ln w="19050">
            <a:gradFill flip="none" rotWithShape="1">
              <a:gsLst>
                <a:gs pos="0">
                  <a:schemeClr val="bg1">
                    <a:lumMod val="75000"/>
                  </a:schemeClr>
                </a:gs>
                <a:gs pos="100000">
                  <a:schemeClr val="bg1"/>
                </a:gs>
              </a:gsLst>
              <a:lin ang="2700000" scaled="1"/>
              <a:tileRect/>
            </a:grad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a:off x="9597291" y="3423214"/>
            <a:ext cx="298185" cy="298185"/>
          </a:xfrm>
          <a:prstGeom prst="ellipse">
            <a:avLst/>
          </a:prstGeom>
          <a:solidFill>
            <a:schemeClr val="accent4"/>
          </a:solidFill>
          <a:ln w="19050">
            <a:gradFill flip="none" rotWithShape="1">
              <a:gsLst>
                <a:gs pos="0">
                  <a:schemeClr val="bg1">
                    <a:lumMod val="75000"/>
                  </a:schemeClr>
                </a:gs>
                <a:gs pos="100000">
                  <a:schemeClr val="bg1"/>
                </a:gs>
              </a:gsLst>
              <a:lin ang="2700000" scaled="1"/>
              <a:tileRect/>
            </a:grad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Freeform 116"/>
          <p:cNvSpPr>
            <a:spLocks noChangeAspect="1"/>
          </p:cNvSpPr>
          <p:nvPr/>
        </p:nvSpPr>
        <p:spPr bwMode="auto">
          <a:xfrm>
            <a:off x="9358131" y="1873249"/>
            <a:ext cx="776504" cy="1440000"/>
          </a:xfrm>
          <a:custGeom>
            <a:avLst/>
            <a:gdLst>
              <a:gd name="T0" fmla="*/ 1504 w 3008"/>
              <a:gd name="T1" fmla="*/ 5619 h 5619"/>
              <a:gd name="T2" fmla="*/ 0 w 3008"/>
              <a:gd name="T3" fmla="*/ 1504 h 5619"/>
              <a:gd name="T4" fmla="*/ 1504 w 3008"/>
              <a:gd name="T5" fmla="*/ 0 h 5619"/>
              <a:gd name="T6" fmla="*/ 3008 w 3008"/>
              <a:gd name="T7" fmla="*/ 1504 h 5619"/>
              <a:gd name="T8" fmla="*/ 1504 w 3008"/>
              <a:gd name="T9" fmla="*/ 5619 h 5619"/>
            </a:gdLst>
            <a:ahLst/>
            <a:cxnLst>
              <a:cxn ang="0">
                <a:pos x="T0" y="T1"/>
              </a:cxn>
              <a:cxn ang="0">
                <a:pos x="T2" y="T3"/>
              </a:cxn>
              <a:cxn ang="0">
                <a:pos x="T4" y="T5"/>
              </a:cxn>
              <a:cxn ang="0">
                <a:pos x="T6" y="T7"/>
              </a:cxn>
              <a:cxn ang="0">
                <a:pos x="T8" y="T9"/>
              </a:cxn>
            </a:cxnLst>
            <a:rect l="0" t="0" r="r" b="b"/>
            <a:pathLst>
              <a:path w="3008" h="5619">
                <a:moveTo>
                  <a:pt x="1504" y="5619"/>
                </a:moveTo>
                <a:cubicBezTo>
                  <a:pt x="1101" y="4550"/>
                  <a:pt x="0" y="2701"/>
                  <a:pt x="0" y="1504"/>
                </a:cubicBezTo>
                <a:cubicBezTo>
                  <a:pt x="0" y="673"/>
                  <a:pt x="674" y="0"/>
                  <a:pt x="1504" y="0"/>
                </a:cubicBezTo>
                <a:cubicBezTo>
                  <a:pt x="2335" y="0"/>
                  <a:pt x="3008" y="673"/>
                  <a:pt x="3008" y="1504"/>
                </a:cubicBezTo>
                <a:cubicBezTo>
                  <a:pt x="3008" y="2702"/>
                  <a:pt x="1907" y="4550"/>
                  <a:pt x="1504" y="5619"/>
                </a:cubicBezTo>
                <a:close/>
              </a:path>
            </a:pathLst>
          </a:custGeom>
          <a:solidFill>
            <a:schemeClr val="accent4"/>
          </a:solidFill>
          <a:ln w="31750">
            <a:gradFill flip="none" rotWithShape="1">
              <a:gsLst>
                <a:gs pos="0">
                  <a:schemeClr val="bg1"/>
                </a:gs>
                <a:gs pos="100000">
                  <a:schemeClr val="bg1">
                    <a:lumMod val="75000"/>
                  </a:schemeClr>
                </a:gs>
              </a:gsLst>
              <a:lin ang="5400000" scaled="0"/>
              <a:tileRect/>
            </a:gradFill>
          </a:ln>
          <a:effectLst>
            <a:outerShdw blurRad="228600" dist="76200" dir="27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Freeform 116"/>
          <p:cNvSpPr>
            <a:spLocks noChangeAspect="1"/>
          </p:cNvSpPr>
          <p:nvPr/>
        </p:nvSpPr>
        <p:spPr bwMode="auto">
          <a:xfrm>
            <a:off x="5166297" y="1873249"/>
            <a:ext cx="776504" cy="1440000"/>
          </a:xfrm>
          <a:custGeom>
            <a:avLst/>
            <a:gdLst>
              <a:gd name="T0" fmla="*/ 1504 w 3008"/>
              <a:gd name="T1" fmla="*/ 5619 h 5619"/>
              <a:gd name="T2" fmla="*/ 0 w 3008"/>
              <a:gd name="T3" fmla="*/ 1504 h 5619"/>
              <a:gd name="T4" fmla="*/ 1504 w 3008"/>
              <a:gd name="T5" fmla="*/ 0 h 5619"/>
              <a:gd name="T6" fmla="*/ 3008 w 3008"/>
              <a:gd name="T7" fmla="*/ 1504 h 5619"/>
              <a:gd name="T8" fmla="*/ 1504 w 3008"/>
              <a:gd name="T9" fmla="*/ 5619 h 5619"/>
            </a:gdLst>
            <a:ahLst/>
            <a:cxnLst>
              <a:cxn ang="0">
                <a:pos x="T0" y="T1"/>
              </a:cxn>
              <a:cxn ang="0">
                <a:pos x="T2" y="T3"/>
              </a:cxn>
              <a:cxn ang="0">
                <a:pos x="T4" y="T5"/>
              </a:cxn>
              <a:cxn ang="0">
                <a:pos x="T6" y="T7"/>
              </a:cxn>
              <a:cxn ang="0">
                <a:pos x="T8" y="T9"/>
              </a:cxn>
            </a:cxnLst>
            <a:rect l="0" t="0" r="r" b="b"/>
            <a:pathLst>
              <a:path w="3008" h="5619">
                <a:moveTo>
                  <a:pt x="1504" y="5619"/>
                </a:moveTo>
                <a:cubicBezTo>
                  <a:pt x="1101" y="4550"/>
                  <a:pt x="0" y="2701"/>
                  <a:pt x="0" y="1504"/>
                </a:cubicBezTo>
                <a:cubicBezTo>
                  <a:pt x="0" y="673"/>
                  <a:pt x="674" y="0"/>
                  <a:pt x="1504" y="0"/>
                </a:cubicBezTo>
                <a:cubicBezTo>
                  <a:pt x="2335" y="0"/>
                  <a:pt x="3008" y="673"/>
                  <a:pt x="3008" y="1504"/>
                </a:cubicBezTo>
                <a:cubicBezTo>
                  <a:pt x="3008" y="2702"/>
                  <a:pt x="1907" y="4550"/>
                  <a:pt x="1504" y="5619"/>
                </a:cubicBezTo>
                <a:close/>
              </a:path>
            </a:pathLst>
          </a:custGeom>
          <a:solidFill>
            <a:schemeClr val="accent2"/>
          </a:solidFill>
          <a:ln w="31750">
            <a:gradFill flip="none" rotWithShape="1">
              <a:gsLst>
                <a:gs pos="0">
                  <a:schemeClr val="bg1"/>
                </a:gs>
                <a:gs pos="100000">
                  <a:schemeClr val="bg1">
                    <a:lumMod val="75000"/>
                  </a:schemeClr>
                </a:gs>
              </a:gsLst>
              <a:lin ang="5400000" scaled="0"/>
              <a:tileRect/>
            </a:gradFill>
          </a:ln>
          <a:effectLst>
            <a:outerShdw blurRad="228600" dist="76200" dir="27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Freeform 116"/>
          <p:cNvSpPr>
            <a:spLocks noChangeAspect="1"/>
          </p:cNvSpPr>
          <p:nvPr/>
        </p:nvSpPr>
        <p:spPr bwMode="auto">
          <a:xfrm flipV="1">
            <a:off x="3070380" y="3802185"/>
            <a:ext cx="776504" cy="1440000"/>
          </a:xfrm>
          <a:custGeom>
            <a:avLst/>
            <a:gdLst>
              <a:gd name="T0" fmla="*/ 1504 w 3008"/>
              <a:gd name="T1" fmla="*/ 5619 h 5619"/>
              <a:gd name="T2" fmla="*/ 0 w 3008"/>
              <a:gd name="T3" fmla="*/ 1504 h 5619"/>
              <a:gd name="T4" fmla="*/ 1504 w 3008"/>
              <a:gd name="T5" fmla="*/ 0 h 5619"/>
              <a:gd name="T6" fmla="*/ 3008 w 3008"/>
              <a:gd name="T7" fmla="*/ 1504 h 5619"/>
              <a:gd name="T8" fmla="*/ 1504 w 3008"/>
              <a:gd name="T9" fmla="*/ 5619 h 5619"/>
            </a:gdLst>
            <a:ahLst/>
            <a:cxnLst>
              <a:cxn ang="0">
                <a:pos x="T0" y="T1"/>
              </a:cxn>
              <a:cxn ang="0">
                <a:pos x="T2" y="T3"/>
              </a:cxn>
              <a:cxn ang="0">
                <a:pos x="T4" y="T5"/>
              </a:cxn>
              <a:cxn ang="0">
                <a:pos x="T6" y="T7"/>
              </a:cxn>
              <a:cxn ang="0">
                <a:pos x="T8" y="T9"/>
              </a:cxn>
            </a:cxnLst>
            <a:rect l="0" t="0" r="r" b="b"/>
            <a:pathLst>
              <a:path w="3008" h="5619">
                <a:moveTo>
                  <a:pt x="1504" y="5619"/>
                </a:moveTo>
                <a:cubicBezTo>
                  <a:pt x="1101" y="4550"/>
                  <a:pt x="0" y="2701"/>
                  <a:pt x="0" y="1504"/>
                </a:cubicBezTo>
                <a:cubicBezTo>
                  <a:pt x="0" y="673"/>
                  <a:pt x="674" y="0"/>
                  <a:pt x="1504" y="0"/>
                </a:cubicBezTo>
                <a:cubicBezTo>
                  <a:pt x="2335" y="0"/>
                  <a:pt x="3008" y="673"/>
                  <a:pt x="3008" y="1504"/>
                </a:cubicBezTo>
                <a:cubicBezTo>
                  <a:pt x="3008" y="2702"/>
                  <a:pt x="1907" y="4550"/>
                  <a:pt x="1504" y="5619"/>
                </a:cubicBezTo>
                <a:close/>
              </a:path>
            </a:pathLst>
          </a:custGeom>
          <a:solidFill>
            <a:schemeClr val="accent1"/>
          </a:solidFill>
          <a:ln w="31750">
            <a:gradFill flip="none" rotWithShape="1">
              <a:gsLst>
                <a:gs pos="0">
                  <a:schemeClr val="bg1"/>
                </a:gs>
                <a:gs pos="100000">
                  <a:schemeClr val="bg1">
                    <a:lumMod val="75000"/>
                  </a:schemeClr>
                </a:gs>
              </a:gsLst>
              <a:lin ang="16200000" scaled="0"/>
              <a:tileRect/>
            </a:gradFill>
          </a:ln>
          <a:effectLst>
            <a:outerShdw blurRad="228600" dist="76200" dir="27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Freeform 116"/>
          <p:cNvSpPr>
            <a:spLocks noChangeAspect="1"/>
          </p:cNvSpPr>
          <p:nvPr/>
        </p:nvSpPr>
        <p:spPr bwMode="auto">
          <a:xfrm flipV="1">
            <a:off x="7262214" y="3802185"/>
            <a:ext cx="776504" cy="1440000"/>
          </a:xfrm>
          <a:custGeom>
            <a:avLst/>
            <a:gdLst>
              <a:gd name="T0" fmla="*/ 1504 w 3008"/>
              <a:gd name="T1" fmla="*/ 5619 h 5619"/>
              <a:gd name="T2" fmla="*/ 0 w 3008"/>
              <a:gd name="T3" fmla="*/ 1504 h 5619"/>
              <a:gd name="T4" fmla="*/ 1504 w 3008"/>
              <a:gd name="T5" fmla="*/ 0 h 5619"/>
              <a:gd name="T6" fmla="*/ 3008 w 3008"/>
              <a:gd name="T7" fmla="*/ 1504 h 5619"/>
              <a:gd name="T8" fmla="*/ 1504 w 3008"/>
              <a:gd name="T9" fmla="*/ 5619 h 5619"/>
            </a:gdLst>
            <a:ahLst/>
            <a:cxnLst>
              <a:cxn ang="0">
                <a:pos x="T0" y="T1"/>
              </a:cxn>
              <a:cxn ang="0">
                <a:pos x="T2" y="T3"/>
              </a:cxn>
              <a:cxn ang="0">
                <a:pos x="T4" y="T5"/>
              </a:cxn>
              <a:cxn ang="0">
                <a:pos x="T6" y="T7"/>
              </a:cxn>
              <a:cxn ang="0">
                <a:pos x="T8" y="T9"/>
              </a:cxn>
            </a:cxnLst>
            <a:rect l="0" t="0" r="r" b="b"/>
            <a:pathLst>
              <a:path w="3008" h="5619">
                <a:moveTo>
                  <a:pt x="1504" y="5619"/>
                </a:moveTo>
                <a:cubicBezTo>
                  <a:pt x="1101" y="4550"/>
                  <a:pt x="0" y="2701"/>
                  <a:pt x="0" y="1504"/>
                </a:cubicBezTo>
                <a:cubicBezTo>
                  <a:pt x="0" y="673"/>
                  <a:pt x="674" y="0"/>
                  <a:pt x="1504" y="0"/>
                </a:cubicBezTo>
                <a:cubicBezTo>
                  <a:pt x="2335" y="0"/>
                  <a:pt x="3008" y="673"/>
                  <a:pt x="3008" y="1504"/>
                </a:cubicBezTo>
                <a:cubicBezTo>
                  <a:pt x="3008" y="2702"/>
                  <a:pt x="1907" y="4550"/>
                  <a:pt x="1504" y="5619"/>
                </a:cubicBezTo>
                <a:close/>
              </a:path>
            </a:pathLst>
          </a:custGeom>
          <a:solidFill>
            <a:schemeClr val="accent3"/>
          </a:solidFill>
          <a:ln w="31750">
            <a:gradFill flip="none" rotWithShape="1">
              <a:gsLst>
                <a:gs pos="0">
                  <a:schemeClr val="bg1"/>
                </a:gs>
                <a:gs pos="100000">
                  <a:schemeClr val="bg1">
                    <a:lumMod val="75000"/>
                  </a:schemeClr>
                </a:gs>
              </a:gsLst>
              <a:lin ang="16200000" scaled="0"/>
              <a:tileRect/>
            </a:gradFill>
          </a:ln>
          <a:effectLst>
            <a:outerShdw blurRad="228600" dist="76200" dir="27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3098955" y="4566867"/>
            <a:ext cx="717929" cy="461665"/>
          </a:xfrm>
          <a:prstGeom prst="rect">
            <a:avLst/>
          </a:prstGeom>
        </p:spPr>
        <p:txBody>
          <a:bodyPr wrap="square">
            <a:spAutoFit/>
          </a:bodyPr>
          <a:lstStyle/>
          <a:p>
            <a:pPr algn="ctr"/>
            <a:r>
              <a:rPr lang="en-US" altLang="zh-CN" sz="2400" spc="-150" dirty="0">
                <a:solidFill>
                  <a:schemeClr val="bg1"/>
                </a:solidFill>
                <a:latin typeface="方正兰亭中黑_GBK" panose="02000000000000000000" pitchFamily="2" charset="-122"/>
                <a:ea typeface="方正兰亭中黑_GBK" panose="02000000000000000000" pitchFamily="2" charset="-122"/>
              </a:rPr>
              <a:t>3</a:t>
            </a:r>
            <a:endParaRPr lang="zh-CN" altLang="en-US" sz="2400" spc="-150" dirty="0">
              <a:solidFill>
                <a:schemeClr val="bg1"/>
              </a:solidFill>
              <a:latin typeface="方正兰亭中黑_GBK" panose="02000000000000000000" pitchFamily="2" charset="-122"/>
              <a:ea typeface="方正兰亭中黑_GBK" panose="02000000000000000000" pitchFamily="2" charset="-122"/>
            </a:endParaRPr>
          </a:p>
        </p:txBody>
      </p:sp>
      <p:sp>
        <p:nvSpPr>
          <p:cNvPr id="18" name="矩形 17"/>
          <p:cNvSpPr/>
          <p:nvPr/>
        </p:nvSpPr>
        <p:spPr>
          <a:xfrm>
            <a:off x="7320789" y="4566867"/>
            <a:ext cx="717929" cy="461665"/>
          </a:xfrm>
          <a:prstGeom prst="rect">
            <a:avLst/>
          </a:prstGeom>
        </p:spPr>
        <p:txBody>
          <a:bodyPr wrap="square">
            <a:spAutoFit/>
          </a:bodyPr>
          <a:lstStyle/>
          <a:p>
            <a:pPr algn="ctr"/>
            <a:r>
              <a:rPr lang="en-US" altLang="zh-CN" sz="2400" spc="-150" dirty="0">
                <a:solidFill>
                  <a:schemeClr val="bg1"/>
                </a:solidFill>
                <a:latin typeface="方正兰亭中黑_GBK" panose="02000000000000000000" pitchFamily="2" charset="-122"/>
                <a:ea typeface="方正兰亭中黑_GBK" panose="02000000000000000000" pitchFamily="2" charset="-122"/>
              </a:rPr>
              <a:t>5</a:t>
            </a:r>
            <a:endParaRPr lang="zh-CN" altLang="en-US" sz="2400" spc="-150" dirty="0">
              <a:solidFill>
                <a:schemeClr val="bg1"/>
              </a:solidFill>
              <a:latin typeface="方正兰亭中黑_GBK" panose="02000000000000000000" pitchFamily="2" charset="-122"/>
              <a:ea typeface="方正兰亭中黑_GBK" panose="02000000000000000000" pitchFamily="2" charset="-122"/>
            </a:endParaRPr>
          </a:p>
        </p:txBody>
      </p:sp>
      <p:sp>
        <p:nvSpPr>
          <p:cNvPr id="19" name="矩形 18"/>
          <p:cNvSpPr/>
          <p:nvPr/>
        </p:nvSpPr>
        <p:spPr>
          <a:xfrm>
            <a:off x="5194872" y="2103095"/>
            <a:ext cx="717929" cy="461665"/>
          </a:xfrm>
          <a:prstGeom prst="rect">
            <a:avLst/>
          </a:prstGeom>
        </p:spPr>
        <p:txBody>
          <a:bodyPr wrap="square">
            <a:spAutoFit/>
          </a:bodyPr>
          <a:lstStyle/>
          <a:p>
            <a:pPr algn="ctr"/>
            <a:r>
              <a:rPr lang="en-US" altLang="zh-CN" sz="2400" spc="-150" dirty="0">
                <a:solidFill>
                  <a:schemeClr val="bg1"/>
                </a:solidFill>
                <a:latin typeface="方正兰亭中黑_GBK" panose="02000000000000000000" pitchFamily="2" charset="-122"/>
                <a:ea typeface="方正兰亭中黑_GBK" panose="02000000000000000000" pitchFamily="2" charset="-122"/>
              </a:rPr>
              <a:t>4</a:t>
            </a:r>
            <a:endParaRPr lang="zh-CN" altLang="en-US" sz="2400" spc="-150" dirty="0">
              <a:solidFill>
                <a:schemeClr val="bg1"/>
              </a:solidFill>
              <a:latin typeface="方正兰亭中黑_GBK" panose="02000000000000000000" pitchFamily="2" charset="-122"/>
              <a:ea typeface="方正兰亭中黑_GBK" panose="02000000000000000000" pitchFamily="2" charset="-122"/>
            </a:endParaRPr>
          </a:p>
        </p:txBody>
      </p:sp>
      <p:sp>
        <p:nvSpPr>
          <p:cNvPr id="20" name="矩形 19"/>
          <p:cNvSpPr/>
          <p:nvPr/>
        </p:nvSpPr>
        <p:spPr>
          <a:xfrm>
            <a:off x="9387418" y="2103095"/>
            <a:ext cx="717929" cy="461665"/>
          </a:xfrm>
          <a:prstGeom prst="rect">
            <a:avLst/>
          </a:prstGeom>
        </p:spPr>
        <p:txBody>
          <a:bodyPr wrap="square">
            <a:spAutoFit/>
          </a:bodyPr>
          <a:lstStyle/>
          <a:p>
            <a:pPr algn="ctr"/>
            <a:r>
              <a:rPr lang="en-US" altLang="zh-CN" sz="2400" spc="-150" dirty="0">
                <a:solidFill>
                  <a:schemeClr val="bg1"/>
                </a:solidFill>
                <a:latin typeface="方正兰亭中黑_GBK" panose="02000000000000000000" pitchFamily="2" charset="-122"/>
                <a:ea typeface="方正兰亭中黑_GBK" panose="02000000000000000000" pitchFamily="2" charset="-122"/>
              </a:rPr>
              <a:t>6</a:t>
            </a:r>
            <a:endParaRPr lang="zh-CN" altLang="en-US" sz="2400" spc="-150" dirty="0">
              <a:solidFill>
                <a:schemeClr val="bg1"/>
              </a:solidFill>
              <a:latin typeface="方正兰亭中黑_GBK" panose="02000000000000000000" pitchFamily="2" charset="-122"/>
              <a:ea typeface="方正兰亭中黑_GBK" panose="02000000000000000000" pitchFamily="2" charset="-122"/>
            </a:endParaRPr>
          </a:p>
        </p:txBody>
      </p:sp>
      <p:sp>
        <p:nvSpPr>
          <p:cNvPr id="21" name="矩形 20"/>
          <p:cNvSpPr/>
          <p:nvPr/>
        </p:nvSpPr>
        <p:spPr>
          <a:xfrm>
            <a:off x="2563153" y="2497417"/>
            <a:ext cx="1799194" cy="646331"/>
          </a:xfrm>
          <a:prstGeom prst="rect">
            <a:avLst/>
          </a:prstGeom>
        </p:spPr>
        <p:txBody>
          <a:bodyPr wrap="square">
            <a:spAutoFit/>
          </a:bodyPr>
          <a:lstStyle/>
          <a:p>
            <a:pPr algn="ctr"/>
            <a:r>
              <a:rPr lang="zh-CN" altLang="en-US" sz="1200" dirty="0">
                <a:latin typeface="微软雅黑" panose="020B0503020204020204" pitchFamily="34" charset="-122"/>
                <a:ea typeface="微软雅黑" panose="020B0503020204020204" pitchFamily="34" charset="-122"/>
              </a:rPr>
              <a:t>Enter your text here, or copy your text here.</a:t>
            </a:r>
          </a:p>
        </p:txBody>
      </p:sp>
      <p:sp>
        <p:nvSpPr>
          <p:cNvPr id="22" name="矩形 21"/>
          <p:cNvSpPr/>
          <p:nvPr/>
        </p:nvSpPr>
        <p:spPr>
          <a:xfrm>
            <a:off x="2270549" y="2185009"/>
            <a:ext cx="2502279" cy="338554"/>
          </a:xfrm>
          <a:prstGeom prst="rect">
            <a:avLst/>
          </a:prstGeom>
        </p:spPr>
        <p:txBody>
          <a:bodyPr wrap="square">
            <a:spAutoFit/>
          </a:bodyPr>
          <a:lstStyle/>
          <a:p>
            <a:pPr algn="ctr"/>
            <a:r>
              <a:rPr lang="zh-CN" altLang="en-US" sz="1600" b="1" dirty="0">
                <a:solidFill>
                  <a:schemeClr val="accent1"/>
                </a:solidFill>
                <a:latin typeface="微软雅黑" panose="020B0503020204020204" pitchFamily="34" charset="-122"/>
                <a:ea typeface="微软雅黑" panose="020B0503020204020204" pitchFamily="34" charset="-122"/>
              </a:rPr>
              <a:t>Enter the text here.</a:t>
            </a:r>
          </a:p>
        </p:txBody>
      </p:sp>
      <p:sp>
        <p:nvSpPr>
          <p:cNvPr id="23" name="矩形 22"/>
          <p:cNvSpPr/>
          <p:nvPr/>
        </p:nvSpPr>
        <p:spPr>
          <a:xfrm>
            <a:off x="6750867" y="2497417"/>
            <a:ext cx="1799194" cy="646331"/>
          </a:xfrm>
          <a:prstGeom prst="rect">
            <a:avLst/>
          </a:prstGeom>
        </p:spPr>
        <p:txBody>
          <a:bodyPr wrap="square">
            <a:spAutoFit/>
          </a:bodyPr>
          <a:lstStyle/>
          <a:p>
            <a:pPr algn="ctr"/>
            <a:r>
              <a:rPr lang="zh-CN" altLang="en-US" sz="1200" dirty="0">
                <a:latin typeface="微软雅黑" panose="020B0503020204020204" pitchFamily="34" charset="-122"/>
                <a:ea typeface="微软雅黑" panose="020B0503020204020204" pitchFamily="34" charset="-122"/>
              </a:rPr>
              <a:t>Enter your text here, or copy your text here.</a:t>
            </a:r>
          </a:p>
        </p:txBody>
      </p:sp>
      <p:sp>
        <p:nvSpPr>
          <p:cNvPr id="24" name="矩形 23"/>
          <p:cNvSpPr/>
          <p:nvPr/>
        </p:nvSpPr>
        <p:spPr>
          <a:xfrm>
            <a:off x="6458263" y="2185009"/>
            <a:ext cx="2502279" cy="338554"/>
          </a:xfrm>
          <a:prstGeom prst="rect">
            <a:avLst/>
          </a:prstGeom>
        </p:spPr>
        <p:txBody>
          <a:bodyPr wrap="square">
            <a:spAutoFit/>
          </a:bodyPr>
          <a:lstStyle/>
          <a:p>
            <a:pPr algn="ctr"/>
            <a:r>
              <a:rPr lang="zh-CN" altLang="en-US" sz="1600" b="1" dirty="0">
                <a:solidFill>
                  <a:schemeClr val="accent1"/>
                </a:solidFill>
                <a:latin typeface="微软雅黑" panose="020B0503020204020204" pitchFamily="34" charset="-122"/>
                <a:ea typeface="微软雅黑" panose="020B0503020204020204" pitchFamily="34" charset="-122"/>
              </a:rPr>
              <a:t>Enter the text here.</a:t>
            </a:r>
          </a:p>
        </p:txBody>
      </p:sp>
      <p:sp>
        <p:nvSpPr>
          <p:cNvPr id="25" name="矩形 24"/>
          <p:cNvSpPr/>
          <p:nvPr/>
        </p:nvSpPr>
        <p:spPr>
          <a:xfrm>
            <a:off x="4654951" y="4263527"/>
            <a:ext cx="1799194" cy="646331"/>
          </a:xfrm>
          <a:prstGeom prst="rect">
            <a:avLst/>
          </a:prstGeom>
        </p:spPr>
        <p:txBody>
          <a:bodyPr wrap="square">
            <a:spAutoFit/>
          </a:bodyPr>
          <a:lstStyle/>
          <a:p>
            <a:pPr algn="ctr"/>
            <a:r>
              <a:rPr lang="zh-CN" altLang="en-US" sz="1200" dirty="0">
                <a:latin typeface="微软雅黑" panose="020B0503020204020204" pitchFamily="34" charset="-122"/>
                <a:ea typeface="微软雅黑" panose="020B0503020204020204" pitchFamily="34" charset="-122"/>
              </a:rPr>
              <a:t>Enter your text here, or copy your text here.</a:t>
            </a:r>
          </a:p>
        </p:txBody>
      </p:sp>
      <p:sp>
        <p:nvSpPr>
          <p:cNvPr id="26" name="矩形 25"/>
          <p:cNvSpPr/>
          <p:nvPr/>
        </p:nvSpPr>
        <p:spPr>
          <a:xfrm>
            <a:off x="4362347" y="3951119"/>
            <a:ext cx="2502279" cy="338554"/>
          </a:xfrm>
          <a:prstGeom prst="rect">
            <a:avLst/>
          </a:prstGeom>
        </p:spPr>
        <p:txBody>
          <a:bodyPr wrap="square">
            <a:spAutoFit/>
          </a:bodyPr>
          <a:lstStyle/>
          <a:p>
            <a:pPr algn="ctr"/>
            <a:r>
              <a:rPr lang="zh-CN" altLang="en-US" sz="1600" b="1" dirty="0">
                <a:solidFill>
                  <a:schemeClr val="accent1"/>
                </a:solidFill>
                <a:latin typeface="微软雅黑" panose="020B0503020204020204" pitchFamily="34" charset="-122"/>
                <a:ea typeface="微软雅黑" panose="020B0503020204020204" pitchFamily="34" charset="-122"/>
              </a:rPr>
              <a:t>Enter the text here.</a:t>
            </a:r>
          </a:p>
        </p:txBody>
      </p:sp>
      <p:sp>
        <p:nvSpPr>
          <p:cNvPr id="27" name="矩形 26"/>
          <p:cNvSpPr/>
          <p:nvPr/>
        </p:nvSpPr>
        <p:spPr>
          <a:xfrm>
            <a:off x="8846784" y="4263527"/>
            <a:ext cx="1799194" cy="646331"/>
          </a:xfrm>
          <a:prstGeom prst="rect">
            <a:avLst/>
          </a:prstGeom>
        </p:spPr>
        <p:txBody>
          <a:bodyPr wrap="square">
            <a:spAutoFit/>
          </a:bodyPr>
          <a:lstStyle/>
          <a:p>
            <a:pPr algn="ctr"/>
            <a:r>
              <a:rPr lang="zh-CN" altLang="en-US" sz="1200" dirty="0">
                <a:latin typeface="微软雅黑" panose="020B0503020204020204" pitchFamily="34" charset="-122"/>
                <a:ea typeface="微软雅黑" panose="020B0503020204020204" pitchFamily="34" charset="-122"/>
              </a:rPr>
              <a:t>Enter your text here, or copy your text here.</a:t>
            </a:r>
          </a:p>
        </p:txBody>
      </p:sp>
      <p:sp>
        <p:nvSpPr>
          <p:cNvPr id="28" name="矩形 27"/>
          <p:cNvSpPr/>
          <p:nvPr/>
        </p:nvSpPr>
        <p:spPr>
          <a:xfrm>
            <a:off x="8554180" y="3951119"/>
            <a:ext cx="2502279" cy="338554"/>
          </a:xfrm>
          <a:prstGeom prst="rect">
            <a:avLst/>
          </a:prstGeom>
        </p:spPr>
        <p:txBody>
          <a:bodyPr wrap="square">
            <a:spAutoFit/>
          </a:bodyPr>
          <a:lstStyle/>
          <a:p>
            <a:pPr algn="ctr"/>
            <a:r>
              <a:rPr lang="zh-CN" altLang="en-US" sz="1600" b="1" dirty="0">
                <a:solidFill>
                  <a:schemeClr val="accent1"/>
                </a:solidFill>
                <a:latin typeface="微软雅黑" panose="020B0503020204020204" pitchFamily="34" charset="-122"/>
                <a:ea typeface="微软雅黑" panose="020B0503020204020204" pitchFamily="34" charset="-122"/>
              </a:rPr>
              <a:t>Enter the text here.</a:t>
            </a:r>
          </a:p>
        </p:txBody>
      </p:sp>
    </p:spTree>
    <p:extLst>
      <p:ext uri="{BB962C8B-B14F-4D97-AF65-F5344CB8AC3E}">
        <p14:creationId xmlns:p14="http://schemas.microsoft.com/office/powerpoint/2010/main" val="3966707345"/>
      </p:ext>
    </p:extLst>
  </p:cSld>
  <p:clrMapOvr>
    <a:masterClrMapping/>
  </p:clrMapOvr>
  <mc:AlternateContent xmlns:mc="http://schemas.openxmlformats.org/markup-compatibility/2006" xmlns:p14="http://schemas.microsoft.com/office/powerpoint/2010/main">
    <mc:Choice Requires="p14">
      <p:transition spd="slow" p14:dur="20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2" presetClass="entr" presetSubtype="8"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0-#ppt_w/2"/>
                                          </p:val>
                                        </p:tav>
                                        <p:tav tm="100000">
                                          <p:val>
                                            <p:strVal val="#ppt_x"/>
                                          </p:val>
                                        </p:tav>
                                      </p:tavLst>
                                    </p:anim>
                                    <p:anim calcmode="lin" valueType="num">
                                      <p:cBhvr additive="base">
                                        <p:cTn id="23" dur="500" fill="hold"/>
                                        <p:tgtEl>
                                          <p:spTgt spid="4"/>
                                        </p:tgtEl>
                                        <p:attrNameLst>
                                          <p:attrName>ppt_y</p:attrName>
                                        </p:attrNameLst>
                                      </p:cBhvr>
                                      <p:tavLst>
                                        <p:tav tm="0">
                                          <p:val>
                                            <p:strVal val="#ppt_y"/>
                                          </p:val>
                                        </p:tav>
                                        <p:tav tm="100000">
                                          <p:val>
                                            <p:strVal val="#ppt_y"/>
                                          </p:val>
                                        </p:tav>
                                      </p:tavLst>
                                    </p:anim>
                                  </p:childTnLst>
                                </p:cTn>
                              </p:par>
                            </p:childTnLst>
                          </p:cTn>
                        </p:par>
                        <p:par>
                          <p:cTn id="24" fill="hold">
                            <p:stCondLst>
                              <p:cond delay="1500"/>
                            </p:stCondLst>
                            <p:childTnLst>
                              <p:par>
                                <p:cTn id="25" presetID="10" presetClass="entr" presetSubtype="0"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50"/>
                                        <p:tgtEl>
                                          <p:spTgt spid="9"/>
                                        </p:tgtEl>
                                      </p:cBhvr>
                                    </p:animEffect>
                                  </p:childTnLst>
                                </p:cTn>
                              </p:par>
                            </p:childTnLst>
                          </p:cTn>
                        </p:par>
                        <p:par>
                          <p:cTn id="28" fill="hold">
                            <p:stCondLst>
                              <p:cond delay="1750"/>
                            </p:stCondLst>
                            <p:childTnLst>
                              <p:par>
                                <p:cTn id="29" presetID="47" presetClass="entr" presetSubtype="0"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250"/>
                                        <p:tgtEl>
                                          <p:spTgt spid="15"/>
                                        </p:tgtEl>
                                      </p:cBhvr>
                                    </p:animEffect>
                                    <p:anim calcmode="lin" valueType="num">
                                      <p:cBhvr>
                                        <p:cTn id="32" dur="250" fill="hold"/>
                                        <p:tgtEl>
                                          <p:spTgt spid="15"/>
                                        </p:tgtEl>
                                        <p:attrNameLst>
                                          <p:attrName>ppt_x</p:attrName>
                                        </p:attrNameLst>
                                      </p:cBhvr>
                                      <p:tavLst>
                                        <p:tav tm="0">
                                          <p:val>
                                            <p:strVal val="#ppt_x"/>
                                          </p:val>
                                        </p:tav>
                                        <p:tav tm="100000">
                                          <p:val>
                                            <p:strVal val="#ppt_x"/>
                                          </p:val>
                                        </p:tav>
                                      </p:tavLst>
                                    </p:anim>
                                    <p:anim calcmode="lin" valueType="num">
                                      <p:cBhvr>
                                        <p:cTn id="33" dur="250" fill="hold"/>
                                        <p:tgtEl>
                                          <p:spTgt spid="15"/>
                                        </p:tgtEl>
                                        <p:attrNameLst>
                                          <p:attrName>ppt_y</p:attrName>
                                        </p:attrNameLst>
                                      </p:cBhvr>
                                      <p:tavLst>
                                        <p:tav tm="0">
                                          <p:val>
                                            <p:strVal val="#ppt_y-.1"/>
                                          </p:val>
                                        </p:tav>
                                        <p:tav tm="100000">
                                          <p:val>
                                            <p:strVal val="#ppt_y"/>
                                          </p:val>
                                        </p:tav>
                                      </p:tavLst>
                                    </p:anim>
                                  </p:childTnLst>
                                </p:cTn>
                              </p:par>
                            </p:childTnLst>
                          </p:cTn>
                        </p:par>
                        <p:par>
                          <p:cTn id="34" fill="hold">
                            <p:stCondLst>
                              <p:cond delay="2000"/>
                            </p:stCondLst>
                            <p:childTnLst>
                              <p:par>
                                <p:cTn id="35" presetID="10" presetClass="entr" presetSubtype="0"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250"/>
                                        <p:tgtEl>
                                          <p:spTgt spid="17"/>
                                        </p:tgtEl>
                                      </p:cBhvr>
                                    </p:animEffect>
                                  </p:childTnLst>
                                </p:cTn>
                              </p:par>
                            </p:childTnLst>
                          </p:cTn>
                        </p:par>
                        <p:par>
                          <p:cTn id="38" fill="hold">
                            <p:stCondLst>
                              <p:cond delay="2250"/>
                            </p:stCondLst>
                            <p:childTnLst>
                              <p:par>
                                <p:cTn id="39" presetID="42" presetClass="entr" presetSubtype="0" fill="hold" grpId="0" nodeType="after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fade">
                                      <p:cBhvr>
                                        <p:cTn id="41" dur="250"/>
                                        <p:tgtEl>
                                          <p:spTgt spid="22"/>
                                        </p:tgtEl>
                                      </p:cBhvr>
                                    </p:animEffect>
                                    <p:anim calcmode="lin" valueType="num">
                                      <p:cBhvr>
                                        <p:cTn id="42" dur="250" fill="hold"/>
                                        <p:tgtEl>
                                          <p:spTgt spid="22"/>
                                        </p:tgtEl>
                                        <p:attrNameLst>
                                          <p:attrName>ppt_x</p:attrName>
                                        </p:attrNameLst>
                                      </p:cBhvr>
                                      <p:tavLst>
                                        <p:tav tm="0">
                                          <p:val>
                                            <p:strVal val="#ppt_x"/>
                                          </p:val>
                                        </p:tav>
                                        <p:tav tm="100000">
                                          <p:val>
                                            <p:strVal val="#ppt_x"/>
                                          </p:val>
                                        </p:tav>
                                      </p:tavLst>
                                    </p:anim>
                                    <p:anim calcmode="lin" valueType="num">
                                      <p:cBhvr>
                                        <p:cTn id="43" dur="250" fill="hold"/>
                                        <p:tgtEl>
                                          <p:spTgt spid="22"/>
                                        </p:tgtEl>
                                        <p:attrNameLst>
                                          <p:attrName>ppt_y</p:attrName>
                                        </p:attrNameLst>
                                      </p:cBhvr>
                                      <p:tavLst>
                                        <p:tav tm="0">
                                          <p:val>
                                            <p:strVal val="#ppt_y+.1"/>
                                          </p:val>
                                        </p:tav>
                                        <p:tav tm="100000">
                                          <p:val>
                                            <p:strVal val="#ppt_y"/>
                                          </p:val>
                                        </p:tav>
                                      </p:tavLst>
                                    </p:anim>
                                  </p:childTnLst>
                                </p:cTn>
                              </p:par>
                            </p:childTnLst>
                          </p:cTn>
                        </p:par>
                        <p:par>
                          <p:cTn id="44" fill="hold">
                            <p:stCondLst>
                              <p:cond delay="2500"/>
                            </p:stCondLst>
                            <p:childTnLst>
                              <p:par>
                                <p:cTn id="45" presetID="42"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250"/>
                                        <p:tgtEl>
                                          <p:spTgt spid="21"/>
                                        </p:tgtEl>
                                      </p:cBhvr>
                                    </p:animEffect>
                                    <p:anim calcmode="lin" valueType="num">
                                      <p:cBhvr>
                                        <p:cTn id="48" dur="250" fill="hold"/>
                                        <p:tgtEl>
                                          <p:spTgt spid="21"/>
                                        </p:tgtEl>
                                        <p:attrNameLst>
                                          <p:attrName>ppt_x</p:attrName>
                                        </p:attrNameLst>
                                      </p:cBhvr>
                                      <p:tavLst>
                                        <p:tav tm="0">
                                          <p:val>
                                            <p:strVal val="#ppt_x"/>
                                          </p:val>
                                        </p:tav>
                                        <p:tav tm="100000">
                                          <p:val>
                                            <p:strVal val="#ppt_x"/>
                                          </p:val>
                                        </p:tav>
                                      </p:tavLst>
                                    </p:anim>
                                    <p:anim calcmode="lin" valueType="num">
                                      <p:cBhvr>
                                        <p:cTn id="49" dur="250" fill="hold"/>
                                        <p:tgtEl>
                                          <p:spTgt spid="21"/>
                                        </p:tgtEl>
                                        <p:attrNameLst>
                                          <p:attrName>ppt_y</p:attrName>
                                        </p:attrNameLst>
                                      </p:cBhvr>
                                      <p:tavLst>
                                        <p:tav tm="0">
                                          <p:val>
                                            <p:strVal val="#ppt_y+.1"/>
                                          </p:val>
                                        </p:tav>
                                        <p:tav tm="100000">
                                          <p:val>
                                            <p:strVal val="#ppt_y"/>
                                          </p:val>
                                        </p:tav>
                                      </p:tavLst>
                                    </p:anim>
                                  </p:childTnLst>
                                </p:cTn>
                              </p:par>
                            </p:childTnLst>
                          </p:cTn>
                        </p:par>
                        <p:par>
                          <p:cTn id="50" fill="hold">
                            <p:stCondLst>
                              <p:cond delay="2750"/>
                            </p:stCondLst>
                            <p:childTnLst>
                              <p:par>
                                <p:cTn id="51" presetID="10" presetClass="entr" presetSubtype="0" fill="hold" grpId="0" nodeType="after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fade">
                                      <p:cBhvr>
                                        <p:cTn id="53" dur="250"/>
                                        <p:tgtEl>
                                          <p:spTgt spid="10"/>
                                        </p:tgtEl>
                                      </p:cBhvr>
                                    </p:animEffect>
                                  </p:childTnLst>
                                </p:cTn>
                              </p:par>
                            </p:childTnLst>
                          </p:cTn>
                        </p:par>
                        <p:par>
                          <p:cTn id="54" fill="hold">
                            <p:stCondLst>
                              <p:cond delay="3000"/>
                            </p:stCondLst>
                            <p:childTnLst>
                              <p:par>
                                <p:cTn id="55" presetID="42" presetClass="entr" presetSubtype="0" fill="hold" grpId="0" nodeType="after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250"/>
                                        <p:tgtEl>
                                          <p:spTgt spid="14"/>
                                        </p:tgtEl>
                                      </p:cBhvr>
                                    </p:animEffect>
                                    <p:anim calcmode="lin" valueType="num">
                                      <p:cBhvr>
                                        <p:cTn id="58" dur="250" fill="hold"/>
                                        <p:tgtEl>
                                          <p:spTgt spid="14"/>
                                        </p:tgtEl>
                                        <p:attrNameLst>
                                          <p:attrName>ppt_x</p:attrName>
                                        </p:attrNameLst>
                                      </p:cBhvr>
                                      <p:tavLst>
                                        <p:tav tm="0">
                                          <p:val>
                                            <p:strVal val="#ppt_x"/>
                                          </p:val>
                                        </p:tav>
                                        <p:tav tm="100000">
                                          <p:val>
                                            <p:strVal val="#ppt_x"/>
                                          </p:val>
                                        </p:tav>
                                      </p:tavLst>
                                    </p:anim>
                                    <p:anim calcmode="lin" valueType="num">
                                      <p:cBhvr>
                                        <p:cTn id="59" dur="250" fill="hold"/>
                                        <p:tgtEl>
                                          <p:spTgt spid="14"/>
                                        </p:tgtEl>
                                        <p:attrNameLst>
                                          <p:attrName>ppt_y</p:attrName>
                                        </p:attrNameLst>
                                      </p:cBhvr>
                                      <p:tavLst>
                                        <p:tav tm="0">
                                          <p:val>
                                            <p:strVal val="#ppt_y+.1"/>
                                          </p:val>
                                        </p:tav>
                                        <p:tav tm="100000">
                                          <p:val>
                                            <p:strVal val="#ppt_y"/>
                                          </p:val>
                                        </p:tav>
                                      </p:tavLst>
                                    </p:anim>
                                  </p:childTnLst>
                                </p:cTn>
                              </p:par>
                            </p:childTnLst>
                          </p:cTn>
                        </p:par>
                        <p:par>
                          <p:cTn id="60" fill="hold">
                            <p:stCondLst>
                              <p:cond delay="3250"/>
                            </p:stCondLst>
                            <p:childTnLst>
                              <p:par>
                                <p:cTn id="61" presetID="10" presetClass="entr" presetSubtype="0" fill="hold" grpId="0" nodeType="after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fade">
                                      <p:cBhvr>
                                        <p:cTn id="63" dur="250"/>
                                        <p:tgtEl>
                                          <p:spTgt spid="19"/>
                                        </p:tgtEl>
                                      </p:cBhvr>
                                    </p:animEffect>
                                  </p:childTnLst>
                                </p:cTn>
                              </p:par>
                            </p:childTnLst>
                          </p:cTn>
                        </p:par>
                        <p:par>
                          <p:cTn id="64" fill="hold">
                            <p:stCondLst>
                              <p:cond delay="3500"/>
                            </p:stCondLst>
                            <p:childTnLst>
                              <p:par>
                                <p:cTn id="65" presetID="47" presetClass="entr" presetSubtype="0" fill="hold" grpId="0" nodeType="after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fade">
                                      <p:cBhvr>
                                        <p:cTn id="67" dur="250"/>
                                        <p:tgtEl>
                                          <p:spTgt spid="26"/>
                                        </p:tgtEl>
                                      </p:cBhvr>
                                    </p:animEffect>
                                    <p:anim calcmode="lin" valueType="num">
                                      <p:cBhvr>
                                        <p:cTn id="68" dur="250" fill="hold"/>
                                        <p:tgtEl>
                                          <p:spTgt spid="26"/>
                                        </p:tgtEl>
                                        <p:attrNameLst>
                                          <p:attrName>ppt_x</p:attrName>
                                        </p:attrNameLst>
                                      </p:cBhvr>
                                      <p:tavLst>
                                        <p:tav tm="0">
                                          <p:val>
                                            <p:strVal val="#ppt_x"/>
                                          </p:val>
                                        </p:tav>
                                        <p:tav tm="100000">
                                          <p:val>
                                            <p:strVal val="#ppt_x"/>
                                          </p:val>
                                        </p:tav>
                                      </p:tavLst>
                                    </p:anim>
                                    <p:anim calcmode="lin" valueType="num">
                                      <p:cBhvr>
                                        <p:cTn id="69" dur="250" fill="hold"/>
                                        <p:tgtEl>
                                          <p:spTgt spid="26"/>
                                        </p:tgtEl>
                                        <p:attrNameLst>
                                          <p:attrName>ppt_y</p:attrName>
                                        </p:attrNameLst>
                                      </p:cBhvr>
                                      <p:tavLst>
                                        <p:tav tm="0">
                                          <p:val>
                                            <p:strVal val="#ppt_y-.1"/>
                                          </p:val>
                                        </p:tav>
                                        <p:tav tm="100000">
                                          <p:val>
                                            <p:strVal val="#ppt_y"/>
                                          </p:val>
                                        </p:tav>
                                      </p:tavLst>
                                    </p:anim>
                                  </p:childTnLst>
                                </p:cTn>
                              </p:par>
                            </p:childTnLst>
                          </p:cTn>
                        </p:par>
                        <p:par>
                          <p:cTn id="70" fill="hold">
                            <p:stCondLst>
                              <p:cond delay="3750"/>
                            </p:stCondLst>
                            <p:childTnLst>
                              <p:par>
                                <p:cTn id="71" presetID="47" presetClass="entr" presetSubtype="0" fill="hold" grpId="0" nodeType="afterEffect">
                                  <p:stCondLst>
                                    <p:cond delay="0"/>
                                  </p:stCondLst>
                                  <p:childTnLst>
                                    <p:set>
                                      <p:cBhvr>
                                        <p:cTn id="72" dur="1" fill="hold">
                                          <p:stCondLst>
                                            <p:cond delay="0"/>
                                          </p:stCondLst>
                                        </p:cTn>
                                        <p:tgtEl>
                                          <p:spTgt spid="25"/>
                                        </p:tgtEl>
                                        <p:attrNameLst>
                                          <p:attrName>style.visibility</p:attrName>
                                        </p:attrNameLst>
                                      </p:cBhvr>
                                      <p:to>
                                        <p:strVal val="visible"/>
                                      </p:to>
                                    </p:set>
                                    <p:animEffect transition="in" filter="fade">
                                      <p:cBhvr>
                                        <p:cTn id="73" dur="250"/>
                                        <p:tgtEl>
                                          <p:spTgt spid="25"/>
                                        </p:tgtEl>
                                      </p:cBhvr>
                                    </p:animEffect>
                                    <p:anim calcmode="lin" valueType="num">
                                      <p:cBhvr>
                                        <p:cTn id="74" dur="250" fill="hold"/>
                                        <p:tgtEl>
                                          <p:spTgt spid="25"/>
                                        </p:tgtEl>
                                        <p:attrNameLst>
                                          <p:attrName>ppt_x</p:attrName>
                                        </p:attrNameLst>
                                      </p:cBhvr>
                                      <p:tavLst>
                                        <p:tav tm="0">
                                          <p:val>
                                            <p:strVal val="#ppt_x"/>
                                          </p:val>
                                        </p:tav>
                                        <p:tav tm="100000">
                                          <p:val>
                                            <p:strVal val="#ppt_x"/>
                                          </p:val>
                                        </p:tav>
                                      </p:tavLst>
                                    </p:anim>
                                    <p:anim calcmode="lin" valueType="num">
                                      <p:cBhvr>
                                        <p:cTn id="75" dur="250" fill="hold"/>
                                        <p:tgtEl>
                                          <p:spTgt spid="25"/>
                                        </p:tgtEl>
                                        <p:attrNameLst>
                                          <p:attrName>ppt_y</p:attrName>
                                        </p:attrNameLst>
                                      </p:cBhvr>
                                      <p:tavLst>
                                        <p:tav tm="0">
                                          <p:val>
                                            <p:strVal val="#ppt_y-.1"/>
                                          </p:val>
                                        </p:tav>
                                        <p:tav tm="100000">
                                          <p:val>
                                            <p:strVal val="#ppt_y"/>
                                          </p:val>
                                        </p:tav>
                                      </p:tavLst>
                                    </p:anim>
                                  </p:childTnLst>
                                </p:cTn>
                              </p:par>
                            </p:childTnLst>
                          </p:cTn>
                        </p:par>
                        <p:par>
                          <p:cTn id="76" fill="hold">
                            <p:stCondLst>
                              <p:cond delay="4000"/>
                            </p:stCondLst>
                            <p:childTnLst>
                              <p:par>
                                <p:cTn id="77" presetID="10" presetClass="entr" presetSubtype="0" fill="hold" grpId="0" nodeType="afterEffect">
                                  <p:stCondLst>
                                    <p:cond delay="0"/>
                                  </p:stCondLst>
                                  <p:childTnLst>
                                    <p:set>
                                      <p:cBhvr>
                                        <p:cTn id="78" dur="1" fill="hold">
                                          <p:stCondLst>
                                            <p:cond delay="0"/>
                                          </p:stCondLst>
                                        </p:cTn>
                                        <p:tgtEl>
                                          <p:spTgt spid="11"/>
                                        </p:tgtEl>
                                        <p:attrNameLst>
                                          <p:attrName>style.visibility</p:attrName>
                                        </p:attrNameLst>
                                      </p:cBhvr>
                                      <p:to>
                                        <p:strVal val="visible"/>
                                      </p:to>
                                    </p:set>
                                    <p:animEffect transition="in" filter="fade">
                                      <p:cBhvr>
                                        <p:cTn id="79" dur="250"/>
                                        <p:tgtEl>
                                          <p:spTgt spid="11"/>
                                        </p:tgtEl>
                                      </p:cBhvr>
                                    </p:animEffect>
                                  </p:childTnLst>
                                </p:cTn>
                              </p:par>
                            </p:childTnLst>
                          </p:cTn>
                        </p:par>
                        <p:par>
                          <p:cTn id="80" fill="hold">
                            <p:stCondLst>
                              <p:cond delay="4250"/>
                            </p:stCondLst>
                            <p:childTnLst>
                              <p:par>
                                <p:cTn id="81" presetID="47" presetClass="entr" presetSubtype="0" fill="hold" grpId="0" nodeType="afterEffect">
                                  <p:stCondLst>
                                    <p:cond delay="0"/>
                                  </p:stCondLst>
                                  <p:childTnLst>
                                    <p:set>
                                      <p:cBhvr>
                                        <p:cTn id="82" dur="1" fill="hold">
                                          <p:stCondLst>
                                            <p:cond delay="0"/>
                                          </p:stCondLst>
                                        </p:cTn>
                                        <p:tgtEl>
                                          <p:spTgt spid="16"/>
                                        </p:tgtEl>
                                        <p:attrNameLst>
                                          <p:attrName>style.visibility</p:attrName>
                                        </p:attrNameLst>
                                      </p:cBhvr>
                                      <p:to>
                                        <p:strVal val="visible"/>
                                      </p:to>
                                    </p:set>
                                    <p:animEffect transition="in" filter="fade">
                                      <p:cBhvr>
                                        <p:cTn id="83" dur="250"/>
                                        <p:tgtEl>
                                          <p:spTgt spid="16"/>
                                        </p:tgtEl>
                                      </p:cBhvr>
                                    </p:animEffect>
                                    <p:anim calcmode="lin" valueType="num">
                                      <p:cBhvr>
                                        <p:cTn id="84" dur="250" fill="hold"/>
                                        <p:tgtEl>
                                          <p:spTgt spid="16"/>
                                        </p:tgtEl>
                                        <p:attrNameLst>
                                          <p:attrName>ppt_x</p:attrName>
                                        </p:attrNameLst>
                                      </p:cBhvr>
                                      <p:tavLst>
                                        <p:tav tm="0">
                                          <p:val>
                                            <p:strVal val="#ppt_x"/>
                                          </p:val>
                                        </p:tav>
                                        <p:tav tm="100000">
                                          <p:val>
                                            <p:strVal val="#ppt_x"/>
                                          </p:val>
                                        </p:tav>
                                      </p:tavLst>
                                    </p:anim>
                                    <p:anim calcmode="lin" valueType="num">
                                      <p:cBhvr>
                                        <p:cTn id="85" dur="250" fill="hold"/>
                                        <p:tgtEl>
                                          <p:spTgt spid="16"/>
                                        </p:tgtEl>
                                        <p:attrNameLst>
                                          <p:attrName>ppt_y</p:attrName>
                                        </p:attrNameLst>
                                      </p:cBhvr>
                                      <p:tavLst>
                                        <p:tav tm="0">
                                          <p:val>
                                            <p:strVal val="#ppt_y-.1"/>
                                          </p:val>
                                        </p:tav>
                                        <p:tav tm="100000">
                                          <p:val>
                                            <p:strVal val="#ppt_y"/>
                                          </p:val>
                                        </p:tav>
                                      </p:tavLst>
                                    </p:anim>
                                  </p:childTnLst>
                                </p:cTn>
                              </p:par>
                            </p:childTnLst>
                          </p:cTn>
                        </p:par>
                        <p:par>
                          <p:cTn id="86" fill="hold">
                            <p:stCondLst>
                              <p:cond delay="4500"/>
                            </p:stCondLst>
                            <p:childTnLst>
                              <p:par>
                                <p:cTn id="87" presetID="10" presetClass="entr" presetSubtype="0" fill="hold" grpId="0" nodeType="afterEffect">
                                  <p:stCondLst>
                                    <p:cond delay="0"/>
                                  </p:stCondLst>
                                  <p:childTnLst>
                                    <p:set>
                                      <p:cBhvr>
                                        <p:cTn id="88" dur="1" fill="hold">
                                          <p:stCondLst>
                                            <p:cond delay="0"/>
                                          </p:stCondLst>
                                        </p:cTn>
                                        <p:tgtEl>
                                          <p:spTgt spid="18"/>
                                        </p:tgtEl>
                                        <p:attrNameLst>
                                          <p:attrName>style.visibility</p:attrName>
                                        </p:attrNameLst>
                                      </p:cBhvr>
                                      <p:to>
                                        <p:strVal val="visible"/>
                                      </p:to>
                                    </p:set>
                                    <p:animEffect transition="in" filter="fade">
                                      <p:cBhvr>
                                        <p:cTn id="89" dur="250"/>
                                        <p:tgtEl>
                                          <p:spTgt spid="18"/>
                                        </p:tgtEl>
                                      </p:cBhvr>
                                    </p:animEffect>
                                  </p:childTnLst>
                                </p:cTn>
                              </p:par>
                            </p:childTnLst>
                          </p:cTn>
                        </p:par>
                        <p:par>
                          <p:cTn id="90" fill="hold">
                            <p:stCondLst>
                              <p:cond delay="4750"/>
                            </p:stCondLst>
                            <p:childTnLst>
                              <p:par>
                                <p:cTn id="91" presetID="42" presetClass="entr" presetSubtype="0" fill="hold" grpId="0" nodeType="afterEffect">
                                  <p:stCondLst>
                                    <p:cond delay="0"/>
                                  </p:stCondLst>
                                  <p:childTnLst>
                                    <p:set>
                                      <p:cBhvr>
                                        <p:cTn id="92" dur="1" fill="hold">
                                          <p:stCondLst>
                                            <p:cond delay="0"/>
                                          </p:stCondLst>
                                        </p:cTn>
                                        <p:tgtEl>
                                          <p:spTgt spid="24"/>
                                        </p:tgtEl>
                                        <p:attrNameLst>
                                          <p:attrName>style.visibility</p:attrName>
                                        </p:attrNameLst>
                                      </p:cBhvr>
                                      <p:to>
                                        <p:strVal val="visible"/>
                                      </p:to>
                                    </p:set>
                                    <p:animEffect transition="in" filter="fade">
                                      <p:cBhvr>
                                        <p:cTn id="93" dur="250"/>
                                        <p:tgtEl>
                                          <p:spTgt spid="24"/>
                                        </p:tgtEl>
                                      </p:cBhvr>
                                    </p:animEffect>
                                    <p:anim calcmode="lin" valueType="num">
                                      <p:cBhvr>
                                        <p:cTn id="94" dur="250" fill="hold"/>
                                        <p:tgtEl>
                                          <p:spTgt spid="24"/>
                                        </p:tgtEl>
                                        <p:attrNameLst>
                                          <p:attrName>ppt_x</p:attrName>
                                        </p:attrNameLst>
                                      </p:cBhvr>
                                      <p:tavLst>
                                        <p:tav tm="0">
                                          <p:val>
                                            <p:strVal val="#ppt_x"/>
                                          </p:val>
                                        </p:tav>
                                        <p:tav tm="100000">
                                          <p:val>
                                            <p:strVal val="#ppt_x"/>
                                          </p:val>
                                        </p:tav>
                                      </p:tavLst>
                                    </p:anim>
                                    <p:anim calcmode="lin" valueType="num">
                                      <p:cBhvr>
                                        <p:cTn id="95" dur="250" fill="hold"/>
                                        <p:tgtEl>
                                          <p:spTgt spid="24"/>
                                        </p:tgtEl>
                                        <p:attrNameLst>
                                          <p:attrName>ppt_y</p:attrName>
                                        </p:attrNameLst>
                                      </p:cBhvr>
                                      <p:tavLst>
                                        <p:tav tm="0">
                                          <p:val>
                                            <p:strVal val="#ppt_y+.1"/>
                                          </p:val>
                                        </p:tav>
                                        <p:tav tm="100000">
                                          <p:val>
                                            <p:strVal val="#ppt_y"/>
                                          </p:val>
                                        </p:tav>
                                      </p:tavLst>
                                    </p:anim>
                                  </p:childTnLst>
                                </p:cTn>
                              </p:par>
                            </p:childTnLst>
                          </p:cTn>
                        </p:par>
                        <p:par>
                          <p:cTn id="96" fill="hold">
                            <p:stCondLst>
                              <p:cond delay="5000"/>
                            </p:stCondLst>
                            <p:childTnLst>
                              <p:par>
                                <p:cTn id="97" presetID="42" presetClass="entr" presetSubtype="0" fill="hold" grpId="0" nodeType="after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fade">
                                      <p:cBhvr>
                                        <p:cTn id="99" dur="250"/>
                                        <p:tgtEl>
                                          <p:spTgt spid="23"/>
                                        </p:tgtEl>
                                      </p:cBhvr>
                                    </p:animEffect>
                                    <p:anim calcmode="lin" valueType="num">
                                      <p:cBhvr>
                                        <p:cTn id="100" dur="250" fill="hold"/>
                                        <p:tgtEl>
                                          <p:spTgt spid="23"/>
                                        </p:tgtEl>
                                        <p:attrNameLst>
                                          <p:attrName>ppt_x</p:attrName>
                                        </p:attrNameLst>
                                      </p:cBhvr>
                                      <p:tavLst>
                                        <p:tav tm="0">
                                          <p:val>
                                            <p:strVal val="#ppt_x"/>
                                          </p:val>
                                        </p:tav>
                                        <p:tav tm="100000">
                                          <p:val>
                                            <p:strVal val="#ppt_x"/>
                                          </p:val>
                                        </p:tav>
                                      </p:tavLst>
                                    </p:anim>
                                    <p:anim calcmode="lin" valueType="num">
                                      <p:cBhvr>
                                        <p:cTn id="101" dur="250" fill="hold"/>
                                        <p:tgtEl>
                                          <p:spTgt spid="23"/>
                                        </p:tgtEl>
                                        <p:attrNameLst>
                                          <p:attrName>ppt_y</p:attrName>
                                        </p:attrNameLst>
                                      </p:cBhvr>
                                      <p:tavLst>
                                        <p:tav tm="0">
                                          <p:val>
                                            <p:strVal val="#ppt_y+.1"/>
                                          </p:val>
                                        </p:tav>
                                        <p:tav tm="100000">
                                          <p:val>
                                            <p:strVal val="#ppt_y"/>
                                          </p:val>
                                        </p:tav>
                                      </p:tavLst>
                                    </p:anim>
                                  </p:childTnLst>
                                </p:cTn>
                              </p:par>
                            </p:childTnLst>
                          </p:cTn>
                        </p:par>
                        <p:par>
                          <p:cTn id="102" fill="hold">
                            <p:stCondLst>
                              <p:cond delay="5250"/>
                            </p:stCondLst>
                            <p:childTnLst>
                              <p:par>
                                <p:cTn id="103" presetID="10" presetClass="entr" presetSubtype="0" fill="hold" grpId="0" nodeType="afterEffect">
                                  <p:stCondLst>
                                    <p:cond delay="0"/>
                                  </p:stCondLst>
                                  <p:childTnLst>
                                    <p:set>
                                      <p:cBhvr>
                                        <p:cTn id="104" dur="1" fill="hold">
                                          <p:stCondLst>
                                            <p:cond delay="0"/>
                                          </p:stCondLst>
                                        </p:cTn>
                                        <p:tgtEl>
                                          <p:spTgt spid="12"/>
                                        </p:tgtEl>
                                        <p:attrNameLst>
                                          <p:attrName>style.visibility</p:attrName>
                                        </p:attrNameLst>
                                      </p:cBhvr>
                                      <p:to>
                                        <p:strVal val="visible"/>
                                      </p:to>
                                    </p:set>
                                    <p:animEffect transition="in" filter="fade">
                                      <p:cBhvr>
                                        <p:cTn id="105" dur="250"/>
                                        <p:tgtEl>
                                          <p:spTgt spid="12"/>
                                        </p:tgtEl>
                                      </p:cBhvr>
                                    </p:animEffect>
                                  </p:childTnLst>
                                </p:cTn>
                              </p:par>
                            </p:childTnLst>
                          </p:cTn>
                        </p:par>
                        <p:par>
                          <p:cTn id="106" fill="hold">
                            <p:stCondLst>
                              <p:cond delay="5500"/>
                            </p:stCondLst>
                            <p:childTnLst>
                              <p:par>
                                <p:cTn id="107" presetID="42" presetClass="entr" presetSubtype="0" fill="hold" grpId="0" nodeType="afterEffect">
                                  <p:stCondLst>
                                    <p:cond delay="0"/>
                                  </p:stCondLst>
                                  <p:childTnLst>
                                    <p:set>
                                      <p:cBhvr>
                                        <p:cTn id="108" dur="1" fill="hold">
                                          <p:stCondLst>
                                            <p:cond delay="0"/>
                                          </p:stCondLst>
                                        </p:cTn>
                                        <p:tgtEl>
                                          <p:spTgt spid="13"/>
                                        </p:tgtEl>
                                        <p:attrNameLst>
                                          <p:attrName>style.visibility</p:attrName>
                                        </p:attrNameLst>
                                      </p:cBhvr>
                                      <p:to>
                                        <p:strVal val="visible"/>
                                      </p:to>
                                    </p:set>
                                    <p:animEffect transition="in" filter="fade">
                                      <p:cBhvr>
                                        <p:cTn id="109" dur="250"/>
                                        <p:tgtEl>
                                          <p:spTgt spid="13"/>
                                        </p:tgtEl>
                                      </p:cBhvr>
                                    </p:animEffect>
                                    <p:anim calcmode="lin" valueType="num">
                                      <p:cBhvr>
                                        <p:cTn id="110" dur="250" fill="hold"/>
                                        <p:tgtEl>
                                          <p:spTgt spid="13"/>
                                        </p:tgtEl>
                                        <p:attrNameLst>
                                          <p:attrName>ppt_x</p:attrName>
                                        </p:attrNameLst>
                                      </p:cBhvr>
                                      <p:tavLst>
                                        <p:tav tm="0">
                                          <p:val>
                                            <p:strVal val="#ppt_x"/>
                                          </p:val>
                                        </p:tav>
                                        <p:tav tm="100000">
                                          <p:val>
                                            <p:strVal val="#ppt_x"/>
                                          </p:val>
                                        </p:tav>
                                      </p:tavLst>
                                    </p:anim>
                                    <p:anim calcmode="lin" valueType="num">
                                      <p:cBhvr>
                                        <p:cTn id="111" dur="250" fill="hold"/>
                                        <p:tgtEl>
                                          <p:spTgt spid="13"/>
                                        </p:tgtEl>
                                        <p:attrNameLst>
                                          <p:attrName>ppt_y</p:attrName>
                                        </p:attrNameLst>
                                      </p:cBhvr>
                                      <p:tavLst>
                                        <p:tav tm="0">
                                          <p:val>
                                            <p:strVal val="#ppt_y+.1"/>
                                          </p:val>
                                        </p:tav>
                                        <p:tav tm="100000">
                                          <p:val>
                                            <p:strVal val="#ppt_y"/>
                                          </p:val>
                                        </p:tav>
                                      </p:tavLst>
                                    </p:anim>
                                  </p:childTnLst>
                                </p:cTn>
                              </p:par>
                            </p:childTnLst>
                          </p:cTn>
                        </p:par>
                        <p:par>
                          <p:cTn id="112" fill="hold">
                            <p:stCondLst>
                              <p:cond delay="5750"/>
                            </p:stCondLst>
                            <p:childTnLst>
                              <p:par>
                                <p:cTn id="113" presetID="10" presetClass="entr" presetSubtype="0" fill="hold" grpId="0" nodeType="afterEffect">
                                  <p:stCondLst>
                                    <p:cond delay="0"/>
                                  </p:stCondLst>
                                  <p:childTnLst>
                                    <p:set>
                                      <p:cBhvr>
                                        <p:cTn id="114" dur="1" fill="hold">
                                          <p:stCondLst>
                                            <p:cond delay="0"/>
                                          </p:stCondLst>
                                        </p:cTn>
                                        <p:tgtEl>
                                          <p:spTgt spid="20"/>
                                        </p:tgtEl>
                                        <p:attrNameLst>
                                          <p:attrName>style.visibility</p:attrName>
                                        </p:attrNameLst>
                                      </p:cBhvr>
                                      <p:to>
                                        <p:strVal val="visible"/>
                                      </p:to>
                                    </p:set>
                                    <p:animEffect transition="in" filter="fade">
                                      <p:cBhvr>
                                        <p:cTn id="115" dur="250"/>
                                        <p:tgtEl>
                                          <p:spTgt spid="20"/>
                                        </p:tgtEl>
                                      </p:cBhvr>
                                    </p:animEffect>
                                  </p:childTnLst>
                                </p:cTn>
                              </p:par>
                            </p:childTnLst>
                          </p:cTn>
                        </p:par>
                        <p:par>
                          <p:cTn id="116" fill="hold">
                            <p:stCondLst>
                              <p:cond delay="6000"/>
                            </p:stCondLst>
                            <p:childTnLst>
                              <p:par>
                                <p:cTn id="117" presetID="47" presetClass="entr" presetSubtype="0" fill="hold" grpId="0" nodeType="afterEffect">
                                  <p:stCondLst>
                                    <p:cond delay="0"/>
                                  </p:stCondLst>
                                  <p:childTnLst>
                                    <p:set>
                                      <p:cBhvr>
                                        <p:cTn id="118" dur="1" fill="hold">
                                          <p:stCondLst>
                                            <p:cond delay="0"/>
                                          </p:stCondLst>
                                        </p:cTn>
                                        <p:tgtEl>
                                          <p:spTgt spid="28"/>
                                        </p:tgtEl>
                                        <p:attrNameLst>
                                          <p:attrName>style.visibility</p:attrName>
                                        </p:attrNameLst>
                                      </p:cBhvr>
                                      <p:to>
                                        <p:strVal val="visible"/>
                                      </p:to>
                                    </p:set>
                                    <p:animEffect transition="in" filter="fade">
                                      <p:cBhvr>
                                        <p:cTn id="119" dur="250"/>
                                        <p:tgtEl>
                                          <p:spTgt spid="28"/>
                                        </p:tgtEl>
                                      </p:cBhvr>
                                    </p:animEffect>
                                    <p:anim calcmode="lin" valueType="num">
                                      <p:cBhvr>
                                        <p:cTn id="120" dur="250" fill="hold"/>
                                        <p:tgtEl>
                                          <p:spTgt spid="28"/>
                                        </p:tgtEl>
                                        <p:attrNameLst>
                                          <p:attrName>ppt_x</p:attrName>
                                        </p:attrNameLst>
                                      </p:cBhvr>
                                      <p:tavLst>
                                        <p:tav tm="0">
                                          <p:val>
                                            <p:strVal val="#ppt_x"/>
                                          </p:val>
                                        </p:tav>
                                        <p:tav tm="100000">
                                          <p:val>
                                            <p:strVal val="#ppt_x"/>
                                          </p:val>
                                        </p:tav>
                                      </p:tavLst>
                                    </p:anim>
                                    <p:anim calcmode="lin" valueType="num">
                                      <p:cBhvr>
                                        <p:cTn id="121" dur="250" fill="hold"/>
                                        <p:tgtEl>
                                          <p:spTgt spid="28"/>
                                        </p:tgtEl>
                                        <p:attrNameLst>
                                          <p:attrName>ppt_y</p:attrName>
                                        </p:attrNameLst>
                                      </p:cBhvr>
                                      <p:tavLst>
                                        <p:tav tm="0">
                                          <p:val>
                                            <p:strVal val="#ppt_y-.1"/>
                                          </p:val>
                                        </p:tav>
                                        <p:tav tm="100000">
                                          <p:val>
                                            <p:strVal val="#ppt_y"/>
                                          </p:val>
                                        </p:tav>
                                      </p:tavLst>
                                    </p:anim>
                                  </p:childTnLst>
                                </p:cTn>
                              </p:par>
                            </p:childTnLst>
                          </p:cTn>
                        </p:par>
                        <p:par>
                          <p:cTn id="122" fill="hold">
                            <p:stCondLst>
                              <p:cond delay="6250"/>
                            </p:stCondLst>
                            <p:childTnLst>
                              <p:par>
                                <p:cTn id="123" presetID="47" presetClass="entr" presetSubtype="0" fill="hold" grpId="0" nodeType="afterEffect">
                                  <p:stCondLst>
                                    <p:cond delay="0"/>
                                  </p:stCondLst>
                                  <p:childTnLst>
                                    <p:set>
                                      <p:cBhvr>
                                        <p:cTn id="124" dur="1" fill="hold">
                                          <p:stCondLst>
                                            <p:cond delay="0"/>
                                          </p:stCondLst>
                                        </p:cTn>
                                        <p:tgtEl>
                                          <p:spTgt spid="27"/>
                                        </p:tgtEl>
                                        <p:attrNameLst>
                                          <p:attrName>style.visibility</p:attrName>
                                        </p:attrNameLst>
                                      </p:cBhvr>
                                      <p:to>
                                        <p:strVal val="visible"/>
                                      </p:to>
                                    </p:set>
                                    <p:animEffect transition="in" filter="fade">
                                      <p:cBhvr>
                                        <p:cTn id="125" dur="250"/>
                                        <p:tgtEl>
                                          <p:spTgt spid="27"/>
                                        </p:tgtEl>
                                      </p:cBhvr>
                                    </p:animEffect>
                                    <p:anim calcmode="lin" valueType="num">
                                      <p:cBhvr>
                                        <p:cTn id="126" dur="250" fill="hold"/>
                                        <p:tgtEl>
                                          <p:spTgt spid="27"/>
                                        </p:tgtEl>
                                        <p:attrNameLst>
                                          <p:attrName>ppt_x</p:attrName>
                                        </p:attrNameLst>
                                      </p:cBhvr>
                                      <p:tavLst>
                                        <p:tav tm="0">
                                          <p:val>
                                            <p:strVal val="#ppt_x"/>
                                          </p:val>
                                        </p:tav>
                                        <p:tav tm="100000">
                                          <p:val>
                                            <p:strVal val="#ppt_x"/>
                                          </p:val>
                                        </p:tav>
                                      </p:tavLst>
                                    </p:anim>
                                    <p:anim calcmode="lin" valueType="num">
                                      <p:cBhvr>
                                        <p:cTn id="127" dur="25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9" grpId="0" animBg="1"/>
      <p:bldP spid="10" grpId="0" animBg="1"/>
      <p:bldP spid="11" grpId="0" animBg="1"/>
      <p:bldP spid="12" grpId="0" animBg="1"/>
      <p:bldP spid="13" grpId="0" animBg="1"/>
      <p:bldP spid="14" grpId="0" animBg="1"/>
      <p:bldP spid="15" grpId="0" animBg="1"/>
      <p:bldP spid="16" grpId="0" animBg="1"/>
      <p:bldP spid="17" grpId="0"/>
      <p:bldP spid="18" grpId="0"/>
      <p:bldP spid="19" grpId="0"/>
      <p:bldP spid="20" grpId="0"/>
      <p:bldP spid="21" grpId="0"/>
      <p:bldP spid="22" grpId="0"/>
      <p:bldP spid="23" grpId="0"/>
      <p:bldP spid="24" grpId="0"/>
      <p:bldP spid="25" grpId="0"/>
      <p:bldP spid="26" grpId="0"/>
      <p:bldP spid="27" grpId="0"/>
      <p:bldP spid="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4" y="218741"/>
            <a:ext cx="5728598" cy="523220"/>
          </a:xfrm>
          <a:prstGeom prst="rect">
            <a:avLst/>
          </a:prstGeom>
          <a:noFill/>
        </p:spPr>
        <p:txBody>
          <a:bodyPr wrap="square" rtlCol="0">
            <a:spAutoFit/>
          </a:bodyPr>
          <a:lstStyle/>
          <a:p>
            <a:r>
              <a:rPr lang="zh-CN" altLang="en-US" sz="28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Freeform 5"/>
          <p:cNvSpPr>
            <a:spLocks/>
          </p:cNvSpPr>
          <p:nvPr/>
        </p:nvSpPr>
        <p:spPr bwMode="auto">
          <a:xfrm>
            <a:off x="1339468" y="2206322"/>
            <a:ext cx="2180118" cy="1943239"/>
          </a:xfrm>
          <a:custGeom>
            <a:avLst/>
            <a:gdLst>
              <a:gd name="T0" fmla="*/ 282 w 3216"/>
              <a:gd name="T1" fmla="*/ 0 h 2855"/>
              <a:gd name="T2" fmla="*/ 2934 w 3216"/>
              <a:gd name="T3" fmla="*/ 0 h 2855"/>
              <a:gd name="T4" fmla="*/ 3216 w 3216"/>
              <a:gd name="T5" fmla="*/ 282 h 2855"/>
              <a:gd name="T6" fmla="*/ 3216 w 3216"/>
              <a:gd name="T7" fmla="*/ 2006 h 2855"/>
              <a:gd name="T8" fmla="*/ 3043 w 3216"/>
              <a:gd name="T9" fmla="*/ 2266 h 2855"/>
              <a:gd name="T10" fmla="*/ 1717 w 3216"/>
              <a:gd name="T11" fmla="*/ 2825 h 2855"/>
              <a:gd name="T12" fmla="*/ 1498 w 3216"/>
              <a:gd name="T13" fmla="*/ 2825 h 2855"/>
              <a:gd name="T14" fmla="*/ 173 w 3216"/>
              <a:gd name="T15" fmla="*/ 2266 h 2855"/>
              <a:gd name="T16" fmla="*/ 0 w 3216"/>
              <a:gd name="T17" fmla="*/ 2006 h 2855"/>
              <a:gd name="T18" fmla="*/ 0 w 3216"/>
              <a:gd name="T19" fmla="*/ 282 h 2855"/>
              <a:gd name="T20" fmla="*/ 282 w 3216"/>
              <a:gd name="T21" fmla="*/ 0 h 2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16" h="2855">
                <a:moveTo>
                  <a:pt x="282" y="0"/>
                </a:moveTo>
                <a:lnTo>
                  <a:pt x="2934" y="0"/>
                </a:lnTo>
                <a:cubicBezTo>
                  <a:pt x="3089" y="0"/>
                  <a:pt x="3216" y="127"/>
                  <a:pt x="3216" y="282"/>
                </a:cubicBezTo>
                <a:lnTo>
                  <a:pt x="3216" y="2006"/>
                </a:lnTo>
                <a:cubicBezTo>
                  <a:pt x="3216" y="2122"/>
                  <a:pt x="3150" y="2221"/>
                  <a:pt x="3043" y="2266"/>
                </a:cubicBezTo>
                <a:lnTo>
                  <a:pt x="1717" y="2825"/>
                </a:lnTo>
                <a:cubicBezTo>
                  <a:pt x="1645" y="2855"/>
                  <a:pt x="1571" y="2855"/>
                  <a:pt x="1498" y="2825"/>
                </a:cubicBezTo>
                <a:lnTo>
                  <a:pt x="173" y="2266"/>
                </a:lnTo>
                <a:cubicBezTo>
                  <a:pt x="66" y="2221"/>
                  <a:pt x="0" y="2122"/>
                  <a:pt x="0" y="2006"/>
                </a:cubicBezTo>
                <a:lnTo>
                  <a:pt x="0" y="282"/>
                </a:lnTo>
                <a:cubicBezTo>
                  <a:pt x="0" y="127"/>
                  <a:pt x="127" y="0"/>
                  <a:pt x="282" y="0"/>
                </a:cubicBezTo>
                <a:close/>
              </a:path>
            </a:pathLst>
          </a:custGeom>
          <a:solidFill>
            <a:schemeClr val="accent1"/>
          </a:solidFill>
          <a:ln w="19050">
            <a:gradFill flip="none" rotWithShape="1">
              <a:gsLst>
                <a:gs pos="0">
                  <a:schemeClr val="bg1">
                    <a:lumMod val="75000"/>
                  </a:schemeClr>
                </a:gs>
                <a:gs pos="100000">
                  <a:schemeClr val="bg1"/>
                </a:gs>
              </a:gsLst>
              <a:lin ang="2700000" scaled="1"/>
              <a:tileRect/>
            </a:gradFill>
          </a:ln>
          <a:effectLst>
            <a:innerShdw blurRad="1270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5" name="Freeform 6"/>
          <p:cNvSpPr>
            <a:spLocks/>
          </p:cNvSpPr>
          <p:nvPr/>
        </p:nvSpPr>
        <p:spPr bwMode="auto">
          <a:xfrm>
            <a:off x="1712604" y="1959030"/>
            <a:ext cx="1435943" cy="626784"/>
          </a:xfrm>
          <a:custGeom>
            <a:avLst/>
            <a:gdLst>
              <a:gd name="T0" fmla="*/ 106 w 2118"/>
              <a:gd name="T1" fmla="*/ 0 h 920"/>
              <a:gd name="T2" fmla="*/ 2012 w 2118"/>
              <a:gd name="T3" fmla="*/ 0 h 920"/>
              <a:gd name="T4" fmla="*/ 2118 w 2118"/>
              <a:gd name="T5" fmla="*/ 106 h 920"/>
              <a:gd name="T6" fmla="*/ 2118 w 2118"/>
              <a:gd name="T7" fmla="*/ 410 h 920"/>
              <a:gd name="T8" fmla="*/ 2053 w 2118"/>
              <a:gd name="T9" fmla="*/ 507 h 920"/>
              <a:gd name="T10" fmla="*/ 1100 w 2118"/>
              <a:gd name="T11" fmla="*/ 909 h 920"/>
              <a:gd name="T12" fmla="*/ 1018 w 2118"/>
              <a:gd name="T13" fmla="*/ 909 h 920"/>
              <a:gd name="T14" fmla="*/ 65 w 2118"/>
              <a:gd name="T15" fmla="*/ 507 h 920"/>
              <a:gd name="T16" fmla="*/ 0 w 2118"/>
              <a:gd name="T17" fmla="*/ 410 h 920"/>
              <a:gd name="T18" fmla="*/ 0 w 2118"/>
              <a:gd name="T19" fmla="*/ 106 h 920"/>
              <a:gd name="T20" fmla="*/ 106 w 2118"/>
              <a:gd name="T21" fmla="*/ 0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18" h="920">
                <a:moveTo>
                  <a:pt x="106" y="0"/>
                </a:moveTo>
                <a:lnTo>
                  <a:pt x="2012" y="0"/>
                </a:lnTo>
                <a:cubicBezTo>
                  <a:pt x="2070" y="0"/>
                  <a:pt x="2118" y="48"/>
                  <a:pt x="2118" y="106"/>
                </a:cubicBezTo>
                <a:lnTo>
                  <a:pt x="2118" y="410"/>
                </a:lnTo>
                <a:cubicBezTo>
                  <a:pt x="2118" y="453"/>
                  <a:pt x="2093" y="490"/>
                  <a:pt x="2053" y="507"/>
                </a:cubicBezTo>
                <a:lnTo>
                  <a:pt x="1100" y="909"/>
                </a:lnTo>
                <a:cubicBezTo>
                  <a:pt x="1073" y="920"/>
                  <a:pt x="1045" y="920"/>
                  <a:pt x="1018" y="909"/>
                </a:cubicBezTo>
                <a:lnTo>
                  <a:pt x="65" y="507"/>
                </a:lnTo>
                <a:cubicBezTo>
                  <a:pt x="25" y="490"/>
                  <a:pt x="0" y="453"/>
                  <a:pt x="0" y="410"/>
                </a:cubicBezTo>
                <a:lnTo>
                  <a:pt x="0" y="106"/>
                </a:lnTo>
                <a:cubicBezTo>
                  <a:pt x="0" y="48"/>
                  <a:pt x="48" y="0"/>
                  <a:pt x="106" y="0"/>
                </a:cubicBezTo>
                <a:close/>
              </a:path>
            </a:pathLst>
          </a:custGeom>
          <a:solidFill>
            <a:schemeClr val="accent1"/>
          </a:solidFill>
          <a:ln w="31750">
            <a:gradFill flip="none" rotWithShape="1">
              <a:gsLst>
                <a:gs pos="0">
                  <a:schemeClr val="bg1"/>
                </a:gs>
                <a:gs pos="100000">
                  <a:schemeClr val="bg1">
                    <a:lumMod val="75000"/>
                  </a:schemeClr>
                </a:gs>
              </a:gsLst>
              <a:lin ang="5400000" scaled="0"/>
              <a:tileRect/>
            </a:gradFill>
          </a:ln>
          <a:effectLst>
            <a:outerShdw blurRad="228600" dist="76200" dir="27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6" name="Freeform 5"/>
          <p:cNvSpPr>
            <a:spLocks/>
          </p:cNvSpPr>
          <p:nvPr/>
        </p:nvSpPr>
        <p:spPr bwMode="auto">
          <a:xfrm>
            <a:off x="3783784" y="2206322"/>
            <a:ext cx="2180118" cy="1943239"/>
          </a:xfrm>
          <a:custGeom>
            <a:avLst/>
            <a:gdLst>
              <a:gd name="T0" fmla="*/ 282 w 3216"/>
              <a:gd name="T1" fmla="*/ 0 h 2855"/>
              <a:gd name="T2" fmla="*/ 2934 w 3216"/>
              <a:gd name="T3" fmla="*/ 0 h 2855"/>
              <a:gd name="T4" fmla="*/ 3216 w 3216"/>
              <a:gd name="T5" fmla="*/ 282 h 2855"/>
              <a:gd name="T6" fmla="*/ 3216 w 3216"/>
              <a:gd name="T7" fmla="*/ 2006 h 2855"/>
              <a:gd name="T8" fmla="*/ 3043 w 3216"/>
              <a:gd name="T9" fmla="*/ 2266 h 2855"/>
              <a:gd name="T10" fmla="*/ 1717 w 3216"/>
              <a:gd name="T11" fmla="*/ 2825 h 2855"/>
              <a:gd name="T12" fmla="*/ 1498 w 3216"/>
              <a:gd name="T13" fmla="*/ 2825 h 2855"/>
              <a:gd name="T14" fmla="*/ 173 w 3216"/>
              <a:gd name="T15" fmla="*/ 2266 h 2855"/>
              <a:gd name="T16" fmla="*/ 0 w 3216"/>
              <a:gd name="T17" fmla="*/ 2006 h 2855"/>
              <a:gd name="T18" fmla="*/ 0 w 3216"/>
              <a:gd name="T19" fmla="*/ 282 h 2855"/>
              <a:gd name="T20" fmla="*/ 282 w 3216"/>
              <a:gd name="T21" fmla="*/ 0 h 2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16" h="2855">
                <a:moveTo>
                  <a:pt x="282" y="0"/>
                </a:moveTo>
                <a:lnTo>
                  <a:pt x="2934" y="0"/>
                </a:lnTo>
                <a:cubicBezTo>
                  <a:pt x="3089" y="0"/>
                  <a:pt x="3216" y="127"/>
                  <a:pt x="3216" y="282"/>
                </a:cubicBezTo>
                <a:lnTo>
                  <a:pt x="3216" y="2006"/>
                </a:lnTo>
                <a:cubicBezTo>
                  <a:pt x="3216" y="2122"/>
                  <a:pt x="3150" y="2221"/>
                  <a:pt x="3043" y="2266"/>
                </a:cubicBezTo>
                <a:lnTo>
                  <a:pt x="1717" y="2825"/>
                </a:lnTo>
                <a:cubicBezTo>
                  <a:pt x="1645" y="2855"/>
                  <a:pt x="1571" y="2855"/>
                  <a:pt x="1498" y="2825"/>
                </a:cubicBezTo>
                <a:lnTo>
                  <a:pt x="173" y="2266"/>
                </a:lnTo>
                <a:cubicBezTo>
                  <a:pt x="66" y="2221"/>
                  <a:pt x="0" y="2122"/>
                  <a:pt x="0" y="2006"/>
                </a:cubicBezTo>
                <a:lnTo>
                  <a:pt x="0" y="282"/>
                </a:lnTo>
                <a:cubicBezTo>
                  <a:pt x="0" y="127"/>
                  <a:pt x="127" y="0"/>
                  <a:pt x="282" y="0"/>
                </a:cubicBezTo>
                <a:close/>
              </a:path>
            </a:pathLst>
          </a:custGeom>
          <a:solidFill>
            <a:schemeClr val="accent2"/>
          </a:solidFill>
          <a:ln w="19050">
            <a:gradFill flip="none" rotWithShape="1">
              <a:gsLst>
                <a:gs pos="0">
                  <a:schemeClr val="bg1">
                    <a:lumMod val="75000"/>
                  </a:schemeClr>
                </a:gs>
                <a:gs pos="100000">
                  <a:schemeClr val="bg1"/>
                </a:gs>
              </a:gsLst>
              <a:lin ang="2700000" scaled="1"/>
              <a:tileRect/>
            </a:gradFill>
          </a:ln>
          <a:effectLst>
            <a:innerShdw blurRad="1270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7" name="Freeform 6"/>
          <p:cNvSpPr>
            <a:spLocks/>
          </p:cNvSpPr>
          <p:nvPr/>
        </p:nvSpPr>
        <p:spPr bwMode="auto">
          <a:xfrm>
            <a:off x="4156920" y="1959030"/>
            <a:ext cx="1435943" cy="626784"/>
          </a:xfrm>
          <a:custGeom>
            <a:avLst/>
            <a:gdLst>
              <a:gd name="T0" fmla="*/ 106 w 2118"/>
              <a:gd name="T1" fmla="*/ 0 h 920"/>
              <a:gd name="T2" fmla="*/ 2012 w 2118"/>
              <a:gd name="T3" fmla="*/ 0 h 920"/>
              <a:gd name="T4" fmla="*/ 2118 w 2118"/>
              <a:gd name="T5" fmla="*/ 106 h 920"/>
              <a:gd name="T6" fmla="*/ 2118 w 2118"/>
              <a:gd name="T7" fmla="*/ 410 h 920"/>
              <a:gd name="T8" fmla="*/ 2053 w 2118"/>
              <a:gd name="T9" fmla="*/ 507 h 920"/>
              <a:gd name="T10" fmla="*/ 1100 w 2118"/>
              <a:gd name="T11" fmla="*/ 909 h 920"/>
              <a:gd name="T12" fmla="*/ 1018 w 2118"/>
              <a:gd name="T13" fmla="*/ 909 h 920"/>
              <a:gd name="T14" fmla="*/ 65 w 2118"/>
              <a:gd name="T15" fmla="*/ 507 h 920"/>
              <a:gd name="T16" fmla="*/ 0 w 2118"/>
              <a:gd name="T17" fmla="*/ 410 h 920"/>
              <a:gd name="T18" fmla="*/ 0 w 2118"/>
              <a:gd name="T19" fmla="*/ 106 h 920"/>
              <a:gd name="T20" fmla="*/ 106 w 2118"/>
              <a:gd name="T21" fmla="*/ 0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18" h="920">
                <a:moveTo>
                  <a:pt x="106" y="0"/>
                </a:moveTo>
                <a:lnTo>
                  <a:pt x="2012" y="0"/>
                </a:lnTo>
                <a:cubicBezTo>
                  <a:pt x="2070" y="0"/>
                  <a:pt x="2118" y="48"/>
                  <a:pt x="2118" y="106"/>
                </a:cubicBezTo>
                <a:lnTo>
                  <a:pt x="2118" y="410"/>
                </a:lnTo>
                <a:cubicBezTo>
                  <a:pt x="2118" y="453"/>
                  <a:pt x="2093" y="490"/>
                  <a:pt x="2053" y="507"/>
                </a:cubicBezTo>
                <a:lnTo>
                  <a:pt x="1100" y="909"/>
                </a:lnTo>
                <a:cubicBezTo>
                  <a:pt x="1073" y="920"/>
                  <a:pt x="1045" y="920"/>
                  <a:pt x="1018" y="909"/>
                </a:cubicBezTo>
                <a:lnTo>
                  <a:pt x="65" y="507"/>
                </a:lnTo>
                <a:cubicBezTo>
                  <a:pt x="25" y="490"/>
                  <a:pt x="0" y="453"/>
                  <a:pt x="0" y="410"/>
                </a:cubicBezTo>
                <a:lnTo>
                  <a:pt x="0" y="106"/>
                </a:lnTo>
                <a:cubicBezTo>
                  <a:pt x="0" y="48"/>
                  <a:pt x="48" y="0"/>
                  <a:pt x="106" y="0"/>
                </a:cubicBezTo>
                <a:close/>
              </a:path>
            </a:pathLst>
          </a:custGeom>
          <a:solidFill>
            <a:schemeClr val="accent2"/>
          </a:solidFill>
          <a:ln w="31750">
            <a:gradFill flip="none" rotWithShape="1">
              <a:gsLst>
                <a:gs pos="0">
                  <a:schemeClr val="bg1"/>
                </a:gs>
                <a:gs pos="100000">
                  <a:schemeClr val="bg1">
                    <a:lumMod val="75000"/>
                  </a:schemeClr>
                </a:gs>
              </a:gsLst>
              <a:lin ang="5400000" scaled="0"/>
              <a:tileRect/>
            </a:gradFill>
          </a:ln>
          <a:effectLst>
            <a:outerShdw blurRad="228600" dist="76200" dir="27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Freeform 5"/>
          <p:cNvSpPr>
            <a:spLocks/>
          </p:cNvSpPr>
          <p:nvPr/>
        </p:nvSpPr>
        <p:spPr bwMode="auto">
          <a:xfrm>
            <a:off x="6228100" y="2206322"/>
            <a:ext cx="2180118" cy="1943239"/>
          </a:xfrm>
          <a:custGeom>
            <a:avLst/>
            <a:gdLst>
              <a:gd name="T0" fmla="*/ 282 w 3216"/>
              <a:gd name="T1" fmla="*/ 0 h 2855"/>
              <a:gd name="T2" fmla="*/ 2934 w 3216"/>
              <a:gd name="T3" fmla="*/ 0 h 2855"/>
              <a:gd name="T4" fmla="*/ 3216 w 3216"/>
              <a:gd name="T5" fmla="*/ 282 h 2855"/>
              <a:gd name="T6" fmla="*/ 3216 w 3216"/>
              <a:gd name="T7" fmla="*/ 2006 h 2855"/>
              <a:gd name="T8" fmla="*/ 3043 w 3216"/>
              <a:gd name="T9" fmla="*/ 2266 h 2855"/>
              <a:gd name="T10" fmla="*/ 1717 w 3216"/>
              <a:gd name="T11" fmla="*/ 2825 h 2855"/>
              <a:gd name="T12" fmla="*/ 1498 w 3216"/>
              <a:gd name="T13" fmla="*/ 2825 h 2855"/>
              <a:gd name="T14" fmla="*/ 173 w 3216"/>
              <a:gd name="T15" fmla="*/ 2266 h 2855"/>
              <a:gd name="T16" fmla="*/ 0 w 3216"/>
              <a:gd name="T17" fmla="*/ 2006 h 2855"/>
              <a:gd name="T18" fmla="*/ 0 w 3216"/>
              <a:gd name="T19" fmla="*/ 282 h 2855"/>
              <a:gd name="T20" fmla="*/ 282 w 3216"/>
              <a:gd name="T21" fmla="*/ 0 h 2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16" h="2855">
                <a:moveTo>
                  <a:pt x="282" y="0"/>
                </a:moveTo>
                <a:lnTo>
                  <a:pt x="2934" y="0"/>
                </a:lnTo>
                <a:cubicBezTo>
                  <a:pt x="3089" y="0"/>
                  <a:pt x="3216" y="127"/>
                  <a:pt x="3216" y="282"/>
                </a:cubicBezTo>
                <a:lnTo>
                  <a:pt x="3216" y="2006"/>
                </a:lnTo>
                <a:cubicBezTo>
                  <a:pt x="3216" y="2122"/>
                  <a:pt x="3150" y="2221"/>
                  <a:pt x="3043" y="2266"/>
                </a:cubicBezTo>
                <a:lnTo>
                  <a:pt x="1717" y="2825"/>
                </a:lnTo>
                <a:cubicBezTo>
                  <a:pt x="1645" y="2855"/>
                  <a:pt x="1571" y="2855"/>
                  <a:pt x="1498" y="2825"/>
                </a:cubicBezTo>
                <a:lnTo>
                  <a:pt x="173" y="2266"/>
                </a:lnTo>
                <a:cubicBezTo>
                  <a:pt x="66" y="2221"/>
                  <a:pt x="0" y="2122"/>
                  <a:pt x="0" y="2006"/>
                </a:cubicBezTo>
                <a:lnTo>
                  <a:pt x="0" y="282"/>
                </a:lnTo>
                <a:cubicBezTo>
                  <a:pt x="0" y="127"/>
                  <a:pt x="127" y="0"/>
                  <a:pt x="282" y="0"/>
                </a:cubicBezTo>
                <a:close/>
              </a:path>
            </a:pathLst>
          </a:custGeom>
          <a:solidFill>
            <a:schemeClr val="accent3"/>
          </a:solidFill>
          <a:ln w="19050">
            <a:gradFill flip="none" rotWithShape="1">
              <a:gsLst>
                <a:gs pos="0">
                  <a:schemeClr val="bg1">
                    <a:lumMod val="75000"/>
                  </a:schemeClr>
                </a:gs>
                <a:gs pos="100000">
                  <a:schemeClr val="bg1"/>
                </a:gs>
              </a:gsLst>
              <a:lin ang="2700000" scaled="1"/>
              <a:tileRect/>
            </a:gradFill>
          </a:ln>
          <a:effectLst>
            <a:innerShdw blurRad="1270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9" name="Freeform 6"/>
          <p:cNvSpPr>
            <a:spLocks/>
          </p:cNvSpPr>
          <p:nvPr/>
        </p:nvSpPr>
        <p:spPr bwMode="auto">
          <a:xfrm>
            <a:off x="6601234" y="1959030"/>
            <a:ext cx="1435943" cy="626784"/>
          </a:xfrm>
          <a:custGeom>
            <a:avLst/>
            <a:gdLst>
              <a:gd name="T0" fmla="*/ 106 w 2118"/>
              <a:gd name="T1" fmla="*/ 0 h 920"/>
              <a:gd name="T2" fmla="*/ 2012 w 2118"/>
              <a:gd name="T3" fmla="*/ 0 h 920"/>
              <a:gd name="T4" fmla="*/ 2118 w 2118"/>
              <a:gd name="T5" fmla="*/ 106 h 920"/>
              <a:gd name="T6" fmla="*/ 2118 w 2118"/>
              <a:gd name="T7" fmla="*/ 410 h 920"/>
              <a:gd name="T8" fmla="*/ 2053 w 2118"/>
              <a:gd name="T9" fmla="*/ 507 h 920"/>
              <a:gd name="T10" fmla="*/ 1100 w 2118"/>
              <a:gd name="T11" fmla="*/ 909 h 920"/>
              <a:gd name="T12" fmla="*/ 1018 w 2118"/>
              <a:gd name="T13" fmla="*/ 909 h 920"/>
              <a:gd name="T14" fmla="*/ 65 w 2118"/>
              <a:gd name="T15" fmla="*/ 507 h 920"/>
              <a:gd name="T16" fmla="*/ 0 w 2118"/>
              <a:gd name="T17" fmla="*/ 410 h 920"/>
              <a:gd name="T18" fmla="*/ 0 w 2118"/>
              <a:gd name="T19" fmla="*/ 106 h 920"/>
              <a:gd name="T20" fmla="*/ 106 w 2118"/>
              <a:gd name="T21" fmla="*/ 0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18" h="920">
                <a:moveTo>
                  <a:pt x="106" y="0"/>
                </a:moveTo>
                <a:lnTo>
                  <a:pt x="2012" y="0"/>
                </a:lnTo>
                <a:cubicBezTo>
                  <a:pt x="2070" y="0"/>
                  <a:pt x="2118" y="48"/>
                  <a:pt x="2118" y="106"/>
                </a:cubicBezTo>
                <a:lnTo>
                  <a:pt x="2118" y="410"/>
                </a:lnTo>
                <a:cubicBezTo>
                  <a:pt x="2118" y="453"/>
                  <a:pt x="2093" y="490"/>
                  <a:pt x="2053" y="507"/>
                </a:cubicBezTo>
                <a:lnTo>
                  <a:pt x="1100" y="909"/>
                </a:lnTo>
                <a:cubicBezTo>
                  <a:pt x="1073" y="920"/>
                  <a:pt x="1045" y="920"/>
                  <a:pt x="1018" y="909"/>
                </a:cubicBezTo>
                <a:lnTo>
                  <a:pt x="65" y="507"/>
                </a:lnTo>
                <a:cubicBezTo>
                  <a:pt x="25" y="490"/>
                  <a:pt x="0" y="453"/>
                  <a:pt x="0" y="410"/>
                </a:cubicBezTo>
                <a:lnTo>
                  <a:pt x="0" y="106"/>
                </a:lnTo>
                <a:cubicBezTo>
                  <a:pt x="0" y="48"/>
                  <a:pt x="48" y="0"/>
                  <a:pt x="106" y="0"/>
                </a:cubicBezTo>
                <a:close/>
              </a:path>
            </a:pathLst>
          </a:custGeom>
          <a:solidFill>
            <a:schemeClr val="accent3"/>
          </a:solidFill>
          <a:ln w="31750">
            <a:gradFill flip="none" rotWithShape="1">
              <a:gsLst>
                <a:gs pos="0">
                  <a:schemeClr val="bg1"/>
                </a:gs>
                <a:gs pos="100000">
                  <a:schemeClr val="bg1">
                    <a:lumMod val="75000"/>
                  </a:schemeClr>
                </a:gs>
              </a:gsLst>
              <a:lin ang="5400000" scaled="0"/>
              <a:tileRect/>
            </a:gradFill>
          </a:ln>
          <a:effectLst>
            <a:outerShdw blurRad="228600" dist="76200" dir="27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10" name="Freeform 5"/>
          <p:cNvSpPr>
            <a:spLocks/>
          </p:cNvSpPr>
          <p:nvPr/>
        </p:nvSpPr>
        <p:spPr bwMode="auto">
          <a:xfrm>
            <a:off x="8672415" y="2206322"/>
            <a:ext cx="2180118" cy="1943239"/>
          </a:xfrm>
          <a:custGeom>
            <a:avLst/>
            <a:gdLst>
              <a:gd name="T0" fmla="*/ 282 w 3216"/>
              <a:gd name="T1" fmla="*/ 0 h 2855"/>
              <a:gd name="T2" fmla="*/ 2934 w 3216"/>
              <a:gd name="T3" fmla="*/ 0 h 2855"/>
              <a:gd name="T4" fmla="*/ 3216 w 3216"/>
              <a:gd name="T5" fmla="*/ 282 h 2855"/>
              <a:gd name="T6" fmla="*/ 3216 w 3216"/>
              <a:gd name="T7" fmla="*/ 2006 h 2855"/>
              <a:gd name="T8" fmla="*/ 3043 w 3216"/>
              <a:gd name="T9" fmla="*/ 2266 h 2855"/>
              <a:gd name="T10" fmla="*/ 1717 w 3216"/>
              <a:gd name="T11" fmla="*/ 2825 h 2855"/>
              <a:gd name="T12" fmla="*/ 1498 w 3216"/>
              <a:gd name="T13" fmla="*/ 2825 h 2855"/>
              <a:gd name="T14" fmla="*/ 173 w 3216"/>
              <a:gd name="T15" fmla="*/ 2266 h 2855"/>
              <a:gd name="T16" fmla="*/ 0 w 3216"/>
              <a:gd name="T17" fmla="*/ 2006 h 2855"/>
              <a:gd name="T18" fmla="*/ 0 w 3216"/>
              <a:gd name="T19" fmla="*/ 282 h 2855"/>
              <a:gd name="T20" fmla="*/ 282 w 3216"/>
              <a:gd name="T21" fmla="*/ 0 h 2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16" h="2855">
                <a:moveTo>
                  <a:pt x="282" y="0"/>
                </a:moveTo>
                <a:lnTo>
                  <a:pt x="2934" y="0"/>
                </a:lnTo>
                <a:cubicBezTo>
                  <a:pt x="3089" y="0"/>
                  <a:pt x="3216" y="127"/>
                  <a:pt x="3216" y="282"/>
                </a:cubicBezTo>
                <a:lnTo>
                  <a:pt x="3216" y="2006"/>
                </a:lnTo>
                <a:cubicBezTo>
                  <a:pt x="3216" y="2122"/>
                  <a:pt x="3150" y="2221"/>
                  <a:pt x="3043" y="2266"/>
                </a:cubicBezTo>
                <a:lnTo>
                  <a:pt x="1717" y="2825"/>
                </a:lnTo>
                <a:cubicBezTo>
                  <a:pt x="1645" y="2855"/>
                  <a:pt x="1571" y="2855"/>
                  <a:pt x="1498" y="2825"/>
                </a:cubicBezTo>
                <a:lnTo>
                  <a:pt x="173" y="2266"/>
                </a:lnTo>
                <a:cubicBezTo>
                  <a:pt x="66" y="2221"/>
                  <a:pt x="0" y="2122"/>
                  <a:pt x="0" y="2006"/>
                </a:cubicBezTo>
                <a:lnTo>
                  <a:pt x="0" y="282"/>
                </a:lnTo>
                <a:cubicBezTo>
                  <a:pt x="0" y="127"/>
                  <a:pt x="127" y="0"/>
                  <a:pt x="282" y="0"/>
                </a:cubicBezTo>
                <a:close/>
              </a:path>
            </a:pathLst>
          </a:custGeom>
          <a:solidFill>
            <a:schemeClr val="accent4"/>
          </a:solidFill>
          <a:ln w="19050">
            <a:gradFill flip="none" rotWithShape="1">
              <a:gsLst>
                <a:gs pos="0">
                  <a:schemeClr val="bg1">
                    <a:lumMod val="75000"/>
                  </a:schemeClr>
                </a:gs>
                <a:gs pos="100000">
                  <a:schemeClr val="bg1"/>
                </a:gs>
              </a:gsLst>
              <a:lin ang="2700000" scaled="1"/>
              <a:tileRect/>
            </a:gradFill>
          </a:ln>
          <a:effectLst>
            <a:innerShdw blurRad="1270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11" name="Freeform 6"/>
          <p:cNvSpPr>
            <a:spLocks/>
          </p:cNvSpPr>
          <p:nvPr/>
        </p:nvSpPr>
        <p:spPr bwMode="auto">
          <a:xfrm>
            <a:off x="9045551" y="1959030"/>
            <a:ext cx="1435943" cy="626784"/>
          </a:xfrm>
          <a:custGeom>
            <a:avLst/>
            <a:gdLst>
              <a:gd name="T0" fmla="*/ 106 w 2118"/>
              <a:gd name="T1" fmla="*/ 0 h 920"/>
              <a:gd name="T2" fmla="*/ 2012 w 2118"/>
              <a:gd name="T3" fmla="*/ 0 h 920"/>
              <a:gd name="T4" fmla="*/ 2118 w 2118"/>
              <a:gd name="T5" fmla="*/ 106 h 920"/>
              <a:gd name="T6" fmla="*/ 2118 w 2118"/>
              <a:gd name="T7" fmla="*/ 410 h 920"/>
              <a:gd name="T8" fmla="*/ 2053 w 2118"/>
              <a:gd name="T9" fmla="*/ 507 h 920"/>
              <a:gd name="T10" fmla="*/ 1100 w 2118"/>
              <a:gd name="T11" fmla="*/ 909 h 920"/>
              <a:gd name="T12" fmla="*/ 1018 w 2118"/>
              <a:gd name="T13" fmla="*/ 909 h 920"/>
              <a:gd name="T14" fmla="*/ 65 w 2118"/>
              <a:gd name="T15" fmla="*/ 507 h 920"/>
              <a:gd name="T16" fmla="*/ 0 w 2118"/>
              <a:gd name="T17" fmla="*/ 410 h 920"/>
              <a:gd name="T18" fmla="*/ 0 w 2118"/>
              <a:gd name="T19" fmla="*/ 106 h 920"/>
              <a:gd name="T20" fmla="*/ 106 w 2118"/>
              <a:gd name="T21" fmla="*/ 0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18" h="920">
                <a:moveTo>
                  <a:pt x="106" y="0"/>
                </a:moveTo>
                <a:lnTo>
                  <a:pt x="2012" y="0"/>
                </a:lnTo>
                <a:cubicBezTo>
                  <a:pt x="2070" y="0"/>
                  <a:pt x="2118" y="48"/>
                  <a:pt x="2118" y="106"/>
                </a:cubicBezTo>
                <a:lnTo>
                  <a:pt x="2118" y="410"/>
                </a:lnTo>
                <a:cubicBezTo>
                  <a:pt x="2118" y="453"/>
                  <a:pt x="2093" y="490"/>
                  <a:pt x="2053" y="507"/>
                </a:cubicBezTo>
                <a:lnTo>
                  <a:pt x="1100" y="909"/>
                </a:lnTo>
                <a:cubicBezTo>
                  <a:pt x="1073" y="920"/>
                  <a:pt x="1045" y="920"/>
                  <a:pt x="1018" y="909"/>
                </a:cubicBezTo>
                <a:lnTo>
                  <a:pt x="65" y="507"/>
                </a:lnTo>
                <a:cubicBezTo>
                  <a:pt x="25" y="490"/>
                  <a:pt x="0" y="453"/>
                  <a:pt x="0" y="410"/>
                </a:cubicBezTo>
                <a:lnTo>
                  <a:pt x="0" y="106"/>
                </a:lnTo>
                <a:cubicBezTo>
                  <a:pt x="0" y="48"/>
                  <a:pt x="48" y="0"/>
                  <a:pt x="106" y="0"/>
                </a:cubicBezTo>
                <a:close/>
              </a:path>
            </a:pathLst>
          </a:custGeom>
          <a:solidFill>
            <a:schemeClr val="accent4"/>
          </a:solidFill>
          <a:ln w="31750">
            <a:gradFill flip="none" rotWithShape="1">
              <a:gsLst>
                <a:gs pos="0">
                  <a:schemeClr val="bg1"/>
                </a:gs>
                <a:gs pos="100000">
                  <a:schemeClr val="bg1">
                    <a:lumMod val="75000"/>
                  </a:schemeClr>
                </a:gs>
              </a:gsLst>
              <a:lin ang="5400000" scaled="0"/>
              <a:tileRect/>
            </a:gradFill>
          </a:ln>
          <a:effectLst>
            <a:outerShdw blurRad="228600" dist="76200" dir="27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12" name="矩形 11"/>
          <p:cNvSpPr/>
          <p:nvPr/>
        </p:nvSpPr>
        <p:spPr>
          <a:xfrm>
            <a:off x="1326548" y="2840890"/>
            <a:ext cx="2212612" cy="400110"/>
          </a:xfrm>
          <a:prstGeom prst="rect">
            <a:avLst/>
          </a:prstGeom>
        </p:spPr>
        <p:txBody>
          <a:bodyPr wrap="square">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rPr>
              <a:t>Enter your text.</a:t>
            </a:r>
            <a:endParaRPr lang="en-US" altLang="zh-CN" sz="2000" b="1" dirty="0">
              <a:solidFill>
                <a:schemeClr val="bg1"/>
              </a:solidFill>
              <a:latin typeface="微软雅黑" panose="020B0503020204020204" pitchFamily="34" charset="-122"/>
              <a:ea typeface="微软雅黑" panose="020B0503020204020204" pitchFamily="34" charset="-122"/>
            </a:endParaRPr>
          </a:p>
        </p:txBody>
      </p:sp>
      <p:sp>
        <p:nvSpPr>
          <p:cNvPr id="13" name="矩形 12"/>
          <p:cNvSpPr/>
          <p:nvPr/>
        </p:nvSpPr>
        <p:spPr>
          <a:xfrm>
            <a:off x="3777794" y="2840890"/>
            <a:ext cx="2212612" cy="400110"/>
          </a:xfrm>
          <a:prstGeom prst="rect">
            <a:avLst/>
          </a:prstGeom>
        </p:spPr>
        <p:txBody>
          <a:bodyPr wrap="square">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rPr>
              <a:t>Enter your text.</a:t>
            </a:r>
            <a:endParaRPr lang="en-US" altLang="zh-CN" sz="2000" b="1" dirty="0">
              <a:solidFill>
                <a:schemeClr val="bg1"/>
              </a:solidFill>
              <a:latin typeface="微软雅黑" panose="020B0503020204020204" pitchFamily="34" charset="-122"/>
              <a:ea typeface="微软雅黑" panose="020B0503020204020204" pitchFamily="34" charset="-122"/>
            </a:endParaRPr>
          </a:p>
        </p:txBody>
      </p:sp>
      <p:sp>
        <p:nvSpPr>
          <p:cNvPr id="14" name="矩形 13"/>
          <p:cNvSpPr/>
          <p:nvPr/>
        </p:nvSpPr>
        <p:spPr>
          <a:xfrm>
            <a:off x="6215690" y="2840890"/>
            <a:ext cx="2212612" cy="400110"/>
          </a:xfrm>
          <a:prstGeom prst="rect">
            <a:avLst/>
          </a:prstGeom>
        </p:spPr>
        <p:txBody>
          <a:bodyPr wrap="square">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rPr>
              <a:t>Enter your text.</a:t>
            </a:r>
            <a:endParaRPr lang="en-US" altLang="zh-CN" sz="2000" b="1" dirty="0">
              <a:solidFill>
                <a:schemeClr val="bg1"/>
              </a:solidFill>
              <a:latin typeface="微软雅黑" panose="020B0503020204020204" pitchFamily="34" charset="-122"/>
              <a:ea typeface="微软雅黑" panose="020B0503020204020204" pitchFamily="34" charset="-122"/>
            </a:endParaRPr>
          </a:p>
        </p:txBody>
      </p:sp>
      <p:sp>
        <p:nvSpPr>
          <p:cNvPr id="15" name="矩形 14"/>
          <p:cNvSpPr/>
          <p:nvPr/>
        </p:nvSpPr>
        <p:spPr>
          <a:xfrm>
            <a:off x="8653173" y="2840890"/>
            <a:ext cx="2212612" cy="400110"/>
          </a:xfrm>
          <a:prstGeom prst="rect">
            <a:avLst/>
          </a:prstGeom>
        </p:spPr>
        <p:txBody>
          <a:bodyPr wrap="square">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rPr>
              <a:t>Enter your text.</a:t>
            </a:r>
            <a:endParaRPr lang="en-US" altLang="zh-CN" sz="2000" b="1" dirty="0">
              <a:solidFill>
                <a:schemeClr val="bg1"/>
              </a:solidFill>
              <a:latin typeface="微软雅黑" panose="020B0503020204020204" pitchFamily="34" charset="-122"/>
              <a:ea typeface="微软雅黑" panose="020B0503020204020204" pitchFamily="34" charset="-122"/>
            </a:endParaRPr>
          </a:p>
        </p:txBody>
      </p:sp>
      <p:grpSp>
        <p:nvGrpSpPr>
          <p:cNvPr id="16" name="组合 15"/>
          <p:cNvGrpSpPr/>
          <p:nvPr/>
        </p:nvGrpSpPr>
        <p:grpSpPr>
          <a:xfrm>
            <a:off x="2209761" y="2054746"/>
            <a:ext cx="439531" cy="414712"/>
            <a:chOff x="2209761" y="2404368"/>
            <a:chExt cx="439531" cy="414712"/>
          </a:xfrm>
        </p:grpSpPr>
        <p:sp>
          <p:nvSpPr>
            <p:cNvPr id="17" name="Freeform 349"/>
            <p:cNvSpPr>
              <a:spLocks/>
            </p:cNvSpPr>
            <p:nvPr/>
          </p:nvSpPr>
          <p:spPr bwMode="auto">
            <a:xfrm>
              <a:off x="2224027" y="2404368"/>
              <a:ext cx="425265" cy="268332"/>
            </a:xfrm>
            <a:custGeom>
              <a:avLst/>
              <a:gdLst>
                <a:gd name="T0" fmla="*/ 880 w 921"/>
                <a:gd name="T1" fmla="*/ 447 h 581"/>
                <a:gd name="T2" fmla="*/ 879 w 921"/>
                <a:gd name="T3" fmla="*/ 427 h 581"/>
                <a:gd name="T4" fmla="*/ 431 w 921"/>
                <a:gd name="T5" fmla="*/ 0 h 581"/>
                <a:gd name="T6" fmla="*/ 3 w 921"/>
                <a:gd name="T7" fmla="*/ 317 h 581"/>
                <a:gd name="T8" fmla="*/ 0 w 921"/>
                <a:gd name="T9" fmla="*/ 326 h 581"/>
                <a:gd name="T10" fmla="*/ 108 w 921"/>
                <a:gd name="T11" fmla="*/ 326 h 581"/>
                <a:gd name="T12" fmla="*/ 109 w 921"/>
                <a:gd name="T13" fmla="*/ 322 h 581"/>
                <a:gd name="T14" fmla="*/ 431 w 921"/>
                <a:gd name="T15" fmla="*/ 102 h 581"/>
                <a:gd name="T16" fmla="*/ 776 w 921"/>
                <a:gd name="T17" fmla="*/ 424 h 581"/>
                <a:gd name="T18" fmla="*/ 778 w 921"/>
                <a:gd name="T19" fmla="*/ 447 h 581"/>
                <a:gd name="T20" fmla="*/ 729 w 921"/>
                <a:gd name="T21" fmla="*/ 447 h 581"/>
                <a:gd name="T22" fmla="*/ 826 w 921"/>
                <a:gd name="T23" fmla="*/ 581 h 581"/>
                <a:gd name="T24" fmla="*/ 921 w 921"/>
                <a:gd name="T25" fmla="*/ 447 h 581"/>
                <a:gd name="T26" fmla="*/ 880 w 921"/>
                <a:gd name="T27" fmla="*/ 447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21" h="581">
                  <a:moveTo>
                    <a:pt x="880" y="447"/>
                  </a:moveTo>
                  <a:cubicBezTo>
                    <a:pt x="879" y="427"/>
                    <a:pt x="879" y="427"/>
                    <a:pt x="879" y="427"/>
                  </a:cubicBezTo>
                  <a:cubicBezTo>
                    <a:pt x="867" y="187"/>
                    <a:pt x="670" y="0"/>
                    <a:pt x="431" y="0"/>
                  </a:cubicBezTo>
                  <a:cubicBezTo>
                    <a:pt x="236" y="0"/>
                    <a:pt x="60" y="130"/>
                    <a:pt x="3" y="317"/>
                  </a:cubicBezTo>
                  <a:cubicBezTo>
                    <a:pt x="0" y="326"/>
                    <a:pt x="0" y="326"/>
                    <a:pt x="0" y="326"/>
                  </a:cubicBezTo>
                  <a:cubicBezTo>
                    <a:pt x="108" y="326"/>
                    <a:pt x="108" y="326"/>
                    <a:pt x="108" y="326"/>
                  </a:cubicBezTo>
                  <a:cubicBezTo>
                    <a:pt x="109" y="322"/>
                    <a:pt x="109" y="322"/>
                    <a:pt x="109" y="322"/>
                  </a:cubicBezTo>
                  <a:cubicBezTo>
                    <a:pt x="162" y="188"/>
                    <a:pt x="288" y="102"/>
                    <a:pt x="431" y="102"/>
                  </a:cubicBezTo>
                  <a:cubicBezTo>
                    <a:pt x="612" y="102"/>
                    <a:pt x="763" y="244"/>
                    <a:pt x="776" y="424"/>
                  </a:cubicBezTo>
                  <a:cubicBezTo>
                    <a:pt x="778" y="447"/>
                    <a:pt x="778" y="447"/>
                    <a:pt x="778" y="447"/>
                  </a:cubicBezTo>
                  <a:cubicBezTo>
                    <a:pt x="729" y="447"/>
                    <a:pt x="729" y="447"/>
                    <a:pt x="729" y="447"/>
                  </a:cubicBezTo>
                  <a:cubicBezTo>
                    <a:pt x="826" y="581"/>
                    <a:pt x="826" y="581"/>
                    <a:pt x="826" y="581"/>
                  </a:cubicBezTo>
                  <a:cubicBezTo>
                    <a:pt x="921" y="447"/>
                    <a:pt x="921" y="447"/>
                    <a:pt x="921" y="447"/>
                  </a:cubicBezTo>
                  <a:lnTo>
                    <a:pt x="880" y="44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18" name="Freeform 350"/>
            <p:cNvSpPr>
              <a:spLocks/>
            </p:cNvSpPr>
            <p:nvPr/>
          </p:nvSpPr>
          <p:spPr bwMode="auto">
            <a:xfrm>
              <a:off x="2209761" y="2617782"/>
              <a:ext cx="386960" cy="201298"/>
            </a:xfrm>
            <a:custGeom>
              <a:avLst/>
              <a:gdLst>
                <a:gd name="T0" fmla="*/ 704 w 838"/>
                <a:gd name="T1" fmla="*/ 235 h 436"/>
                <a:gd name="T2" fmla="*/ 462 w 838"/>
                <a:gd name="T3" fmla="*/ 334 h 436"/>
                <a:gd name="T4" fmla="*/ 166 w 838"/>
                <a:gd name="T5" fmla="*/ 166 h 436"/>
                <a:gd name="T6" fmla="*/ 147 w 838"/>
                <a:gd name="T7" fmla="*/ 134 h 436"/>
                <a:gd name="T8" fmla="*/ 192 w 838"/>
                <a:gd name="T9" fmla="*/ 134 h 436"/>
                <a:gd name="T10" fmla="*/ 95 w 838"/>
                <a:gd name="T11" fmla="*/ 0 h 436"/>
                <a:gd name="T12" fmla="*/ 0 w 838"/>
                <a:gd name="T13" fmla="*/ 134 h 436"/>
                <a:gd name="T14" fmla="*/ 38 w 838"/>
                <a:gd name="T15" fmla="*/ 134 h 436"/>
                <a:gd name="T16" fmla="*/ 43 w 838"/>
                <a:gd name="T17" fmla="*/ 147 h 436"/>
                <a:gd name="T18" fmla="*/ 462 w 838"/>
                <a:gd name="T19" fmla="*/ 436 h 436"/>
                <a:gd name="T20" fmla="*/ 830 w 838"/>
                <a:gd name="T21" fmla="*/ 244 h 436"/>
                <a:gd name="T22" fmla="*/ 838 w 838"/>
                <a:gd name="T23" fmla="*/ 233 h 436"/>
                <a:gd name="T24" fmla="*/ 706 w 838"/>
                <a:gd name="T25" fmla="*/ 233 h 436"/>
                <a:gd name="T26" fmla="*/ 704 w 838"/>
                <a:gd name="T27" fmla="*/ 2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38" h="436">
                  <a:moveTo>
                    <a:pt x="704" y="235"/>
                  </a:moveTo>
                  <a:cubicBezTo>
                    <a:pt x="640" y="298"/>
                    <a:pt x="551" y="334"/>
                    <a:pt x="462" y="334"/>
                  </a:cubicBezTo>
                  <a:cubicBezTo>
                    <a:pt x="342" y="334"/>
                    <a:pt x="228" y="270"/>
                    <a:pt x="166" y="166"/>
                  </a:cubicBezTo>
                  <a:cubicBezTo>
                    <a:pt x="147" y="134"/>
                    <a:pt x="147" y="134"/>
                    <a:pt x="147" y="134"/>
                  </a:cubicBezTo>
                  <a:cubicBezTo>
                    <a:pt x="192" y="134"/>
                    <a:pt x="192" y="134"/>
                    <a:pt x="192" y="134"/>
                  </a:cubicBezTo>
                  <a:cubicBezTo>
                    <a:pt x="95" y="0"/>
                    <a:pt x="95" y="0"/>
                    <a:pt x="95" y="0"/>
                  </a:cubicBezTo>
                  <a:cubicBezTo>
                    <a:pt x="0" y="134"/>
                    <a:pt x="0" y="134"/>
                    <a:pt x="0" y="134"/>
                  </a:cubicBezTo>
                  <a:cubicBezTo>
                    <a:pt x="38" y="134"/>
                    <a:pt x="38" y="134"/>
                    <a:pt x="38" y="134"/>
                  </a:cubicBezTo>
                  <a:cubicBezTo>
                    <a:pt x="43" y="147"/>
                    <a:pt x="43" y="147"/>
                    <a:pt x="43" y="147"/>
                  </a:cubicBezTo>
                  <a:cubicBezTo>
                    <a:pt x="109" y="320"/>
                    <a:pt x="278" y="436"/>
                    <a:pt x="462" y="436"/>
                  </a:cubicBezTo>
                  <a:cubicBezTo>
                    <a:pt x="609" y="436"/>
                    <a:pt x="746" y="364"/>
                    <a:pt x="830" y="244"/>
                  </a:cubicBezTo>
                  <a:cubicBezTo>
                    <a:pt x="838" y="233"/>
                    <a:pt x="838" y="233"/>
                    <a:pt x="838" y="233"/>
                  </a:cubicBezTo>
                  <a:cubicBezTo>
                    <a:pt x="706" y="233"/>
                    <a:pt x="706" y="233"/>
                    <a:pt x="706" y="233"/>
                  </a:cubicBezTo>
                  <a:lnTo>
                    <a:pt x="704" y="23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19" name="Freeform 351"/>
            <p:cNvSpPr>
              <a:spLocks noEditPoints="1"/>
            </p:cNvSpPr>
            <p:nvPr/>
          </p:nvSpPr>
          <p:spPr bwMode="auto">
            <a:xfrm>
              <a:off x="2290866" y="2486646"/>
              <a:ext cx="260514" cy="254065"/>
            </a:xfrm>
            <a:custGeom>
              <a:avLst/>
              <a:gdLst>
                <a:gd name="T0" fmla="*/ 0 w 564"/>
                <a:gd name="T1" fmla="*/ 227 h 550"/>
                <a:gd name="T2" fmla="*/ 0 w 564"/>
                <a:gd name="T3" fmla="*/ 327 h 550"/>
                <a:gd name="T4" fmla="*/ 46 w 564"/>
                <a:gd name="T5" fmla="*/ 327 h 550"/>
                <a:gd name="T6" fmla="*/ 80 w 564"/>
                <a:gd name="T7" fmla="*/ 407 h 550"/>
                <a:gd name="T8" fmla="*/ 48 w 564"/>
                <a:gd name="T9" fmla="*/ 439 h 550"/>
                <a:gd name="T10" fmla="*/ 119 w 564"/>
                <a:gd name="T11" fmla="*/ 510 h 550"/>
                <a:gd name="T12" fmla="*/ 151 w 564"/>
                <a:gd name="T13" fmla="*/ 478 h 550"/>
                <a:gd name="T14" fmla="*/ 230 w 564"/>
                <a:gd name="T15" fmla="*/ 511 h 550"/>
                <a:gd name="T16" fmla="*/ 230 w 564"/>
                <a:gd name="T17" fmla="*/ 550 h 550"/>
                <a:gd name="T18" fmla="*/ 330 w 564"/>
                <a:gd name="T19" fmla="*/ 550 h 550"/>
                <a:gd name="T20" fmla="*/ 330 w 564"/>
                <a:gd name="T21" fmla="*/ 512 h 550"/>
                <a:gd name="T22" fmla="*/ 414 w 564"/>
                <a:gd name="T23" fmla="*/ 478 h 550"/>
                <a:gd name="T24" fmla="*/ 444 w 564"/>
                <a:gd name="T25" fmla="*/ 509 h 550"/>
                <a:gd name="T26" fmla="*/ 515 w 564"/>
                <a:gd name="T27" fmla="*/ 438 h 550"/>
                <a:gd name="T28" fmla="*/ 485 w 564"/>
                <a:gd name="T29" fmla="*/ 408 h 550"/>
                <a:gd name="T30" fmla="*/ 520 w 564"/>
                <a:gd name="T31" fmla="*/ 327 h 550"/>
                <a:gd name="T32" fmla="*/ 564 w 564"/>
                <a:gd name="T33" fmla="*/ 327 h 550"/>
                <a:gd name="T34" fmla="*/ 564 w 564"/>
                <a:gd name="T35" fmla="*/ 227 h 550"/>
                <a:gd name="T36" fmla="*/ 521 w 564"/>
                <a:gd name="T37" fmla="*/ 227 h 550"/>
                <a:gd name="T38" fmla="*/ 486 w 564"/>
                <a:gd name="T39" fmla="*/ 143 h 550"/>
                <a:gd name="T40" fmla="*/ 518 w 564"/>
                <a:gd name="T41" fmla="*/ 111 h 550"/>
                <a:gd name="T42" fmla="*/ 447 w 564"/>
                <a:gd name="T43" fmla="*/ 40 h 550"/>
                <a:gd name="T44" fmla="*/ 415 w 564"/>
                <a:gd name="T45" fmla="*/ 72 h 550"/>
                <a:gd name="T46" fmla="*/ 330 w 564"/>
                <a:gd name="T47" fmla="*/ 38 h 550"/>
                <a:gd name="T48" fmla="*/ 330 w 564"/>
                <a:gd name="T49" fmla="*/ 0 h 550"/>
                <a:gd name="T50" fmla="*/ 230 w 564"/>
                <a:gd name="T51" fmla="*/ 0 h 550"/>
                <a:gd name="T52" fmla="*/ 230 w 564"/>
                <a:gd name="T53" fmla="*/ 39 h 550"/>
                <a:gd name="T54" fmla="*/ 150 w 564"/>
                <a:gd name="T55" fmla="*/ 73 h 550"/>
                <a:gd name="T56" fmla="*/ 116 w 564"/>
                <a:gd name="T57" fmla="*/ 39 h 550"/>
                <a:gd name="T58" fmla="*/ 45 w 564"/>
                <a:gd name="T59" fmla="*/ 110 h 550"/>
                <a:gd name="T60" fmla="*/ 79 w 564"/>
                <a:gd name="T61" fmla="*/ 144 h 550"/>
                <a:gd name="T62" fmla="*/ 45 w 564"/>
                <a:gd name="T63" fmla="*/ 227 h 550"/>
                <a:gd name="T64" fmla="*/ 0 w 564"/>
                <a:gd name="T65" fmla="*/ 227 h 550"/>
                <a:gd name="T66" fmla="*/ 283 w 564"/>
                <a:gd name="T67" fmla="*/ 104 h 550"/>
                <a:gd name="T68" fmla="*/ 456 w 564"/>
                <a:gd name="T69" fmla="*/ 275 h 550"/>
                <a:gd name="T70" fmla="*/ 283 w 564"/>
                <a:gd name="T71" fmla="*/ 446 h 550"/>
                <a:gd name="T72" fmla="*/ 110 w 564"/>
                <a:gd name="T73" fmla="*/ 275 h 550"/>
                <a:gd name="T74" fmla="*/ 283 w 564"/>
                <a:gd name="T75" fmla="*/ 104 h 5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64" h="550">
                  <a:moveTo>
                    <a:pt x="0" y="227"/>
                  </a:moveTo>
                  <a:cubicBezTo>
                    <a:pt x="0" y="327"/>
                    <a:pt x="0" y="327"/>
                    <a:pt x="0" y="327"/>
                  </a:cubicBezTo>
                  <a:cubicBezTo>
                    <a:pt x="46" y="327"/>
                    <a:pt x="46" y="327"/>
                    <a:pt x="46" y="327"/>
                  </a:cubicBezTo>
                  <a:cubicBezTo>
                    <a:pt x="52" y="356"/>
                    <a:pt x="64" y="383"/>
                    <a:pt x="80" y="407"/>
                  </a:cubicBezTo>
                  <a:cubicBezTo>
                    <a:pt x="48" y="439"/>
                    <a:pt x="48" y="439"/>
                    <a:pt x="48" y="439"/>
                  </a:cubicBezTo>
                  <a:cubicBezTo>
                    <a:pt x="119" y="510"/>
                    <a:pt x="119" y="510"/>
                    <a:pt x="119" y="510"/>
                  </a:cubicBezTo>
                  <a:cubicBezTo>
                    <a:pt x="151" y="478"/>
                    <a:pt x="151" y="478"/>
                    <a:pt x="151" y="478"/>
                  </a:cubicBezTo>
                  <a:cubicBezTo>
                    <a:pt x="175" y="493"/>
                    <a:pt x="202" y="504"/>
                    <a:pt x="230" y="511"/>
                  </a:cubicBezTo>
                  <a:cubicBezTo>
                    <a:pt x="230" y="550"/>
                    <a:pt x="230" y="550"/>
                    <a:pt x="230" y="550"/>
                  </a:cubicBezTo>
                  <a:cubicBezTo>
                    <a:pt x="330" y="550"/>
                    <a:pt x="330" y="550"/>
                    <a:pt x="330" y="550"/>
                  </a:cubicBezTo>
                  <a:cubicBezTo>
                    <a:pt x="330" y="512"/>
                    <a:pt x="330" y="512"/>
                    <a:pt x="330" y="512"/>
                  </a:cubicBezTo>
                  <a:cubicBezTo>
                    <a:pt x="360" y="506"/>
                    <a:pt x="389" y="494"/>
                    <a:pt x="414" y="478"/>
                  </a:cubicBezTo>
                  <a:cubicBezTo>
                    <a:pt x="444" y="509"/>
                    <a:pt x="444" y="509"/>
                    <a:pt x="444" y="509"/>
                  </a:cubicBezTo>
                  <a:cubicBezTo>
                    <a:pt x="515" y="438"/>
                    <a:pt x="515" y="438"/>
                    <a:pt x="515" y="438"/>
                  </a:cubicBezTo>
                  <a:cubicBezTo>
                    <a:pt x="485" y="408"/>
                    <a:pt x="485" y="408"/>
                    <a:pt x="485" y="408"/>
                  </a:cubicBezTo>
                  <a:cubicBezTo>
                    <a:pt x="502" y="384"/>
                    <a:pt x="514" y="356"/>
                    <a:pt x="520" y="327"/>
                  </a:cubicBezTo>
                  <a:cubicBezTo>
                    <a:pt x="564" y="327"/>
                    <a:pt x="564" y="327"/>
                    <a:pt x="564" y="327"/>
                  </a:cubicBezTo>
                  <a:cubicBezTo>
                    <a:pt x="564" y="227"/>
                    <a:pt x="564" y="227"/>
                    <a:pt x="564" y="227"/>
                  </a:cubicBezTo>
                  <a:cubicBezTo>
                    <a:pt x="521" y="227"/>
                    <a:pt x="521" y="227"/>
                    <a:pt x="521" y="227"/>
                  </a:cubicBezTo>
                  <a:cubicBezTo>
                    <a:pt x="515" y="196"/>
                    <a:pt x="503" y="168"/>
                    <a:pt x="486" y="143"/>
                  </a:cubicBezTo>
                  <a:cubicBezTo>
                    <a:pt x="518" y="111"/>
                    <a:pt x="518" y="111"/>
                    <a:pt x="518" y="111"/>
                  </a:cubicBezTo>
                  <a:cubicBezTo>
                    <a:pt x="447" y="40"/>
                    <a:pt x="447" y="40"/>
                    <a:pt x="447" y="40"/>
                  </a:cubicBezTo>
                  <a:cubicBezTo>
                    <a:pt x="415" y="72"/>
                    <a:pt x="415" y="72"/>
                    <a:pt x="415" y="72"/>
                  </a:cubicBezTo>
                  <a:cubicBezTo>
                    <a:pt x="389" y="56"/>
                    <a:pt x="361" y="44"/>
                    <a:pt x="330" y="38"/>
                  </a:cubicBezTo>
                  <a:cubicBezTo>
                    <a:pt x="330" y="0"/>
                    <a:pt x="330" y="0"/>
                    <a:pt x="330" y="0"/>
                  </a:cubicBezTo>
                  <a:cubicBezTo>
                    <a:pt x="230" y="0"/>
                    <a:pt x="230" y="0"/>
                    <a:pt x="230" y="0"/>
                  </a:cubicBezTo>
                  <a:cubicBezTo>
                    <a:pt x="230" y="39"/>
                    <a:pt x="230" y="39"/>
                    <a:pt x="230" y="39"/>
                  </a:cubicBezTo>
                  <a:cubicBezTo>
                    <a:pt x="201" y="46"/>
                    <a:pt x="174" y="57"/>
                    <a:pt x="150" y="73"/>
                  </a:cubicBezTo>
                  <a:cubicBezTo>
                    <a:pt x="116" y="39"/>
                    <a:pt x="116" y="39"/>
                    <a:pt x="116" y="39"/>
                  </a:cubicBezTo>
                  <a:cubicBezTo>
                    <a:pt x="45" y="110"/>
                    <a:pt x="45" y="110"/>
                    <a:pt x="45" y="110"/>
                  </a:cubicBezTo>
                  <a:cubicBezTo>
                    <a:pt x="79" y="144"/>
                    <a:pt x="79" y="144"/>
                    <a:pt x="79" y="144"/>
                  </a:cubicBezTo>
                  <a:cubicBezTo>
                    <a:pt x="63" y="169"/>
                    <a:pt x="51" y="197"/>
                    <a:pt x="45" y="227"/>
                  </a:cubicBezTo>
                  <a:lnTo>
                    <a:pt x="0" y="227"/>
                  </a:lnTo>
                  <a:close/>
                  <a:moveTo>
                    <a:pt x="283" y="104"/>
                  </a:moveTo>
                  <a:cubicBezTo>
                    <a:pt x="378" y="104"/>
                    <a:pt x="456" y="181"/>
                    <a:pt x="456" y="275"/>
                  </a:cubicBezTo>
                  <a:cubicBezTo>
                    <a:pt x="456" y="369"/>
                    <a:pt x="378" y="446"/>
                    <a:pt x="283" y="446"/>
                  </a:cubicBezTo>
                  <a:cubicBezTo>
                    <a:pt x="188" y="446"/>
                    <a:pt x="110" y="369"/>
                    <a:pt x="110" y="275"/>
                  </a:cubicBezTo>
                  <a:cubicBezTo>
                    <a:pt x="110" y="181"/>
                    <a:pt x="188" y="104"/>
                    <a:pt x="283" y="1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20" name="Freeform 352"/>
            <p:cNvSpPr>
              <a:spLocks noEditPoints="1"/>
            </p:cNvSpPr>
            <p:nvPr/>
          </p:nvSpPr>
          <p:spPr bwMode="auto">
            <a:xfrm>
              <a:off x="2360636" y="2554071"/>
              <a:ext cx="120583" cy="119606"/>
            </a:xfrm>
            <a:custGeom>
              <a:avLst/>
              <a:gdLst>
                <a:gd name="T0" fmla="*/ 131 w 261"/>
                <a:gd name="T1" fmla="*/ 259 h 259"/>
                <a:gd name="T2" fmla="*/ 261 w 261"/>
                <a:gd name="T3" fmla="*/ 129 h 259"/>
                <a:gd name="T4" fmla="*/ 131 w 261"/>
                <a:gd name="T5" fmla="*/ 0 h 259"/>
                <a:gd name="T6" fmla="*/ 0 w 261"/>
                <a:gd name="T7" fmla="*/ 129 h 259"/>
                <a:gd name="T8" fmla="*/ 131 w 261"/>
                <a:gd name="T9" fmla="*/ 259 h 259"/>
                <a:gd name="T10" fmla="*/ 131 w 261"/>
                <a:gd name="T11" fmla="*/ 42 h 259"/>
                <a:gd name="T12" fmla="*/ 219 w 261"/>
                <a:gd name="T13" fmla="*/ 129 h 259"/>
                <a:gd name="T14" fmla="*/ 131 w 261"/>
                <a:gd name="T15" fmla="*/ 217 h 259"/>
                <a:gd name="T16" fmla="*/ 42 w 261"/>
                <a:gd name="T17" fmla="*/ 129 h 259"/>
                <a:gd name="T18" fmla="*/ 131 w 261"/>
                <a:gd name="T19" fmla="*/ 42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1" h="259">
                  <a:moveTo>
                    <a:pt x="131" y="259"/>
                  </a:moveTo>
                  <a:cubicBezTo>
                    <a:pt x="203" y="259"/>
                    <a:pt x="261" y="201"/>
                    <a:pt x="261" y="129"/>
                  </a:cubicBezTo>
                  <a:cubicBezTo>
                    <a:pt x="261" y="58"/>
                    <a:pt x="203" y="0"/>
                    <a:pt x="131" y="0"/>
                  </a:cubicBezTo>
                  <a:cubicBezTo>
                    <a:pt x="58" y="0"/>
                    <a:pt x="0" y="58"/>
                    <a:pt x="0" y="129"/>
                  </a:cubicBezTo>
                  <a:cubicBezTo>
                    <a:pt x="0" y="201"/>
                    <a:pt x="58" y="259"/>
                    <a:pt x="131" y="259"/>
                  </a:cubicBezTo>
                  <a:close/>
                  <a:moveTo>
                    <a:pt x="131" y="42"/>
                  </a:moveTo>
                  <a:cubicBezTo>
                    <a:pt x="179" y="42"/>
                    <a:pt x="219" y="81"/>
                    <a:pt x="219" y="129"/>
                  </a:cubicBezTo>
                  <a:cubicBezTo>
                    <a:pt x="219" y="177"/>
                    <a:pt x="179" y="217"/>
                    <a:pt x="131" y="217"/>
                  </a:cubicBezTo>
                  <a:cubicBezTo>
                    <a:pt x="82" y="217"/>
                    <a:pt x="42" y="177"/>
                    <a:pt x="42" y="129"/>
                  </a:cubicBezTo>
                  <a:cubicBezTo>
                    <a:pt x="42" y="81"/>
                    <a:pt x="82" y="42"/>
                    <a:pt x="131" y="42"/>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21" name="Oval 353"/>
            <p:cNvSpPr>
              <a:spLocks noChangeArrowheads="1"/>
            </p:cNvSpPr>
            <p:nvPr/>
          </p:nvSpPr>
          <p:spPr bwMode="auto">
            <a:xfrm>
              <a:off x="2399527" y="2592767"/>
              <a:ext cx="42800" cy="4162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grpSp>
      <p:sp>
        <p:nvSpPr>
          <p:cNvPr id="22" name="Freeform 35"/>
          <p:cNvSpPr>
            <a:spLocks noEditPoints="1"/>
          </p:cNvSpPr>
          <p:nvPr/>
        </p:nvSpPr>
        <p:spPr bwMode="auto">
          <a:xfrm>
            <a:off x="4714573" y="2031260"/>
            <a:ext cx="318539" cy="423139"/>
          </a:xfrm>
          <a:custGeom>
            <a:avLst/>
            <a:gdLst>
              <a:gd name="T0" fmla="*/ 73939 w 625"/>
              <a:gd name="T1" fmla="*/ 124194 h 852"/>
              <a:gd name="T2" fmla="*/ 62217 w 625"/>
              <a:gd name="T3" fmla="*/ 766762 h 852"/>
              <a:gd name="T4" fmla="*/ 563563 w 625"/>
              <a:gd name="T5" fmla="*/ 188091 h 852"/>
              <a:gd name="T6" fmla="*/ 520281 w 625"/>
              <a:gd name="T7" fmla="*/ 201590 h 852"/>
              <a:gd name="T8" fmla="*/ 64021 w 625"/>
              <a:gd name="T9" fmla="*/ 722664 h 852"/>
              <a:gd name="T10" fmla="*/ 243459 w 625"/>
              <a:gd name="T11" fmla="*/ 81896 h 852"/>
              <a:gd name="T12" fmla="*/ 320104 w 625"/>
              <a:gd name="T13" fmla="*/ 81896 h 852"/>
              <a:gd name="T14" fmla="*/ 280429 w 625"/>
              <a:gd name="T15" fmla="*/ 122394 h 852"/>
              <a:gd name="T16" fmla="*/ 196571 w 625"/>
              <a:gd name="T17" fmla="*/ 83696 h 852"/>
              <a:gd name="T18" fmla="*/ 103696 w 625"/>
              <a:gd name="T19" fmla="*/ 194390 h 852"/>
              <a:gd name="T20" fmla="*/ 459867 w 625"/>
              <a:gd name="T21" fmla="*/ 194390 h 852"/>
              <a:gd name="T22" fmla="*/ 366992 w 625"/>
              <a:gd name="T23" fmla="*/ 83696 h 852"/>
              <a:gd name="T24" fmla="*/ 196571 w 625"/>
              <a:gd name="T25" fmla="*/ 83696 h 852"/>
              <a:gd name="T26" fmla="*/ 199276 w 625"/>
              <a:gd name="T27" fmla="*/ 582271 h 852"/>
              <a:gd name="T28" fmla="*/ 136157 w 625"/>
              <a:gd name="T29" fmla="*/ 600270 h 852"/>
              <a:gd name="T30" fmla="*/ 122631 w 625"/>
              <a:gd name="T31" fmla="*/ 613770 h 852"/>
              <a:gd name="T32" fmla="*/ 199276 w 625"/>
              <a:gd name="T33" fmla="*/ 619169 h 852"/>
              <a:gd name="T34" fmla="*/ 119025 w 625"/>
              <a:gd name="T35" fmla="*/ 658767 h 852"/>
              <a:gd name="T36" fmla="*/ 218212 w 625"/>
              <a:gd name="T37" fmla="*/ 610170 h 852"/>
              <a:gd name="T38" fmla="*/ 218212 w 625"/>
              <a:gd name="T39" fmla="*/ 578671 h 852"/>
              <a:gd name="T40" fmla="*/ 99187 w 625"/>
              <a:gd name="T41" fmla="*/ 584971 h 852"/>
              <a:gd name="T42" fmla="*/ 192964 w 625"/>
              <a:gd name="T43" fmla="*/ 683966 h 852"/>
              <a:gd name="T44" fmla="*/ 192964 w 625"/>
              <a:gd name="T45" fmla="*/ 301485 h 852"/>
              <a:gd name="T46" fmla="*/ 136157 w 625"/>
              <a:gd name="T47" fmla="*/ 318584 h 852"/>
              <a:gd name="T48" fmla="*/ 155994 w 625"/>
              <a:gd name="T49" fmla="*/ 368982 h 852"/>
              <a:gd name="T50" fmla="*/ 119025 w 625"/>
              <a:gd name="T51" fmla="*/ 382481 h 852"/>
              <a:gd name="T52" fmla="*/ 192964 w 625"/>
              <a:gd name="T53" fmla="*/ 281686 h 852"/>
              <a:gd name="T54" fmla="*/ 99187 w 625"/>
              <a:gd name="T55" fmla="*/ 380681 h 852"/>
              <a:gd name="T56" fmla="*/ 217310 w 625"/>
              <a:gd name="T57" fmla="*/ 323084 h 852"/>
              <a:gd name="T58" fmla="*/ 216408 w 625"/>
              <a:gd name="T59" fmla="*/ 296985 h 852"/>
              <a:gd name="T60" fmla="*/ 199276 w 625"/>
              <a:gd name="T61" fmla="*/ 452678 h 852"/>
              <a:gd name="T62" fmla="*/ 122631 w 625"/>
              <a:gd name="T63" fmla="*/ 471577 h 852"/>
              <a:gd name="T64" fmla="*/ 199276 w 625"/>
              <a:gd name="T65" fmla="*/ 522874 h 852"/>
              <a:gd name="T66" fmla="*/ 218212 w 625"/>
              <a:gd name="T67" fmla="*/ 438278 h 852"/>
              <a:gd name="T68" fmla="*/ 99187 w 625"/>
              <a:gd name="T69" fmla="*/ 442778 h 852"/>
              <a:gd name="T70" fmla="*/ 199276 w 625"/>
              <a:gd name="T71" fmla="*/ 541773 h 852"/>
              <a:gd name="T72" fmla="*/ 260592 w 625"/>
              <a:gd name="T73" fmla="*/ 418479 h 852"/>
              <a:gd name="T74" fmla="*/ 294856 w 625"/>
              <a:gd name="T75" fmla="*/ 650668 h 852"/>
              <a:gd name="T76" fmla="*/ 452654 w 625"/>
              <a:gd name="T77" fmla="*/ 602070 h 852"/>
              <a:gd name="T78" fmla="*/ 288544 w 625"/>
              <a:gd name="T79" fmla="*/ 644368 h 852"/>
              <a:gd name="T80" fmla="*/ 452654 w 625"/>
              <a:gd name="T81" fmla="*/ 456277 h 852"/>
              <a:gd name="T82" fmla="*/ 288544 w 625"/>
              <a:gd name="T83" fmla="*/ 368982 h 852"/>
              <a:gd name="T84" fmla="*/ 288544 w 625"/>
              <a:gd name="T85" fmla="*/ 316784 h 8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25" h="852">
                <a:moveTo>
                  <a:pt x="48" y="224"/>
                </a:moveTo>
                <a:cubicBezTo>
                  <a:pt x="48" y="200"/>
                  <a:pt x="59" y="188"/>
                  <a:pt x="82" y="188"/>
                </a:cubicBezTo>
                <a:lnTo>
                  <a:pt x="82" y="138"/>
                </a:lnTo>
                <a:cubicBezTo>
                  <a:pt x="39" y="139"/>
                  <a:pt x="0" y="167"/>
                  <a:pt x="0" y="209"/>
                </a:cubicBezTo>
                <a:lnTo>
                  <a:pt x="0" y="783"/>
                </a:lnTo>
                <a:cubicBezTo>
                  <a:pt x="0" y="818"/>
                  <a:pt x="34" y="852"/>
                  <a:pt x="69" y="852"/>
                </a:cubicBezTo>
                <a:lnTo>
                  <a:pt x="556" y="852"/>
                </a:lnTo>
                <a:cubicBezTo>
                  <a:pt x="591" y="852"/>
                  <a:pt x="625" y="818"/>
                  <a:pt x="625" y="783"/>
                </a:cubicBezTo>
                <a:lnTo>
                  <a:pt x="625" y="209"/>
                </a:lnTo>
                <a:cubicBezTo>
                  <a:pt x="625" y="167"/>
                  <a:pt x="586" y="139"/>
                  <a:pt x="543" y="138"/>
                </a:cubicBezTo>
                <a:lnTo>
                  <a:pt x="543" y="188"/>
                </a:lnTo>
                <a:cubicBezTo>
                  <a:pt x="566" y="188"/>
                  <a:pt x="577" y="200"/>
                  <a:pt x="577" y="224"/>
                </a:cubicBezTo>
                <a:lnTo>
                  <a:pt x="577" y="768"/>
                </a:lnTo>
                <a:cubicBezTo>
                  <a:pt x="577" y="785"/>
                  <a:pt x="570" y="803"/>
                  <a:pt x="554" y="803"/>
                </a:cubicBezTo>
                <a:lnTo>
                  <a:pt x="71" y="803"/>
                </a:lnTo>
                <a:cubicBezTo>
                  <a:pt x="53" y="803"/>
                  <a:pt x="48" y="783"/>
                  <a:pt x="48" y="764"/>
                </a:cubicBezTo>
                <a:lnTo>
                  <a:pt x="48" y="224"/>
                </a:lnTo>
                <a:close/>
                <a:moveTo>
                  <a:pt x="270" y="91"/>
                </a:moveTo>
                <a:cubicBezTo>
                  <a:pt x="270" y="71"/>
                  <a:pt x="289" y="52"/>
                  <a:pt x="309" y="52"/>
                </a:cubicBezTo>
                <a:lnTo>
                  <a:pt x="316" y="52"/>
                </a:lnTo>
                <a:cubicBezTo>
                  <a:pt x="336" y="52"/>
                  <a:pt x="355" y="71"/>
                  <a:pt x="355" y="91"/>
                </a:cubicBezTo>
                <a:lnTo>
                  <a:pt x="355" y="95"/>
                </a:lnTo>
                <a:cubicBezTo>
                  <a:pt x="355" y="117"/>
                  <a:pt x="336" y="136"/>
                  <a:pt x="314" y="136"/>
                </a:cubicBezTo>
                <a:lnTo>
                  <a:pt x="311" y="136"/>
                </a:lnTo>
                <a:cubicBezTo>
                  <a:pt x="289" y="136"/>
                  <a:pt x="270" y="117"/>
                  <a:pt x="270" y="95"/>
                </a:cubicBezTo>
                <a:lnTo>
                  <a:pt x="270" y="91"/>
                </a:lnTo>
                <a:close/>
                <a:moveTo>
                  <a:pt x="218" y="93"/>
                </a:moveTo>
                <a:lnTo>
                  <a:pt x="149" y="93"/>
                </a:lnTo>
                <a:cubicBezTo>
                  <a:pt x="126" y="93"/>
                  <a:pt x="115" y="104"/>
                  <a:pt x="115" y="127"/>
                </a:cubicBezTo>
                <a:lnTo>
                  <a:pt x="115" y="216"/>
                </a:lnTo>
                <a:cubicBezTo>
                  <a:pt x="115" y="231"/>
                  <a:pt x="124" y="246"/>
                  <a:pt x="138" y="246"/>
                </a:cubicBezTo>
                <a:lnTo>
                  <a:pt x="487" y="246"/>
                </a:lnTo>
                <a:cubicBezTo>
                  <a:pt x="501" y="246"/>
                  <a:pt x="510" y="231"/>
                  <a:pt x="510" y="216"/>
                </a:cubicBezTo>
                <a:lnTo>
                  <a:pt x="510" y="127"/>
                </a:lnTo>
                <a:cubicBezTo>
                  <a:pt x="510" y="104"/>
                  <a:pt x="499" y="93"/>
                  <a:pt x="476" y="93"/>
                </a:cubicBezTo>
                <a:lnTo>
                  <a:pt x="407" y="93"/>
                </a:lnTo>
                <a:cubicBezTo>
                  <a:pt x="407" y="45"/>
                  <a:pt x="366" y="0"/>
                  <a:pt x="320" y="0"/>
                </a:cubicBezTo>
                <a:lnTo>
                  <a:pt x="305" y="0"/>
                </a:lnTo>
                <a:cubicBezTo>
                  <a:pt x="259" y="0"/>
                  <a:pt x="218" y="45"/>
                  <a:pt x="218" y="93"/>
                </a:cubicBezTo>
                <a:close/>
                <a:moveTo>
                  <a:pt x="132" y="654"/>
                </a:moveTo>
                <a:cubicBezTo>
                  <a:pt x="132" y="649"/>
                  <a:pt x="133" y="647"/>
                  <a:pt x="138" y="647"/>
                </a:cubicBezTo>
                <a:lnTo>
                  <a:pt x="221" y="647"/>
                </a:lnTo>
                <a:lnTo>
                  <a:pt x="221" y="654"/>
                </a:lnTo>
                <a:cubicBezTo>
                  <a:pt x="221" y="661"/>
                  <a:pt x="186" y="680"/>
                  <a:pt x="180" y="684"/>
                </a:cubicBezTo>
                <a:cubicBezTo>
                  <a:pt x="174" y="679"/>
                  <a:pt x="161" y="667"/>
                  <a:pt x="151" y="667"/>
                </a:cubicBezTo>
                <a:lnTo>
                  <a:pt x="149" y="667"/>
                </a:lnTo>
                <a:cubicBezTo>
                  <a:pt x="144" y="667"/>
                  <a:pt x="136" y="675"/>
                  <a:pt x="136" y="680"/>
                </a:cubicBezTo>
                <a:lnTo>
                  <a:pt x="136" y="682"/>
                </a:lnTo>
                <a:cubicBezTo>
                  <a:pt x="136" y="688"/>
                  <a:pt x="167" y="721"/>
                  <a:pt x="173" y="721"/>
                </a:cubicBezTo>
                <a:lnTo>
                  <a:pt x="175" y="721"/>
                </a:lnTo>
                <a:cubicBezTo>
                  <a:pt x="180" y="721"/>
                  <a:pt x="214" y="693"/>
                  <a:pt x="221" y="688"/>
                </a:cubicBezTo>
                <a:cubicBezTo>
                  <a:pt x="221" y="700"/>
                  <a:pt x="225" y="738"/>
                  <a:pt x="214" y="738"/>
                </a:cubicBezTo>
                <a:lnTo>
                  <a:pt x="138" y="738"/>
                </a:lnTo>
                <a:cubicBezTo>
                  <a:pt x="133" y="738"/>
                  <a:pt x="132" y="737"/>
                  <a:pt x="132" y="732"/>
                </a:cubicBezTo>
                <a:lnTo>
                  <a:pt x="132" y="654"/>
                </a:lnTo>
                <a:close/>
                <a:moveTo>
                  <a:pt x="214" y="760"/>
                </a:moveTo>
                <a:cubicBezTo>
                  <a:pt x="255" y="760"/>
                  <a:pt x="240" y="715"/>
                  <a:pt x="242" y="678"/>
                </a:cubicBezTo>
                <a:cubicBezTo>
                  <a:pt x="243" y="658"/>
                  <a:pt x="292" y="642"/>
                  <a:pt x="296" y="624"/>
                </a:cubicBezTo>
                <a:lnTo>
                  <a:pt x="290" y="624"/>
                </a:lnTo>
                <a:cubicBezTo>
                  <a:pt x="275" y="624"/>
                  <a:pt x="253" y="637"/>
                  <a:pt x="242" y="643"/>
                </a:cubicBezTo>
                <a:cubicBezTo>
                  <a:pt x="237" y="635"/>
                  <a:pt x="232" y="626"/>
                  <a:pt x="218" y="626"/>
                </a:cubicBezTo>
                <a:lnTo>
                  <a:pt x="134" y="626"/>
                </a:lnTo>
                <a:cubicBezTo>
                  <a:pt x="122" y="626"/>
                  <a:pt x="110" y="637"/>
                  <a:pt x="110" y="650"/>
                </a:cubicBezTo>
                <a:lnTo>
                  <a:pt x="110" y="736"/>
                </a:lnTo>
                <a:cubicBezTo>
                  <a:pt x="110" y="750"/>
                  <a:pt x="123" y="760"/>
                  <a:pt x="138" y="760"/>
                </a:cubicBezTo>
                <a:lnTo>
                  <a:pt x="214" y="760"/>
                </a:lnTo>
                <a:close/>
                <a:moveTo>
                  <a:pt x="132" y="341"/>
                </a:moveTo>
                <a:cubicBezTo>
                  <a:pt x="132" y="336"/>
                  <a:pt x="133" y="335"/>
                  <a:pt x="138" y="335"/>
                </a:cubicBezTo>
                <a:lnTo>
                  <a:pt x="214" y="335"/>
                </a:lnTo>
                <a:cubicBezTo>
                  <a:pt x="219" y="335"/>
                  <a:pt x="221" y="336"/>
                  <a:pt x="221" y="341"/>
                </a:cubicBezTo>
                <a:cubicBezTo>
                  <a:pt x="221" y="346"/>
                  <a:pt x="184" y="371"/>
                  <a:pt x="180" y="371"/>
                </a:cubicBezTo>
                <a:cubicBezTo>
                  <a:pt x="175" y="371"/>
                  <a:pt x="164" y="354"/>
                  <a:pt x="151" y="354"/>
                </a:cubicBezTo>
                <a:cubicBezTo>
                  <a:pt x="145" y="354"/>
                  <a:pt x="136" y="361"/>
                  <a:pt x="136" y="367"/>
                </a:cubicBezTo>
                <a:lnTo>
                  <a:pt x="136" y="369"/>
                </a:lnTo>
                <a:cubicBezTo>
                  <a:pt x="136" y="378"/>
                  <a:pt x="166" y="406"/>
                  <a:pt x="173" y="410"/>
                </a:cubicBezTo>
                <a:lnTo>
                  <a:pt x="221" y="376"/>
                </a:lnTo>
                <a:lnTo>
                  <a:pt x="221" y="425"/>
                </a:lnTo>
                <a:lnTo>
                  <a:pt x="132" y="425"/>
                </a:lnTo>
                <a:lnTo>
                  <a:pt x="132" y="341"/>
                </a:lnTo>
                <a:close/>
                <a:moveTo>
                  <a:pt x="240" y="330"/>
                </a:moveTo>
                <a:cubicBezTo>
                  <a:pt x="237" y="319"/>
                  <a:pt x="228" y="313"/>
                  <a:pt x="214" y="313"/>
                </a:cubicBezTo>
                <a:lnTo>
                  <a:pt x="138" y="313"/>
                </a:lnTo>
                <a:cubicBezTo>
                  <a:pt x="123" y="313"/>
                  <a:pt x="110" y="322"/>
                  <a:pt x="110" y="337"/>
                </a:cubicBezTo>
                <a:lnTo>
                  <a:pt x="110" y="423"/>
                </a:lnTo>
                <a:cubicBezTo>
                  <a:pt x="110" y="436"/>
                  <a:pt x="122" y="447"/>
                  <a:pt x="134" y="447"/>
                </a:cubicBezTo>
                <a:lnTo>
                  <a:pt x="218" y="447"/>
                </a:lnTo>
                <a:cubicBezTo>
                  <a:pt x="252" y="447"/>
                  <a:pt x="242" y="393"/>
                  <a:pt x="241" y="359"/>
                </a:cubicBezTo>
                <a:lnTo>
                  <a:pt x="296" y="313"/>
                </a:lnTo>
                <a:cubicBezTo>
                  <a:pt x="296" y="313"/>
                  <a:pt x="292" y="311"/>
                  <a:pt x="292" y="311"/>
                </a:cubicBezTo>
                <a:cubicBezTo>
                  <a:pt x="271" y="311"/>
                  <a:pt x="253" y="329"/>
                  <a:pt x="240" y="330"/>
                </a:cubicBezTo>
                <a:close/>
                <a:moveTo>
                  <a:pt x="132" y="492"/>
                </a:moveTo>
                <a:lnTo>
                  <a:pt x="221" y="492"/>
                </a:lnTo>
                <a:lnTo>
                  <a:pt x="221" y="503"/>
                </a:lnTo>
                <a:lnTo>
                  <a:pt x="180" y="529"/>
                </a:lnTo>
                <a:lnTo>
                  <a:pt x="152" y="508"/>
                </a:lnTo>
                <a:cubicBezTo>
                  <a:pt x="145" y="513"/>
                  <a:pt x="136" y="515"/>
                  <a:pt x="136" y="524"/>
                </a:cubicBezTo>
                <a:cubicBezTo>
                  <a:pt x="136" y="531"/>
                  <a:pt x="167" y="565"/>
                  <a:pt x="173" y="565"/>
                </a:cubicBezTo>
                <a:cubicBezTo>
                  <a:pt x="183" y="565"/>
                  <a:pt x="209" y="536"/>
                  <a:pt x="221" y="533"/>
                </a:cubicBezTo>
                <a:lnTo>
                  <a:pt x="221" y="581"/>
                </a:lnTo>
                <a:lnTo>
                  <a:pt x="132" y="581"/>
                </a:lnTo>
                <a:lnTo>
                  <a:pt x="132" y="492"/>
                </a:lnTo>
                <a:close/>
                <a:moveTo>
                  <a:pt x="242" y="487"/>
                </a:moveTo>
                <a:cubicBezTo>
                  <a:pt x="238" y="480"/>
                  <a:pt x="233" y="470"/>
                  <a:pt x="221" y="470"/>
                </a:cubicBezTo>
                <a:lnTo>
                  <a:pt x="132" y="470"/>
                </a:lnTo>
                <a:cubicBezTo>
                  <a:pt x="121" y="470"/>
                  <a:pt x="110" y="481"/>
                  <a:pt x="110" y="492"/>
                </a:cubicBezTo>
                <a:lnTo>
                  <a:pt x="110" y="581"/>
                </a:lnTo>
                <a:cubicBezTo>
                  <a:pt x="110" y="591"/>
                  <a:pt x="121" y="602"/>
                  <a:pt x="132" y="602"/>
                </a:cubicBezTo>
                <a:lnTo>
                  <a:pt x="221" y="602"/>
                </a:lnTo>
                <a:cubicBezTo>
                  <a:pt x="252" y="602"/>
                  <a:pt x="242" y="547"/>
                  <a:pt x="242" y="515"/>
                </a:cubicBezTo>
                <a:lnTo>
                  <a:pt x="296" y="469"/>
                </a:lnTo>
                <a:lnTo>
                  <a:pt x="289" y="465"/>
                </a:lnTo>
                <a:lnTo>
                  <a:pt x="242" y="487"/>
                </a:lnTo>
                <a:close/>
                <a:moveTo>
                  <a:pt x="320" y="716"/>
                </a:moveTo>
                <a:cubicBezTo>
                  <a:pt x="320" y="721"/>
                  <a:pt x="322" y="723"/>
                  <a:pt x="327" y="723"/>
                </a:cubicBezTo>
                <a:lnTo>
                  <a:pt x="495" y="723"/>
                </a:lnTo>
                <a:cubicBezTo>
                  <a:pt x="500" y="723"/>
                  <a:pt x="502" y="721"/>
                  <a:pt x="502" y="716"/>
                </a:cubicBezTo>
                <a:lnTo>
                  <a:pt x="502" y="669"/>
                </a:lnTo>
                <a:cubicBezTo>
                  <a:pt x="502" y="664"/>
                  <a:pt x="500" y="663"/>
                  <a:pt x="495" y="663"/>
                </a:cubicBezTo>
                <a:lnTo>
                  <a:pt x="320" y="663"/>
                </a:lnTo>
                <a:lnTo>
                  <a:pt x="320" y="716"/>
                </a:lnTo>
                <a:close/>
                <a:moveTo>
                  <a:pt x="320" y="565"/>
                </a:moveTo>
                <a:lnTo>
                  <a:pt x="502" y="565"/>
                </a:lnTo>
                <a:lnTo>
                  <a:pt x="502" y="507"/>
                </a:lnTo>
                <a:lnTo>
                  <a:pt x="320" y="507"/>
                </a:lnTo>
                <a:lnTo>
                  <a:pt x="320" y="565"/>
                </a:lnTo>
                <a:close/>
                <a:moveTo>
                  <a:pt x="320" y="410"/>
                </a:moveTo>
                <a:lnTo>
                  <a:pt x="452" y="410"/>
                </a:lnTo>
                <a:lnTo>
                  <a:pt x="452" y="352"/>
                </a:lnTo>
                <a:lnTo>
                  <a:pt x="320" y="352"/>
                </a:lnTo>
                <a:lnTo>
                  <a:pt x="320" y="41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grpSp>
        <p:nvGrpSpPr>
          <p:cNvPr id="23" name="组合 22"/>
          <p:cNvGrpSpPr/>
          <p:nvPr/>
        </p:nvGrpSpPr>
        <p:grpSpPr>
          <a:xfrm>
            <a:off x="7132259" y="2077483"/>
            <a:ext cx="371800" cy="330383"/>
            <a:chOff x="6007636" y="4287159"/>
            <a:chExt cx="438051" cy="389258"/>
          </a:xfrm>
          <a:solidFill>
            <a:schemeClr val="bg1"/>
          </a:solidFill>
        </p:grpSpPr>
        <p:sp>
          <p:nvSpPr>
            <p:cNvPr id="24" name="Freeform 824"/>
            <p:cNvSpPr>
              <a:spLocks noEditPoints="1"/>
            </p:cNvSpPr>
            <p:nvPr/>
          </p:nvSpPr>
          <p:spPr bwMode="auto">
            <a:xfrm>
              <a:off x="6007636" y="4287159"/>
              <a:ext cx="438051" cy="389258"/>
            </a:xfrm>
            <a:custGeom>
              <a:avLst/>
              <a:gdLst>
                <a:gd name="T0" fmla="*/ 166 w 171"/>
                <a:gd name="T1" fmla="*/ 0 h 152"/>
                <a:gd name="T2" fmla="*/ 6 w 171"/>
                <a:gd name="T3" fmla="*/ 0 h 152"/>
                <a:gd name="T4" fmla="*/ 0 w 171"/>
                <a:gd name="T5" fmla="*/ 5 h 152"/>
                <a:gd name="T6" fmla="*/ 0 w 171"/>
                <a:gd name="T7" fmla="*/ 146 h 152"/>
                <a:gd name="T8" fmla="*/ 6 w 171"/>
                <a:gd name="T9" fmla="*/ 152 h 152"/>
                <a:gd name="T10" fmla="*/ 166 w 171"/>
                <a:gd name="T11" fmla="*/ 152 h 152"/>
                <a:gd name="T12" fmla="*/ 171 w 171"/>
                <a:gd name="T13" fmla="*/ 146 h 152"/>
                <a:gd name="T14" fmla="*/ 171 w 171"/>
                <a:gd name="T15" fmla="*/ 5 h 152"/>
                <a:gd name="T16" fmla="*/ 166 w 171"/>
                <a:gd name="T17" fmla="*/ 0 h 152"/>
                <a:gd name="T18" fmla="*/ 132 w 171"/>
                <a:gd name="T19" fmla="*/ 12 h 152"/>
                <a:gd name="T20" fmla="*/ 139 w 171"/>
                <a:gd name="T21" fmla="*/ 19 h 152"/>
                <a:gd name="T22" fmla="*/ 132 w 171"/>
                <a:gd name="T23" fmla="*/ 26 h 152"/>
                <a:gd name="T24" fmla="*/ 125 w 171"/>
                <a:gd name="T25" fmla="*/ 19 h 152"/>
                <a:gd name="T26" fmla="*/ 132 w 171"/>
                <a:gd name="T27" fmla="*/ 12 h 152"/>
                <a:gd name="T28" fmla="*/ 111 w 171"/>
                <a:gd name="T29" fmla="*/ 12 h 152"/>
                <a:gd name="T30" fmla="*/ 118 w 171"/>
                <a:gd name="T31" fmla="*/ 19 h 152"/>
                <a:gd name="T32" fmla="*/ 111 w 171"/>
                <a:gd name="T33" fmla="*/ 26 h 152"/>
                <a:gd name="T34" fmla="*/ 103 w 171"/>
                <a:gd name="T35" fmla="*/ 19 h 152"/>
                <a:gd name="T36" fmla="*/ 111 w 171"/>
                <a:gd name="T37" fmla="*/ 12 h 152"/>
                <a:gd name="T38" fmla="*/ 160 w 171"/>
                <a:gd name="T39" fmla="*/ 141 h 152"/>
                <a:gd name="T40" fmla="*/ 11 w 171"/>
                <a:gd name="T41" fmla="*/ 141 h 152"/>
                <a:gd name="T42" fmla="*/ 11 w 171"/>
                <a:gd name="T43" fmla="*/ 38 h 152"/>
                <a:gd name="T44" fmla="*/ 160 w 171"/>
                <a:gd name="T45" fmla="*/ 38 h 152"/>
                <a:gd name="T46" fmla="*/ 160 w 171"/>
                <a:gd name="T47" fmla="*/ 141 h 152"/>
                <a:gd name="T48" fmla="*/ 153 w 171"/>
                <a:gd name="T49" fmla="*/ 26 h 152"/>
                <a:gd name="T50" fmla="*/ 146 w 171"/>
                <a:gd name="T51" fmla="*/ 19 h 152"/>
                <a:gd name="T52" fmla="*/ 153 w 171"/>
                <a:gd name="T53" fmla="*/ 12 h 152"/>
                <a:gd name="T54" fmla="*/ 160 w 171"/>
                <a:gd name="T55" fmla="*/ 19 h 152"/>
                <a:gd name="T56" fmla="*/ 153 w 171"/>
                <a:gd name="T57" fmla="*/ 2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1" h="152">
                  <a:moveTo>
                    <a:pt x="166" y="0"/>
                  </a:moveTo>
                  <a:cubicBezTo>
                    <a:pt x="6" y="0"/>
                    <a:pt x="6" y="0"/>
                    <a:pt x="6" y="0"/>
                  </a:cubicBezTo>
                  <a:cubicBezTo>
                    <a:pt x="3" y="0"/>
                    <a:pt x="0" y="2"/>
                    <a:pt x="0" y="5"/>
                  </a:cubicBezTo>
                  <a:cubicBezTo>
                    <a:pt x="0" y="146"/>
                    <a:pt x="0" y="146"/>
                    <a:pt x="0" y="146"/>
                  </a:cubicBezTo>
                  <a:cubicBezTo>
                    <a:pt x="0" y="149"/>
                    <a:pt x="3" y="152"/>
                    <a:pt x="6" y="152"/>
                  </a:cubicBezTo>
                  <a:cubicBezTo>
                    <a:pt x="166" y="152"/>
                    <a:pt x="166" y="152"/>
                    <a:pt x="166" y="152"/>
                  </a:cubicBezTo>
                  <a:cubicBezTo>
                    <a:pt x="169" y="152"/>
                    <a:pt x="171" y="149"/>
                    <a:pt x="171" y="146"/>
                  </a:cubicBezTo>
                  <a:cubicBezTo>
                    <a:pt x="171" y="5"/>
                    <a:pt x="171" y="5"/>
                    <a:pt x="171" y="5"/>
                  </a:cubicBezTo>
                  <a:cubicBezTo>
                    <a:pt x="171" y="2"/>
                    <a:pt x="169" y="0"/>
                    <a:pt x="166" y="0"/>
                  </a:cubicBezTo>
                  <a:close/>
                  <a:moveTo>
                    <a:pt x="132" y="12"/>
                  </a:moveTo>
                  <a:cubicBezTo>
                    <a:pt x="136" y="12"/>
                    <a:pt x="139" y="15"/>
                    <a:pt x="139" y="19"/>
                  </a:cubicBezTo>
                  <a:cubicBezTo>
                    <a:pt x="139" y="23"/>
                    <a:pt x="136" y="26"/>
                    <a:pt x="132" y="26"/>
                  </a:cubicBezTo>
                  <a:cubicBezTo>
                    <a:pt x="128" y="26"/>
                    <a:pt x="125" y="23"/>
                    <a:pt x="125" y="19"/>
                  </a:cubicBezTo>
                  <a:cubicBezTo>
                    <a:pt x="125" y="15"/>
                    <a:pt x="128" y="12"/>
                    <a:pt x="132" y="12"/>
                  </a:cubicBezTo>
                  <a:close/>
                  <a:moveTo>
                    <a:pt x="111" y="12"/>
                  </a:moveTo>
                  <a:cubicBezTo>
                    <a:pt x="115" y="12"/>
                    <a:pt x="118" y="15"/>
                    <a:pt x="118" y="19"/>
                  </a:cubicBezTo>
                  <a:cubicBezTo>
                    <a:pt x="118" y="23"/>
                    <a:pt x="115" y="26"/>
                    <a:pt x="111" y="26"/>
                  </a:cubicBezTo>
                  <a:cubicBezTo>
                    <a:pt x="107" y="26"/>
                    <a:pt x="103" y="23"/>
                    <a:pt x="103" y="19"/>
                  </a:cubicBezTo>
                  <a:cubicBezTo>
                    <a:pt x="103" y="15"/>
                    <a:pt x="107" y="12"/>
                    <a:pt x="111" y="12"/>
                  </a:cubicBezTo>
                  <a:close/>
                  <a:moveTo>
                    <a:pt x="160" y="141"/>
                  </a:moveTo>
                  <a:cubicBezTo>
                    <a:pt x="11" y="141"/>
                    <a:pt x="11" y="141"/>
                    <a:pt x="11" y="141"/>
                  </a:cubicBezTo>
                  <a:cubicBezTo>
                    <a:pt x="11" y="38"/>
                    <a:pt x="11" y="38"/>
                    <a:pt x="11" y="38"/>
                  </a:cubicBezTo>
                  <a:cubicBezTo>
                    <a:pt x="160" y="38"/>
                    <a:pt x="160" y="38"/>
                    <a:pt x="160" y="38"/>
                  </a:cubicBezTo>
                  <a:lnTo>
                    <a:pt x="160" y="141"/>
                  </a:lnTo>
                  <a:close/>
                  <a:moveTo>
                    <a:pt x="153" y="26"/>
                  </a:moveTo>
                  <a:cubicBezTo>
                    <a:pt x="149" y="26"/>
                    <a:pt x="146" y="23"/>
                    <a:pt x="146" y="19"/>
                  </a:cubicBezTo>
                  <a:cubicBezTo>
                    <a:pt x="146" y="15"/>
                    <a:pt x="149" y="12"/>
                    <a:pt x="153" y="12"/>
                  </a:cubicBezTo>
                  <a:cubicBezTo>
                    <a:pt x="157" y="12"/>
                    <a:pt x="160" y="15"/>
                    <a:pt x="160" y="19"/>
                  </a:cubicBezTo>
                  <a:cubicBezTo>
                    <a:pt x="160" y="23"/>
                    <a:pt x="157" y="26"/>
                    <a:pt x="153" y="2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25" name="Freeform 825"/>
            <p:cNvSpPr>
              <a:spLocks/>
            </p:cNvSpPr>
            <p:nvPr/>
          </p:nvSpPr>
          <p:spPr bwMode="auto">
            <a:xfrm>
              <a:off x="6287381" y="4404262"/>
              <a:ext cx="40119" cy="33613"/>
            </a:xfrm>
            <a:custGeom>
              <a:avLst/>
              <a:gdLst>
                <a:gd name="T0" fmla="*/ 16 w 16"/>
                <a:gd name="T1" fmla="*/ 11 h 13"/>
                <a:gd name="T2" fmla="*/ 13 w 16"/>
                <a:gd name="T3" fmla="*/ 13 h 13"/>
                <a:gd name="T4" fmla="*/ 2 w 16"/>
                <a:gd name="T5" fmla="*/ 13 h 13"/>
                <a:gd name="T6" fmla="*/ 0 w 16"/>
                <a:gd name="T7" fmla="*/ 11 h 13"/>
                <a:gd name="T8" fmla="*/ 0 w 16"/>
                <a:gd name="T9" fmla="*/ 2 h 13"/>
                <a:gd name="T10" fmla="*/ 2 w 16"/>
                <a:gd name="T11" fmla="*/ 0 h 13"/>
                <a:gd name="T12" fmla="*/ 13 w 16"/>
                <a:gd name="T13" fmla="*/ 0 h 13"/>
                <a:gd name="T14" fmla="*/ 16 w 16"/>
                <a:gd name="T15" fmla="*/ 2 h 13"/>
                <a:gd name="T16" fmla="*/ 16 w 16"/>
                <a:gd name="T17"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3">
                  <a:moveTo>
                    <a:pt x="16" y="11"/>
                  </a:moveTo>
                  <a:cubicBezTo>
                    <a:pt x="16" y="12"/>
                    <a:pt x="15" y="13"/>
                    <a:pt x="13" y="13"/>
                  </a:cubicBezTo>
                  <a:cubicBezTo>
                    <a:pt x="2" y="13"/>
                    <a:pt x="2" y="13"/>
                    <a:pt x="2" y="13"/>
                  </a:cubicBezTo>
                  <a:cubicBezTo>
                    <a:pt x="1" y="13"/>
                    <a:pt x="0" y="12"/>
                    <a:pt x="0" y="11"/>
                  </a:cubicBezTo>
                  <a:cubicBezTo>
                    <a:pt x="0" y="2"/>
                    <a:pt x="0" y="2"/>
                    <a:pt x="0" y="2"/>
                  </a:cubicBezTo>
                  <a:cubicBezTo>
                    <a:pt x="0" y="1"/>
                    <a:pt x="1" y="0"/>
                    <a:pt x="2" y="0"/>
                  </a:cubicBezTo>
                  <a:cubicBezTo>
                    <a:pt x="13" y="0"/>
                    <a:pt x="13" y="0"/>
                    <a:pt x="13" y="0"/>
                  </a:cubicBezTo>
                  <a:cubicBezTo>
                    <a:pt x="15" y="0"/>
                    <a:pt x="16" y="1"/>
                    <a:pt x="16" y="2"/>
                  </a:cubicBezTo>
                  <a:lnTo>
                    <a:pt x="16" y="1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26" name="Freeform 826"/>
            <p:cNvSpPr>
              <a:spLocks/>
            </p:cNvSpPr>
            <p:nvPr/>
          </p:nvSpPr>
          <p:spPr bwMode="auto">
            <a:xfrm>
              <a:off x="6222324" y="4435706"/>
              <a:ext cx="46625" cy="48793"/>
            </a:xfrm>
            <a:custGeom>
              <a:avLst/>
              <a:gdLst>
                <a:gd name="T0" fmla="*/ 17 w 18"/>
                <a:gd name="T1" fmla="*/ 4 h 19"/>
                <a:gd name="T2" fmla="*/ 18 w 18"/>
                <a:gd name="T3" fmla="*/ 8 h 19"/>
                <a:gd name="T4" fmla="*/ 12 w 18"/>
                <a:gd name="T5" fmla="*/ 17 h 19"/>
                <a:gd name="T6" fmla="*/ 9 w 18"/>
                <a:gd name="T7" fmla="*/ 18 h 19"/>
                <a:gd name="T8" fmla="*/ 1 w 18"/>
                <a:gd name="T9" fmla="*/ 14 h 19"/>
                <a:gd name="T10" fmla="*/ 0 w 18"/>
                <a:gd name="T11" fmla="*/ 11 h 19"/>
                <a:gd name="T12" fmla="*/ 6 w 18"/>
                <a:gd name="T13" fmla="*/ 1 h 19"/>
                <a:gd name="T14" fmla="*/ 9 w 18"/>
                <a:gd name="T15" fmla="*/ 0 h 19"/>
                <a:gd name="T16" fmla="*/ 17 w 18"/>
                <a:gd name="T17" fmla="*/ 4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19">
                  <a:moveTo>
                    <a:pt x="17" y="4"/>
                  </a:moveTo>
                  <a:cubicBezTo>
                    <a:pt x="18" y="5"/>
                    <a:pt x="18" y="7"/>
                    <a:pt x="18" y="8"/>
                  </a:cubicBezTo>
                  <a:cubicBezTo>
                    <a:pt x="12" y="17"/>
                    <a:pt x="12" y="17"/>
                    <a:pt x="12" y="17"/>
                  </a:cubicBezTo>
                  <a:cubicBezTo>
                    <a:pt x="11" y="19"/>
                    <a:pt x="10" y="19"/>
                    <a:pt x="9" y="18"/>
                  </a:cubicBezTo>
                  <a:cubicBezTo>
                    <a:pt x="1" y="14"/>
                    <a:pt x="1" y="14"/>
                    <a:pt x="1" y="14"/>
                  </a:cubicBezTo>
                  <a:cubicBezTo>
                    <a:pt x="0" y="14"/>
                    <a:pt x="0" y="12"/>
                    <a:pt x="0" y="11"/>
                  </a:cubicBezTo>
                  <a:cubicBezTo>
                    <a:pt x="6" y="1"/>
                    <a:pt x="6" y="1"/>
                    <a:pt x="6" y="1"/>
                  </a:cubicBezTo>
                  <a:cubicBezTo>
                    <a:pt x="7" y="0"/>
                    <a:pt x="8" y="0"/>
                    <a:pt x="9" y="0"/>
                  </a:cubicBezTo>
                  <a:lnTo>
                    <a:pt x="17" y="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27" name="Freeform 827"/>
            <p:cNvSpPr>
              <a:spLocks/>
            </p:cNvSpPr>
            <p:nvPr/>
          </p:nvSpPr>
          <p:spPr bwMode="auto">
            <a:xfrm>
              <a:off x="6225577" y="4505100"/>
              <a:ext cx="45540" cy="50962"/>
            </a:xfrm>
            <a:custGeom>
              <a:avLst/>
              <a:gdLst>
                <a:gd name="T0" fmla="*/ 9 w 18"/>
                <a:gd name="T1" fmla="*/ 1 h 20"/>
                <a:gd name="T2" fmla="*/ 12 w 18"/>
                <a:gd name="T3" fmla="*/ 2 h 20"/>
                <a:gd name="T4" fmla="*/ 18 w 18"/>
                <a:gd name="T5" fmla="*/ 12 h 20"/>
                <a:gd name="T6" fmla="*/ 17 w 18"/>
                <a:gd name="T7" fmla="*/ 15 h 20"/>
                <a:gd name="T8" fmla="*/ 9 w 18"/>
                <a:gd name="T9" fmla="*/ 19 h 20"/>
                <a:gd name="T10" fmla="*/ 6 w 18"/>
                <a:gd name="T11" fmla="*/ 18 h 20"/>
                <a:gd name="T12" fmla="*/ 0 w 18"/>
                <a:gd name="T13" fmla="*/ 9 h 20"/>
                <a:gd name="T14" fmla="*/ 1 w 18"/>
                <a:gd name="T15" fmla="*/ 5 h 20"/>
                <a:gd name="T16" fmla="*/ 9 w 18"/>
                <a:gd name="T17" fmla="*/ 1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20">
                  <a:moveTo>
                    <a:pt x="9" y="1"/>
                  </a:moveTo>
                  <a:cubicBezTo>
                    <a:pt x="10" y="0"/>
                    <a:pt x="11" y="1"/>
                    <a:pt x="12" y="2"/>
                  </a:cubicBezTo>
                  <a:cubicBezTo>
                    <a:pt x="18" y="12"/>
                    <a:pt x="18" y="12"/>
                    <a:pt x="18" y="12"/>
                  </a:cubicBezTo>
                  <a:cubicBezTo>
                    <a:pt x="18" y="13"/>
                    <a:pt x="18" y="14"/>
                    <a:pt x="17" y="15"/>
                  </a:cubicBezTo>
                  <a:cubicBezTo>
                    <a:pt x="9" y="19"/>
                    <a:pt x="9" y="19"/>
                    <a:pt x="9" y="19"/>
                  </a:cubicBezTo>
                  <a:cubicBezTo>
                    <a:pt x="8" y="20"/>
                    <a:pt x="7" y="20"/>
                    <a:pt x="6" y="18"/>
                  </a:cubicBezTo>
                  <a:cubicBezTo>
                    <a:pt x="0" y="9"/>
                    <a:pt x="0" y="9"/>
                    <a:pt x="0" y="9"/>
                  </a:cubicBezTo>
                  <a:cubicBezTo>
                    <a:pt x="0" y="8"/>
                    <a:pt x="0" y="6"/>
                    <a:pt x="1" y="5"/>
                  </a:cubicBezTo>
                  <a:lnTo>
                    <a:pt x="9"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28" name="Freeform 828"/>
            <p:cNvSpPr>
              <a:spLocks/>
            </p:cNvSpPr>
            <p:nvPr/>
          </p:nvSpPr>
          <p:spPr bwMode="auto">
            <a:xfrm>
              <a:off x="6291718" y="4548471"/>
              <a:ext cx="41203" cy="33613"/>
            </a:xfrm>
            <a:custGeom>
              <a:avLst/>
              <a:gdLst>
                <a:gd name="T0" fmla="*/ 0 w 16"/>
                <a:gd name="T1" fmla="*/ 2 h 13"/>
                <a:gd name="T2" fmla="*/ 2 w 16"/>
                <a:gd name="T3" fmla="*/ 0 h 13"/>
                <a:gd name="T4" fmla="*/ 13 w 16"/>
                <a:gd name="T5" fmla="*/ 0 h 13"/>
                <a:gd name="T6" fmla="*/ 16 w 16"/>
                <a:gd name="T7" fmla="*/ 2 h 13"/>
                <a:gd name="T8" fmla="*/ 16 w 16"/>
                <a:gd name="T9" fmla="*/ 10 h 13"/>
                <a:gd name="T10" fmla="*/ 13 w 16"/>
                <a:gd name="T11" fmla="*/ 13 h 13"/>
                <a:gd name="T12" fmla="*/ 2 w 16"/>
                <a:gd name="T13" fmla="*/ 13 h 13"/>
                <a:gd name="T14" fmla="*/ 0 w 16"/>
                <a:gd name="T15" fmla="*/ 10 h 13"/>
                <a:gd name="T16" fmla="*/ 0 w 16"/>
                <a:gd name="T17" fmla="*/ 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3">
                  <a:moveTo>
                    <a:pt x="0" y="2"/>
                  </a:moveTo>
                  <a:cubicBezTo>
                    <a:pt x="0" y="1"/>
                    <a:pt x="1" y="0"/>
                    <a:pt x="2" y="0"/>
                  </a:cubicBezTo>
                  <a:cubicBezTo>
                    <a:pt x="13" y="0"/>
                    <a:pt x="13" y="0"/>
                    <a:pt x="13" y="0"/>
                  </a:cubicBezTo>
                  <a:cubicBezTo>
                    <a:pt x="15" y="0"/>
                    <a:pt x="16" y="1"/>
                    <a:pt x="16" y="2"/>
                  </a:cubicBezTo>
                  <a:cubicBezTo>
                    <a:pt x="16" y="10"/>
                    <a:pt x="16" y="10"/>
                    <a:pt x="16" y="10"/>
                  </a:cubicBezTo>
                  <a:cubicBezTo>
                    <a:pt x="16" y="12"/>
                    <a:pt x="15" y="13"/>
                    <a:pt x="13" y="13"/>
                  </a:cubicBezTo>
                  <a:cubicBezTo>
                    <a:pt x="2" y="13"/>
                    <a:pt x="2" y="13"/>
                    <a:pt x="2" y="13"/>
                  </a:cubicBezTo>
                  <a:cubicBezTo>
                    <a:pt x="1" y="13"/>
                    <a:pt x="0" y="12"/>
                    <a:pt x="0" y="10"/>
                  </a:cubicBezTo>
                  <a:lnTo>
                    <a:pt x="0" y="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29" name="Freeform 829"/>
            <p:cNvSpPr>
              <a:spLocks/>
            </p:cNvSpPr>
            <p:nvPr/>
          </p:nvSpPr>
          <p:spPr bwMode="auto">
            <a:xfrm>
              <a:off x="6348101" y="4501847"/>
              <a:ext cx="48793" cy="48793"/>
            </a:xfrm>
            <a:custGeom>
              <a:avLst/>
              <a:gdLst>
                <a:gd name="T0" fmla="*/ 2 w 19"/>
                <a:gd name="T1" fmla="*/ 14 h 19"/>
                <a:gd name="T2" fmla="*/ 1 w 19"/>
                <a:gd name="T3" fmla="*/ 11 h 19"/>
                <a:gd name="T4" fmla="*/ 6 w 19"/>
                <a:gd name="T5" fmla="*/ 1 h 19"/>
                <a:gd name="T6" fmla="*/ 10 w 19"/>
                <a:gd name="T7" fmla="*/ 0 h 19"/>
                <a:gd name="T8" fmla="*/ 17 w 19"/>
                <a:gd name="T9" fmla="*/ 5 h 19"/>
                <a:gd name="T10" fmla="*/ 18 w 19"/>
                <a:gd name="T11" fmla="*/ 8 h 19"/>
                <a:gd name="T12" fmla="*/ 12 w 19"/>
                <a:gd name="T13" fmla="*/ 18 h 19"/>
                <a:gd name="T14" fmla="*/ 9 w 19"/>
                <a:gd name="T15" fmla="*/ 19 h 19"/>
                <a:gd name="T16" fmla="*/ 2 w 19"/>
                <a:gd name="T17" fmla="*/ 14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19">
                  <a:moveTo>
                    <a:pt x="2" y="14"/>
                  </a:moveTo>
                  <a:cubicBezTo>
                    <a:pt x="1" y="14"/>
                    <a:pt x="0" y="12"/>
                    <a:pt x="1" y="11"/>
                  </a:cubicBezTo>
                  <a:cubicBezTo>
                    <a:pt x="6" y="1"/>
                    <a:pt x="6" y="1"/>
                    <a:pt x="6" y="1"/>
                  </a:cubicBezTo>
                  <a:cubicBezTo>
                    <a:pt x="7" y="0"/>
                    <a:pt x="9" y="0"/>
                    <a:pt x="10" y="0"/>
                  </a:cubicBezTo>
                  <a:cubicBezTo>
                    <a:pt x="17" y="5"/>
                    <a:pt x="17" y="5"/>
                    <a:pt x="17" y="5"/>
                  </a:cubicBezTo>
                  <a:cubicBezTo>
                    <a:pt x="18" y="5"/>
                    <a:pt x="19" y="7"/>
                    <a:pt x="18" y="8"/>
                  </a:cubicBezTo>
                  <a:cubicBezTo>
                    <a:pt x="12" y="18"/>
                    <a:pt x="12" y="18"/>
                    <a:pt x="12" y="18"/>
                  </a:cubicBezTo>
                  <a:cubicBezTo>
                    <a:pt x="12" y="19"/>
                    <a:pt x="10" y="19"/>
                    <a:pt x="9" y="19"/>
                  </a:cubicBezTo>
                  <a:lnTo>
                    <a:pt x="2" y="1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30" name="Freeform 830"/>
            <p:cNvSpPr>
              <a:spLocks/>
            </p:cNvSpPr>
            <p:nvPr/>
          </p:nvSpPr>
          <p:spPr bwMode="auto">
            <a:xfrm>
              <a:off x="6345932" y="4430285"/>
              <a:ext cx="48793" cy="48793"/>
            </a:xfrm>
            <a:custGeom>
              <a:avLst/>
              <a:gdLst>
                <a:gd name="T0" fmla="*/ 10 w 19"/>
                <a:gd name="T1" fmla="*/ 19 h 19"/>
                <a:gd name="T2" fmla="*/ 6 w 19"/>
                <a:gd name="T3" fmla="*/ 18 h 19"/>
                <a:gd name="T4" fmla="*/ 1 w 19"/>
                <a:gd name="T5" fmla="*/ 8 h 19"/>
                <a:gd name="T6" fmla="*/ 2 w 19"/>
                <a:gd name="T7" fmla="*/ 5 h 19"/>
                <a:gd name="T8" fmla="*/ 9 w 19"/>
                <a:gd name="T9" fmla="*/ 1 h 19"/>
                <a:gd name="T10" fmla="*/ 12 w 19"/>
                <a:gd name="T11" fmla="*/ 2 h 19"/>
                <a:gd name="T12" fmla="*/ 18 w 19"/>
                <a:gd name="T13" fmla="*/ 11 h 19"/>
                <a:gd name="T14" fmla="*/ 17 w 19"/>
                <a:gd name="T15" fmla="*/ 14 h 19"/>
                <a:gd name="T16" fmla="*/ 10 w 19"/>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19">
                  <a:moveTo>
                    <a:pt x="10" y="19"/>
                  </a:moveTo>
                  <a:cubicBezTo>
                    <a:pt x="9" y="19"/>
                    <a:pt x="7" y="19"/>
                    <a:pt x="6" y="18"/>
                  </a:cubicBezTo>
                  <a:cubicBezTo>
                    <a:pt x="1" y="8"/>
                    <a:pt x="1" y="8"/>
                    <a:pt x="1" y="8"/>
                  </a:cubicBezTo>
                  <a:cubicBezTo>
                    <a:pt x="0" y="7"/>
                    <a:pt x="0" y="5"/>
                    <a:pt x="2" y="5"/>
                  </a:cubicBezTo>
                  <a:cubicBezTo>
                    <a:pt x="9" y="1"/>
                    <a:pt x="9" y="1"/>
                    <a:pt x="9" y="1"/>
                  </a:cubicBezTo>
                  <a:cubicBezTo>
                    <a:pt x="10" y="0"/>
                    <a:pt x="12" y="0"/>
                    <a:pt x="12" y="2"/>
                  </a:cubicBezTo>
                  <a:cubicBezTo>
                    <a:pt x="18" y="11"/>
                    <a:pt x="18" y="11"/>
                    <a:pt x="18" y="11"/>
                  </a:cubicBezTo>
                  <a:cubicBezTo>
                    <a:pt x="19" y="12"/>
                    <a:pt x="18" y="14"/>
                    <a:pt x="17" y="14"/>
                  </a:cubicBezTo>
                  <a:lnTo>
                    <a:pt x="10" y="1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31" name="Freeform 831"/>
            <p:cNvSpPr>
              <a:spLocks noEditPoints="1"/>
            </p:cNvSpPr>
            <p:nvPr/>
          </p:nvSpPr>
          <p:spPr bwMode="auto">
            <a:xfrm>
              <a:off x="6246178" y="4428116"/>
              <a:ext cx="127945" cy="127945"/>
            </a:xfrm>
            <a:custGeom>
              <a:avLst/>
              <a:gdLst>
                <a:gd name="T0" fmla="*/ 25 w 50"/>
                <a:gd name="T1" fmla="*/ 0 h 50"/>
                <a:gd name="T2" fmla="*/ 0 w 50"/>
                <a:gd name="T3" fmla="*/ 25 h 50"/>
                <a:gd name="T4" fmla="*/ 25 w 50"/>
                <a:gd name="T5" fmla="*/ 50 h 50"/>
                <a:gd name="T6" fmla="*/ 50 w 50"/>
                <a:gd name="T7" fmla="*/ 25 h 50"/>
                <a:gd name="T8" fmla="*/ 25 w 50"/>
                <a:gd name="T9" fmla="*/ 0 h 50"/>
                <a:gd name="T10" fmla="*/ 25 w 50"/>
                <a:gd name="T11" fmla="*/ 37 h 50"/>
                <a:gd name="T12" fmla="*/ 13 w 50"/>
                <a:gd name="T13" fmla="*/ 25 h 50"/>
                <a:gd name="T14" fmla="*/ 25 w 50"/>
                <a:gd name="T15" fmla="*/ 13 h 50"/>
                <a:gd name="T16" fmla="*/ 37 w 50"/>
                <a:gd name="T17" fmla="*/ 25 h 50"/>
                <a:gd name="T18" fmla="*/ 25 w 50"/>
                <a:gd name="T19" fmla="*/ 37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 h="50">
                  <a:moveTo>
                    <a:pt x="25" y="0"/>
                  </a:moveTo>
                  <a:cubicBezTo>
                    <a:pt x="11" y="0"/>
                    <a:pt x="0" y="12"/>
                    <a:pt x="0" y="25"/>
                  </a:cubicBezTo>
                  <a:cubicBezTo>
                    <a:pt x="0" y="39"/>
                    <a:pt x="11" y="50"/>
                    <a:pt x="25" y="50"/>
                  </a:cubicBezTo>
                  <a:cubicBezTo>
                    <a:pt x="39" y="50"/>
                    <a:pt x="50" y="39"/>
                    <a:pt x="50" y="25"/>
                  </a:cubicBezTo>
                  <a:cubicBezTo>
                    <a:pt x="50" y="12"/>
                    <a:pt x="39" y="0"/>
                    <a:pt x="25" y="0"/>
                  </a:cubicBezTo>
                  <a:close/>
                  <a:moveTo>
                    <a:pt x="25" y="37"/>
                  </a:moveTo>
                  <a:cubicBezTo>
                    <a:pt x="18" y="37"/>
                    <a:pt x="13" y="32"/>
                    <a:pt x="13" y="25"/>
                  </a:cubicBezTo>
                  <a:cubicBezTo>
                    <a:pt x="13" y="19"/>
                    <a:pt x="18" y="13"/>
                    <a:pt x="25" y="13"/>
                  </a:cubicBezTo>
                  <a:cubicBezTo>
                    <a:pt x="31" y="13"/>
                    <a:pt x="37" y="19"/>
                    <a:pt x="37" y="25"/>
                  </a:cubicBezTo>
                  <a:cubicBezTo>
                    <a:pt x="37" y="32"/>
                    <a:pt x="31" y="37"/>
                    <a:pt x="25" y="3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32" name="Freeform 832"/>
            <p:cNvSpPr>
              <a:spLocks/>
            </p:cNvSpPr>
            <p:nvPr/>
          </p:nvSpPr>
          <p:spPr bwMode="auto">
            <a:xfrm>
              <a:off x="6058597" y="4412936"/>
              <a:ext cx="161559" cy="201677"/>
            </a:xfrm>
            <a:custGeom>
              <a:avLst/>
              <a:gdLst>
                <a:gd name="T0" fmla="*/ 27 w 63"/>
                <a:gd name="T1" fmla="*/ 78 h 79"/>
                <a:gd name="T2" fmla="*/ 28 w 63"/>
                <a:gd name="T3" fmla="*/ 78 h 79"/>
                <a:gd name="T4" fmla="*/ 29 w 63"/>
                <a:gd name="T5" fmla="*/ 78 h 79"/>
                <a:gd name="T6" fmla="*/ 30 w 63"/>
                <a:gd name="T7" fmla="*/ 78 h 79"/>
                <a:gd name="T8" fmla="*/ 30 w 63"/>
                <a:gd name="T9" fmla="*/ 79 h 79"/>
                <a:gd name="T10" fmla="*/ 31 w 63"/>
                <a:gd name="T11" fmla="*/ 79 h 79"/>
                <a:gd name="T12" fmla="*/ 31 w 63"/>
                <a:gd name="T13" fmla="*/ 79 h 79"/>
                <a:gd name="T14" fmla="*/ 31 w 63"/>
                <a:gd name="T15" fmla="*/ 79 h 79"/>
                <a:gd name="T16" fmla="*/ 33 w 63"/>
                <a:gd name="T17" fmla="*/ 79 h 79"/>
                <a:gd name="T18" fmla="*/ 33 w 63"/>
                <a:gd name="T19" fmla="*/ 78 h 79"/>
                <a:gd name="T20" fmla="*/ 34 w 63"/>
                <a:gd name="T21" fmla="*/ 78 h 79"/>
                <a:gd name="T22" fmla="*/ 35 w 63"/>
                <a:gd name="T23" fmla="*/ 78 h 79"/>
                <a:gd name="T24" fmla="*/ 35 w 63"/>
                <a:gd name="T25" fmla="*/ 78 h 79"/>
                <a:gd name="T26" fmla="*/ 36 w 63"/>
                <a:gd name="T27" fmla="*/ 77 h 79"/>
                <a:gd name="T28" fmla="*/ 36 w 63"/>
                <a:gd name="T29" fmla="*/ 77 h 79"/>
                <a:gd name="T30" fmla="*/ 59 w 63"/>
                <a:gd name="T31" fmla="*/ 60 h 79"/>
                <a:gd name="T32" fmla="*/ 61 w 63"/>
                <a:gd name="T33" fmla="*/ 50 h 79"/>
                <a:gd name="T34" fmla="*/ 50 w 63"/>
                <a:gd name="T35" fmla="*/ 48 h 79"/>
                <a:gd name="T36" fmla="*/ 39 w 63"/>
                <a:gd name="T37" fmla="*/ 56 h 79"/>
                <a:gd name="T38" fmla="*/ 39 w 63"/>
                <a:gd name="T39" fmla="*/ 7 h 79"/>
                <a:gd name="T40" fmla="*/ 31 w 63"/>
                <a:gd name="T41" fmla="*/ 0 h 79"/>
                <a:gd name="T42" fmla="*/ 24 w 63"/>
                <a:gd name="T43" fmla="*/ 7 h 79"/>
                <a:gd name="T44" fmla="*/ 24 w 63"/>
                <a:gd name="T45" fmla="*/ 56 h 79"/>
                <a:gd name="T46" fmla="*/ 13 w 63"/>
                <a:gd name="T47" fmla="*/ 48 h 79"/>
                <a:gd name="T48" fmla="*/ 2 w 63"/>
                <a:gd name="T49" fmla="*/ 50 h 79"/>
                <a:gd name="T50" fmla="*/ 0 w 63"/>
                <a:gd name="T51" fmla="*/ 54 h 79"/>
                <a:gd name="T52" fmla="*/ 4 w 63"/>
                <a:gd name="T53" fmla="*/ 60 h 79"/>
                <a:gd name="T54" fmla="*/ 27 w 63"/>
                <a:gd name="T55" fmla="*/ 77 h 79"/>
                <a:gd name="T56" fmla="*/ 27 w 63"/>
                <a:gd name="T57" fmla="*/ 77 h 79"/>
                <a:gd name="T58" fmla="*/ 27 w 63"/>
                <a:gd name="T59" fmla="*/ 78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 h="79">
                  <a:moveTo>
                    <a:pt x="27" y="78"/>
                  </a:moveTo>
                  <a:cubicBezTo>
                    <a:pt x="28" y="78"/>
                    <a:pt x="28" y="78"/>
                    <a:pt x="28" y="78"/>
                  </a:cubicBezTo>
                  <a:cubicBezTo>
                    <a:pt x="28" y="78"/>
                    <a:pt x="29" y="78"/>
                    <a:pt x="29" y="78"/>
                  </a:cubicBezTo>
                  <a:cubicBezTo>
                    <a:pt x="29" y="78"/>
                    <a:pt x="29" y="78"/>
                    <a:pt x="30" y="78"/>
                  </a:cubicBezTo>
                  <a:cubicBezTo>
                    <a:pt x="30" y="79"/>
                    <a:pt x="30" y="79"/>
                    <a:pt x="30" y="79"/>
                  </a:cubicBezTo>
                  <a:cubicBezTo>
                    <a:pt x="30" y="79"/>
                    <a:pt x="31" y="79"/>
                    <a:pt x="31" y="79"/>
                  </a:cubicBezTo>
                  <a:cubicBezTo>
                    <a:pt x="31" y="79"/>
                    <a:pt x="31" y="79"/>
                    <a:pt x="31" y="79"/>
                  </a:cubicBezTo>
                  <a:cubicBezTo>
                    <a:pt x="31" y="79"/>
                    <a:pt x="31" y="79"/>
                    <a:pt x="31" y="79"/>
                  </a:cubicBezTo>
                  <a:cubicBezTo>
                    <a:pt x="32" y="79"/>
                    <a:pt x="32" y="79"/>
                    <a:pt x="33" y="79"/>
                  </a:cubicBezTo>
                  <a:cubicBezTo>
                    <a:pt x="33" y="79"/>
                    <a:pt x="33" y="79"/>
                    <a:pt x="33" y="78"/>
                  </a:cubicBezTo>
                  <a:cubicBezTo>
                    <a:pt x="34" y="78"/>
                    <a:pt x="34" y="78"/>
                    <a:pt x="34" y="78"/>
                  </a:cubicBezTo>
                  <a:cubicBezTo>
                    <a:pt x="34" y="78"/>
                    <a:pt x="34" y="78"/>
                    <a:pt x="35" y="78"/>
                  </a:cubicBezTo>
                  <a:cubicBezTo>
                    <a:pt x="35" y="78"/>
                    <a:pt x="35" y="78"/>
                    <a:pt x="35" y="78"/>
                  </a:cubicBezTo>
                  <a:cubicBezTo>
                    <a:pt x="36" y="78"/>
                    <a:pt x="36" y="77"/>
                    <a:pt x="36" y="77"/>
                  </a:cubicBezTo>
                  <a:cubicBezTo>
                    <a:pt x="36" y="77"/>
                    <a:pt x="36" y="77"/>
                    <a:pt x="36" y="77"/>
                  </a:cubicBezTo>
                  <a:cubicBezTo>
                    <a:pt x="59" y="60"/>
                    <a:pt x="59" y="60"/>
                    <a:pt x="59" y="60"/>
                  </a:cubicBezTo>
                  <a:cubicBezTo>
                    <a:pt x="63" y="58"/>
                    <a:pt x="63" y="53"/>
                    <a:pt x="61" y="50"/>
                  </a:cubicBezTo>
                  <a:cubicBezTo>
                    <a:pt x="59" y="46"/>
                    <a:pt x="54" y="45"/>
                    <a:pt x="50" y="48"/>
                  </a:cubicBezTo>
                  <a:cubicBezTo>
                    <a:pt x="39" y="56"/>
                    <a:pt x="39" y="56"/>
                    <a:pt x="39" y="56"/>
                  </a:cubicBezTo>
                  <a:cubicBezTo>
                    <a:pt x="39" y="7"/>
                    <a:pt x="39" y="7"/>
                    <a:pt x="39" y="7"/>
                  </a:cubicBezTo>
                  <a:cubicBezTo>
                    <a:pt x="39" y="3"/>
                    <a:pt x="36" y="0"/>
                    <a:pt x="31" y="0"/>
                  </a:cubicBezTo>
                  <a:cubicBezTo>
                    <a:pt x="27" y="0"/>
                    <a:pt x="24" y="3"/>
                    <a:pt x="24" y="7"/>
                  </a:cubicBezTo>
                  <a:cubicBezTo>
                    <a:pt x="24" y="56"/>
                    <a:pt x="24" y="56"/>
                    <a:pt x="24" y="56"/>
                  </a:cubicBezTo>
                  <a:cubicBezTo>
                    <a:pt x="13" y="48"/>
                    <a:pt x="13" y="48"/>
                    <a:pt x="13" y="48"/>
                  </a:cubicBezTo>
                  <a:cubicBezTo>
                    <a:pt x="9" y="45"/>
                    <a:pt x="4" y="46"/>
                    <a:pt x="2" y="50"/>
                  </a:cubicBezTo>
                  <a:cubicBezTo>
                    <a:pt x="1" y="51"/>
                    <a:pt x="0" y="53"/>
                    <a:pt x="0" y="54"/>
                  </a:cubicBezTo>
                  <a:cubicBezTo>
                    <a:pt x="0" y="56"/>
                    <a:pt x="1" y="59"/>
                    <a:pt x="4" y="60"/>
                  </a:cubicBezTo>
                  <a:cubicBezTo>
                    <a:pt x="27" y="77"/>
                    <a:pt x="27" y="77"/>
                    <a:pt x="27" y="77"/>
                  </a:cubicBezTo>
                  <a:cubicBezTo>
                    <a:pt x="27" y="77"/>
                    <a:pt x="27" y="77"/>
                    <a:pt x="27" y="77"/>
                  </a:cubicBezTo>
                  <a:cubicBezTo>
                    <a:pt x="27" y="77"/>
                    <a:pt x="27" y="78"/>
                    <a:pt x="27" y="7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grpSp>
      <p:grpSp>
        <p:nvGrpSpPr>
          <p:cNvPr id="33" name="组合 32"/>
          <p:cNvGrpSpPr/>
          <p:nvPr/>
        </p:nvGrpSpPr>
        <p:grpSpPr>
          <a:xfrm>
            <a:off x="9583015" y="2020703"/>
            <a:ext cx="352927" cy="475730"/>
            <a:chOff x="3722033" y="3714538"/>
            <a:chExt cx="500321" cy="674410"/>
          </a:xfrm>
          <a:solidFill>
            <a:schemeClr val="bg1"/>
          </a:solidFill>
        </p:grpSpPr>
        <p:sp>
          <p:nvSpPr>
            <p:cNvPr id="34" name="Freeform 27"/>
            <p:cNvSpPr>
              <a:spLocks noEditPoints="1"/>
            </p:cNvSpPr>
            <p:nvPr/>
          </p:nvSpPr>
          <p:spPr bwMode="auto">
            <a:xfrm>
              <a:off x="3818586" y="4203888"/>
              <a:ext cx="306118" cy="185060"/>
            </a:xfrm>
            <a:custGeom>
              <a:avLst/>
              <a:gdLst>
                <a:gd name="T0" fmla="*/ 317 w 354"/>
                <a:gd name="T1" fmla="*/ 5 h 214"/>
                <a:gd name="T2" fmla="*/ 354 w 354"/>
                <a:gd name="T3" fmla="*/ 186 h 214"/>
                <a:gd name="T4" fmla="*/ 294 w 354"/>
                <a:gd name="T5" fmla="*/ 171 h 214"/>
                <a:gd name="T6" fmla="*/ 250 w 354"/>
                <a:gd name="T7" fmla="*/ 214 h 214"/>
                <a:gd name="T8" fmla="*/ 215 w 354"/>
                <a:gd name="T9" fmla="*/ 44 h 214"/>
                <a:gd name="T10" fmla="*/ 230 w 354"/>
                <a:gd name="T11" fmla="*/ 46 h 214"/>
                <a:gd name="T12" fmla="*/ 241 w 354"/>
                <a:gd name="T13" fmla="*/ 45 h 214"/>
                <a:gd name="T14" fmla="*/ 287 w 354"/>
                <a:gd name="T15" fmla="*/ 7 h 214"/>
                <a:gd name="T16" fmla="*/ 292 w 354"/>
                <a:gd name="T17" fmla="*/ 0 h 214"/>
                <a:gd name="T18" fmla="*/ 300 w 354"/>
                <a:gd name="T19" fmla="*/ 2 h 214"/>
                <a:gd name="T20" fmla="*/ 317 w 354"/>
                <a:gd name="T21" fmla="*/ 5 h 214"/>
                <a:gd name="T22" fmla="*/ 140 w 354"/>
                <a:gd name="T23" fmla="*/ 44 h 214"/>
                <a:gd name="T24" fmla="*/ 105 w 354"/>
                <a:gd name="T25" fmla="*/ 214 h 214"/>
                <a:gd name="T26" fmla="*/ 60 w 354"/>
                <a:gd name="T27" fmla="*/ 171 h 214"/>
                <a:gd name="T28" fmla="*/ 0 w 354"/>
                <a:gd name="T29" fmla="*/ 186 h 214"/>
                <a:gd name="T30" fmla="*/ 38 w 354"/>
                <a:gd name="T31" fmla="*/ 5 h 214"/>
                <a:gd name="T32" fmla="*/ 55 w 354"/>
                <a:gd name="T33" fmla="*/ 2 h 214"/>
                <a:gd name="T34" fmla="*/ 63 w 354"/>
                <a:gd name="T35" fmla="*/ 0 h 214"/>
                <a:gd name="T36" fmla="*/ 67 w 354"/>
                <a:gd name="T37" fmla="*/ 7 h 214"/>
                <a:gd name="T38" fmla="*/ 103 w 354"/>
                <a:gd name="T39" fmla="*/ 42 h 214"/>
                <a:gd name="T40" fmla="*/ 114 w 354"/>
                <a:gd name="T41" fmla="*/ 45 h 214"/>
                <a:gd name="T42" fmla="*/ 140 w 354"/>
                <a:gd name="T43" fmla="*/ 4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54" h="214">
                  <a:moveTo>
                    <a:pt x="317" y="5"/>
                  </a:moveTo>
                  <a:cubicBezTo>
                    <a:pt x="354" y="186"/>
                    <a:pt x="354" y="186"/>
                    <a:pt x="354" y="186"/>
                  </a:cubicBezTo>
                  <a:cubicBezTo>
                    <a:pt x="294" y="171"/>
                    <a:pt x="294" y="171"/>
                    <a:pt x="294" y="171"/>
                  </a:cubicBezTo>
                  <a:cubicBezTo>
                    <a:pt x="250" y="214"/>
                    <a:pt x="250" y="214"/>
                    <a:pt x="250" y="214"/>
                  </a:cubicBezTo>
                  <a:cubicBezTo>
                    <a:pt x="215" y="44"/>
                    <a:pt x="215" y="44"/>
                    <a:pt x="215" y="44"/>
                  </a:cubicBezTo>
                  <a:cubicBezTo>
                    <a:pt x="220" y="45"/>
                    <a:pt x="225" y="46"/>
                    <a:pt x="230" y="46"/>
                  </a:cubicBezTo>
                  <a:cubicBezTo>
                    <a:pt x="234" y="46"/>
                    <a:pt x="238" y="46"/>
                    <a:pt x="241" y="45"/>
                  </a:cubicBezTo>
                  <a:cubicBezTo>
                    <a:pt x="264" y="40"/>
                    <a:pt x="276" y="25"/>
                    <a:pt x="287" y="7"/>
                  </a:cubicBezTo>
                  <a:cubicBezTo>
                    <a:pt x="289" y="5"/>
                    <a:pt x="290" y="2"/>
                    <a:pt x="292" y="0"/>
                  </a:cubicBezTo>
                  <a:cubicBezTo>
                    <a:pt x="295" y="0"/>
                    <a:pt x="298" y="1"/>
                    <a:pt x="300" y="2"/>
                  </a:cubicBezTo>
                  <a:cubicBezTo>
                    <a:pt x="306" y="3"/>
                    <a:pt x="311" y="4"/>
                    <a:pt x="317" y="5"/>
                  </a:cubicBezTo>
                  <a:close/>
                  <a:moveTo>
                    <a:pt x="140" y="44"/>
                  </a:moveTo>
                  <a:cubicBezTo>
                    <a:pt x="105" y="214"/>
                    <a:pt x="105" y="214"/>
                    <a:pt x="105" y="214"/>
                  </a:cubicBezTo>
                  <a:cubicBezTo>
                    <a:pt x="60" y="171"/>
                    <a:pt x="60" y="171"/>
                    <a:pt x="60" y="171"/>
                  </a:cubicBezTo>
                  <a:cubicBezTo>
                    <a:pt x="0" y="186"/>
                    <a:pt x="0" y="186"/>
                    <a:pt x="0" y="186"/>
                  </a:cubicBezTo>
                  <a:cubicBezTo>
                    <a:pt x="38" y="5"/>
                    <a:pt x="38" y="5"/>
                    <a:pt x="38" y="5"/>
                  </a:cubicBezTo>
                  <a:cubicBezTo>
                    <a:pt x="43" y="4"/>
                    <a:pt x="49" y="3"/>
                    <a:pt x="55" y="2"/>
                  </a:cubicBezTo>
                  <a:cubicBezTo>
                    <a:pt x="57" y="1"/>
                    <a:pt x="60" y="1"/>
                    <a:pt x="63" y="0"/>
                  </a:cubicBezTo>
                  <a:cubicBezTo>
                    <a:pt x="65" y="2"/>
                    <a:pt x="66" y="5"/>
                    <a:pt x="67" y="7"/>
                  </a:cubicBezTo>
                  <a:cubicBezTo>
                    <a:pt x="77" y="21"/>
                    <a:pt x="86" y="35"/>
                    <a:pt x="103" y="42"/>
                  </a:cubicBezTo>
                  <a:cubicBezTo>
                    <a:pt x="106" y="43"/>
                    <a:pt x="110" y="44"/>
                    <a:pt x="114" y="45"/>
                  </a:cubicBezTo>
                  <a:cubicBezTo>
                    <a:pt x="123" y="47"/>
                    <a:pt x="131" y="46"/>
                    <a:pt x="140" y="4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35" name="Freeform 28"/>
            <p:cNvSpPr>
              <a:spLocks noEditPoints="1"/>
            </p:cNvSpPr>
            <p:nvPr/>
          </p:nvSpPr>
          <p:spPr bwMode="auto">
            <a:xfrm>
              <a:off x="3722033" y="3714538"/>
              <a:ext cx="500321" cy="500687"/>
            </a:xfrm>
            <a:custGeom>
              <a:avLst/>
              <a:gdLst>
                <a:gd name="T0" fmla="*/ 289 w 579"/>
                <a:gd name="T1" fmla="*/ 28 h 579"/>
                <a:gd name="T2" fmla="*/ 346 w 579"/>
                <a:gd name="T3" fmla="*/ 4 h 579"/>
                <a:gd name="T4" fmla="*/ 390 w 579"/>
                <a:gd name="T5" fmla="*/ 48 h 579"/>
                <a:gd name="T6" fmla="*/ 451 w 579"/>
                <a:gd name="T7" fmla="*/ 48 h 579"/>
                <a:gd name="T8" fmla="*/ 475 w 579"/>
                <a:gd name="T9" fmla="*/ 105 h 579"/>
                <a:gd name="T10" fmla="*/ 532 w 579"/>
                <a:gd name="T11" fmla="*/ 128 h 579"/>
                <a:gd name="T12" fmla="*/ 531 w 579"/>
                <a:gd name="T13" fmla="*/ 190 h 579"/>
                <a:gd name="T14" fmla="*/ 575 w 579"/>
                <a:gd name="T15" fmla="*/ 233 h 579"/>
                <a:gd name="T16" fmla="*/ 551 w 579"/>
                <a:gd name="T17" fmla="*/ 290 h 579"/>
                <a:gd name="T18" fmla="*/ 575 w 579"/>
                <a:gd name="T19" fmla="*/ 347 h 579"/>
                <a:gd name="T20" fmla="*/ 531 w 579"/>
                <a:gd name="T21" fmla="*/ 390 h 579"/>
                <a:gd name="T22" fmla="*/ 532 w 579"/>
                <a:gd name="T23" fmla="*/ 452 h 579"/>
                <a:gd name="T24" fmla="*/ 475 w 579"/>
                <a:gd name="T25" fmla="*/ 475 h 579"/>
                <a:gd name="T26" fmla="*/ 451 w 579"/>
                <a:gd name="T27" fmla="*/ 532 h 579"/>
                <a:gd name="T28" fmla="*/ 390 w 579"/>
                <a:gd name="T29" fmla="*/ 532 h 579"/>
                <a:gd name="T30" fmla="*/ 346 w 579"/>
                <a:gd name="T31" fmla="*/ 575 h 579"/>
                <a:gd name="T32" fmla="*/ 289 w 579"/>
                <a:gd name="T33" fmla="*/ 552 h 579"/>
                <a:gd name="T34" fmla="*/ 233 w 579"/>
                <a:gd name="T35" fmla="*/ 575 h 579"/>
                <a:gd name="T36" fmla="*/ 189 w 579"/>
                <a:gd name="T37" fmla="*/ 532 h 579"/>
                <a:gd name="T38" fmla="*/ 128 w 579"/>
                <a:gd name="T39" fmla="*/ 532 h 579"/>
                <a:gd name="T40" fmla="*/ 104 w 579"/>
                <a:gd name="T41" fmla="*/ 475 h 579"/>
                <a:gd name="T42" fmla="*/ 47 w 579"/>
                <a:gd name="T43" fmla="*/ 452 h 579"/>
                <a:gd name="T44" fmla="*/ 47 w 579"/>
                <a:gd name="T45" fmla="*/ 390 h 579"/>
                <a:gd name="T46" fmla="*/ 4 w 579"/>
                <a:gd name="T47" fmla="*/ 347 h 579"/>
                <a:gd name="T48" fmla="*/ 27 w 579"/>
                <a:gd name="T49" fmla="*/ 290 h 579"/>
                <a:gd name="T50" fmla="*/ 4 w 579"/>
                <a:gd name="T51" fmla="*/ 233 h 579"/>
                <a:gd name="T52" fmla="*/ 47 w 579"/>
                <a:gd name="T53" fmla="*/ 190 h 579"/>
                <a:gd name="T54" fmla="*/ 47 w 579"/>
                <a:gd name="T55" fmla="*/ 128 h 579"/>
                <a:gd name="T56" fmla="*/ 104 w 579"/>
                <a:gd name="T57" fmla="*/ 105 h 579"/>
                <a:gd name="T58" fmla="*/ 128 w 579"/>
                <a:gd name="T59" fmla="*/ 48 h 579"/>
                <a:gd name="T60" fmla="*/ 189 w 579"/>
                <a:gd name="T61" fmla="*/ 48 h 579"/>
                <a:gd name="T62" fmla="*/ 233 w 579"/>
                <a:gd name="T63" fmla="*/ 4 h 579"/>
                <a:gd name="T64" fmla="*/ 289 w 579"/>
                <a:gd name="T65" fmla="*/ 28 h 579"/>
                <a:gd name="T66" fmla="*/ 367 w 579"/>
                <a:gd name="T67" fmla="*/ 103 h 579"/>
                <a:gd name="T68" fmla="*/ 87 w 579"/>
                <a:gd name="T69" fmla="*/ 288 h 579"/>
                <a:gd name="T70" fmla="*/ 367 w 579"/>
                <a:gd name="T71" fmla="*/ 477 h 579"/>
                <a:gd name="T72" fmla="*/ 431 w 579"/>
                <a:gd name="T73" fmla="*/ 146 h 579"/>
                <a:gd name="T74" fmla="*/ 367 w 579"/>
                <a:gd name="T75" fmla="*/ 103 h 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79" h="579">
                  <a:moveTo>
                    <a:pt x="289" y="28"/>
                  </a:moveTo>
                  <a:cubicBezTo>
                    <a:pt x="308" y="29"/>
                    <a:pt x="327" y="0"/>
                    <a:pt x="346" y="4"/>
                  </a:cubicBezTo>
                  <a:cubicBezTo>
                    <a:pt x="365" y="8"/>
                    <a:pt x="371" y="42"/>
                    <a:pt x="390" y="48"/>
                  </a:cubicBezTo>
                  <a:cubicBezTo>
                    <a:pt x="407" y="56"/>
                    <a:pt x="435" y="37"/>
                    <a:pt x="451" y="48"/>
                  </a:cubicBezTo>
                  <a:cubicBezTo>
                    <a:pt x="467" y="58"/>
                    <a:pt x="460" y="92"/>
                    <a:pt x="475" y="105"/>
                  </a:cubicBezTo>
                  <a:cubicBezTo>
                    <a:pt x="487" y="119"/>
                    <a:pt x="521" y="112"/>
                    <a:pt x="532" y="128"/>
                  </a:cubicBezTo>
                  <a:cubicBezTo>
                    <a:pt x="542" y="144"/>
                    <a:pt x="523" y="172"/>
                    <a:pt x="531" y="190"/>
                  </a:cubicBezTo>
                  <a:cubicBezTo>
                    <a:pt x="537" y="208"/>
                    <a:pt x="571" y="214"/>
                    <a:pt x="575" y="233"/>
                  </a:cubicBezTo>
                  <a:cubicBezTo>
                    <a:pt x="579" y="252"/>
                    <a:pt x="550" y="271"/>
                    <a:pt x="551" y="290"/>
                  </a:cubicBezTo>
                  <a:cubicBezTo>
                    <a:pt x="550" y="309"/>
                    <a:pt x="579" y="328"/>
                    <a:pt x="575" y="347"/>
                  </a:cubicBezTo>
                  <a:cubicBezTo>
                    <a:pt x="571" y="366"/>
                    <a:pt x="538" y="372"/>
                    <a:pt x="531" y="390"/>
                  </a:cubicBezTo>
                  <a:cubicBezTo>
                    <a:pt x="523" y="407"/>
                    <a:pt x="542" y="436"/>
                    <a:pt x="532" y="452"/>
                  </a:cubicBezTo>
                  <a:cubicBezTo>
                    <a:pt x="521" y="468"/>
                    <a:pt x="487" y="461"/>
                    <a:pt x="475" y="475"/>
                  </a:cubicBezTo>
                  <a:cubicBezTo>
                    <a:pt x="460" y="488"/>
                    <a:pt x="467" y="521"/>
                    <a:pt x="451" y="532"/>
                  </a:cubicBezTo>
                  <a:cubicBezTo>
                    <a:pt x="435" y="543"/>
                    <a:pt x="407" y="523"/>
                    <a:pt x="390" y="532"/>
                  </a:cubicBezTo>
                  <a:cubicBezTo>
                    <a:pt x="372" y="538"/>
                    <a:pt x="365" y="572"/>
                    <a:pt x="346" y="575"/>
                  </a:cubicBezTo>
                  <a:cubicBezTo>
                    <a:pt x="327" y="579"/>
                    <a:pt x="309" y="550"/>
                    <a:pt x="289" y="552"/>
                  </a:cubicBezTo>
                  <a:cubicBezTo>
                    <a:pt x="270" y="550"/>
                    <a:pt x="252" y="579"/>
                    <a:pt x="233" y="575"/>
                  </a:cubicBezTo>
                  <a:cubicBezTo>
                    <a:pt x="214" y="572"/>
                    <a:pt x="207" y="538"/>
                    <a:pt x="189" y="532"/>
                  </a:cubicBezTo>
                  <a:cubicBezTo>
                    <a:pt x="172" y="523"/>
                    <a:pt x="144" y="543"/>
                    <a:pt x="128" y="532"/>
                  </a:cubicBezTo>
                  <a:cubicBezTo>
                    <a:pt x="112" y="521"/>
                    <a:pt x="119" y="488"/>
                    <a:pt x="104" y="475"/>
                  </a:cubicBezTo>
                  <a:cubicBezTo>
                    <a:pt x="92" y="461"/>
                    <a:pt x="58" y="468"/>
                    <a:pt x="47" y="452"/>
                  </a:cubicBezTo>
                  <a:cubicBezTo>
                    <a:pt x="36" y="436"/>
                    <a:pt x="56" y="407"/>
                    <a:pt x="47" y="390"/>
                  </a:cubicBezTo>
                  <a:cubicBezTo>
                    <a:pt x="41" y="372"/>
                    <a:pt x="8" y="366"/>
                    <a:pt x="4" y="347"/>
                  </a:cubicBezTo>
                  <a:cubicBezTo>
                    <a:pt x="0" y="328"/>
                    <a:pt x="29" y="309"/>
                    <a:pt x="27" y="290"/>
                  </a:cubicBezTo>
                  <a:cubicBezTo>
                    <a:pt x="29" y="271"/>
                    <a:pt x="0" y="252"/>
                    <a:pt x="4" y="233"/>
                  </a:cubicBezTo>
                  <a:cubicBezTo>
                    <a:pt x="8" y="214"/>
                    <a:pt x="41" y="208"/>
                    <a:pt x="47" y="190"/>
                  </a:cubicBezTo>
                  <a:cubicBezTo>
                    <a:pt x="56" y="172"/>
                    <a:pt x="36" y="144"/>
                    <a:pt x="47" y="128"/>
                  </a:cubicBezTo>
                  <a:cubicBezTo>
                    <a:pt x="58" y="112"/>
                    <a:pt x="92" y="119"/>
                    <a:pt x="104" y="105"/>
                  </a:cubicBezTo>
                  <a:cubicBezTo>
                    <a:pt x="119" y="92"/>
                    <a:pt x="112" y="58"/>
                    <a:pt x="128" y="48"/>
                  </a:cubicBezTo>
                  <a:cubicBezTo>
                    <a:pt x="144" y="37"/>
                    <a:pt x="172" y="56"/>
                    <a:pt x="189" y="48"/>
                  </a:cubicBezTo>
                  <a:cubicBezTo>
                    <a:pt x="207" y="42"/>
                    <a:pt x="214" y="8"/>
                    <a:pt x="233" y="4"/>
                  </a:cubicBezTo>
                  <a:cubicBezTo>
                    <a:pt x="252" y="0"/>
                    <a:pt x="270" y="29"/>
                    <a:pt x="289" y="28"/>
                  </a:cubicBezTo>
                  <a:close/>
                  <a:moveTo>
                    <a:pt x="367" y="103"/>
                  </a:moveTo>
                  <a:cubicBezTo>
                    <a:pt x="234" y="48"/>
                    <a:pt x="88" y="145"/>
                    <a:pt x="87" y="288"/>
                  </a:cubicBezTo>
                  <a:cubicBezTo>
                    <a:pt x="86" y="433"/>
                    <a:pt x="233" y="532"/>
                    <a:pt x="367" y="477"/>
                  </a:cubicBezTo>
                  <a:cubicBezTo>
                    <a:pt x="501" y="421"/>
                    <a:pt x="534" y="247"/>
                    <a:pt x="431" y="146"/>
                  </a:cubicBezTo>
                  <a:cubicBezTo>
                    <a:pt x="413" y="127"/>
                    <a:pt x="391" y="113"/>
                    <a:pt x="367" y="1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36" name="Freeform 29"/>
            <p:cNvSpPr>
              <a:spLocks noEditPoints="1"/>
            </p:cNvSpPr>
            <p:nvPr/>
          </p:nvSpPr>
          <p:spPr bwMode="auto">
            <a:xfrm>
              <a:off x="3829192" y="3821698"/>
              <a:ext cx="286002" cy="287100"/>
            </a:xfrm>
            <a:custGeom>
              <a:avLst/>
              <a:gdLst>
                <a:gd name="T0" fmla="*/ 165 w 331"/>
                <a:gd name="T1" fmla="*/ 0 h 332"/>
                <a:gd name="T2" fmla="*/ 331 w 331"/>
                <a:gd name="T3" fmla="*/ 166 h 332"/>
                <a:gd name="T4" fmla="*/ 165 w 331"/>
                <a:gd name="T5" fmla="*/ 332 h 332"/>
                <a:gd name="T6" fmla="*/ 0 w 331"/>
                <a:gd name="T7" fmla="*/ 166 h 332"/>
                <a:gd name="T8" fmla="*/ 165 w 331"/>
                <a:gd name="T9" fmla="*/ 0 h 332"/>
                <a:gd name="T10" fmla="*/ 176 w 331"/>
                <a:gd name="T11" fmla="*/ 50 h 332"/>
                <a:gd name="T12" fmla="*/ 205 w 331"/>
                <a:gd name="T13" fmla="*/ 111 h 332"/>
                <a:gd name="T14" fmla="*/ 272 w 331"/>
                <a:gd name="T15" fmla="*/ 119 h 332"/>
                <a:gd name="T16" fmla="*/ 282 w 331"/>
                <a:gd name="T17" fmla="*/ 127 h 332"/>
                <a:gd name="T18" fmla="*/ 279 w 331"/>
                <a:gd name="T19" fmla="*/ 140 h 332"/>
                <a:gd name="T20" fmla="*/ 229 w 331"/>
                <a:gd name="T21" fmla="*/ 186 h 332"/>
                <a:gd name="T22" fmla="*/ 242 w 331"/>
                <a:gd name="T23" fmla="*/ 252 h 332"/>
                <a:gd name="T24" fmla="*/ 237 w 331"/>
                <a:gd name="T25" fmla="*/ 265 h 332"/>
                <a:gd name="T26" fmla="*/ 224 w 331"/>
                <a:gd name="T27" fmla="*/ 265 h 332"/>
                <a:gd name="T28" fmla="*/ 165 w 331"/>
                <a:gd name="T29" fmla="*/ 232 h 332"/>
                <a:gd name="T30" fmla="*/ 106 w 331"/>
                <a:gd name="T31" fmla="*/ 265 h 332"/>
                <a:gd name="T32" fmla="*/ 93 w 331"/>
                <a:gd name="T33" fmla="*/ 265 h 332"/>
                <a:gd name="T34" fmla="*/ 89 w 331"/>
                <a:gd name="T35" fmla="*/ 252 h 332"/>
                <a:gd name="T36" fmla="*/ 102 w 331"/>
                <a:gd name="T37" fmla="*/ 186 h 332"/>
                <a:gd name="T38" fmla="*/ 52 w 331"/>
                <a:gd name="T39" fmla="*/ 140 h 332"/>
                <a:gd name="T40" fmla="*/ 49 w 331"/>
                <a:gd name="T41" fmla="*/ 127 h 332"/>
                <a:gd name="T42" fmla="*/ 59 w 331"/>
                <a:gd name="T43" fmla="*/ 119 h 332"/>
                <a:gd name="T44" fmla="*/ 126 w 331"/>
                <a:gd name="T45" fmla="*/ 111 h 332"/>
                <a:gd name="T46" fmla="*/ 154 w 331"/>
                <a:gd name="T47" fmla="*/ 50 h 332"/>
                <a:gd name="T48" fmla="*/ 165 w 331"/>
                <a:gd name="T49" fmla="*/ 43 h 332"/>
                <a:gd name="T50" fmla="*/ 176 w 331"/>
                <a:gd name="T51" fmla="*/ 50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31" h="332">
                  <a:moveTo>
                    <a:pt x="165" y="0"/>
                  </a:moveTo>
                  <a:cubicBezTo>
                    <a:pt x="257" y="0"/>
                    <a:pt x="331" y="74"/>
                    <a:pt x="331" y="166"/>
                  </a:cubicBezTo>
                  <a:cubicBezTo>
                    <a:pt x="331" y="257"/>
                    <a:pt x="257" y="332"/>
                    <a:pt x="165" y="332"/>
                  </a:cubicBezTo>
                  <a:cubicBezTo>
                    <a:pt x="74" y="332"/>
                    <a:pt x="0" y="257"/>
                    <a:pt x="0" y="166"/>
                  </a:cubicBezTo>
                  <a:cubicBezTo>
                    <a:pt x="0" y="74"/>
                    <a:pt x="74" y="0"/>
                    <a:pt x="165" y="0"/>
                  </a:cubicBezTo>
                  <a:close/>
                  <a:moveTo>
                    <a:pt x="176" y="50"/>
                  </a:moveTo>
                  <a:cubicBezTo>
                    <a:pt x="205" y="111"/>
                    <a:pt x="205" y="111"/>
                    <a:pt x="205" y="111"/>
                  </a:cubicBezTo>
                  <a:cubicBezTo>
                    <a:pt x="272" y="119"/>
                    <a:pt x="272" y="119"/>
                    <a:pt x="272" y="119"/>
                  </a:cubicBezTo>
                  <a:cubicBezTo>
                    <a:pt x="277" y="120"/>
                    <a:pt x="281" y="123"/>
                    <a:pt x="282" y="127"/>
                  </a:cubicBezTo>
                  <a:cubicBezTo>
                    <a:pt x="284" y="132"/>
                    <a:pt x="282" y="137"/>
                    <a:pt x="279" y="140"/>
                  </a:cubicBezTo>
                  <a:cubicBezTo>
                    <a:pt x="229" y="186"/>
                    <a:pt x="229" y="186"/>
                    <a:pt x="229" y="186"/>
                  </a:cubicBezTo>
                  <a:cubicBezTo>
                    <a:pt x="242" y="252"/>
                    <a:pt x="242" y="252"/>
                    <a:pt x="242" y="252"/>
                  </a:cubicBezTo>
                  <a:cubicBezTo>
                    <a:pt x="243" y="257"/>
                    <a:pt x="241" y="262"/>
                    <a:pt x="237" y="265"/>
                  </a:cubicBezTo>
                  <a:cubicBezTo>
                    <a:pt x="234" y="267"/>
                    <a:pt x="229" y="268"/>
                    <a:pt x="224" y="265"/>
                  </a:cubicBezTo>
                  <a:cubicBezTo>
                    <a:pt x="165" y="232"/>
                    <a:pt x="165" y="232"/>
                    <a:pt x="165" y="232"/>
                  </a:cubicBezTo>
                  <a:cubicBezTo>
                    <a:pt x="106" y="265"/>
                    <a:pt x="106" y="265"/>
                    <a:pt x="106" y="265"/>
                  </a:cubicBezTo>
                  <a:cubicBezTo>
                    <a:pt x="102" y="268"/>
                    <a:pt x="97" y="267"/>
                    <a:pt x="93" y="265"/>
                  </a:cubicBezTo>
                  <a:cubicBezTo>
                    <a:pt x="89" y="262"/>
                    <a:pt x="88" y="257"/>
                    <a:pt x="89" y="252"/>
                  </a:cubicBezTo>
                  <a:cubicBezTo>
                    <a:pt x="102" y="186"/>
                    <a:pt x="102" y="186"/>
                    <a:pt x="102" y="186"/>
                  </a:cubicBezTo>
                  <a:cubicBezTo>
                    <a:pt x="52" y="140"/>
                    <a:pt x="52" y="140"/>
                    <a:pt x="52" y="140"/>
                  </a:cubicBezTo>
                  <a:cubicBezTo>
                    <a:pt x="48" y="137"/>
                    <a:pt x="47" y="132"/>
                    <a:pt x="49" y="127"/>
                  </a:cubicBezTo>
                  <a:cubicBezTo>
                    <a:pt x="50" y="123"/>
                    <a:pt x="54" y="120"/>
                    <a:pt x="59" y="119"/>
                  </a:cubicBezTo>
                  <a:cubicBezTo>
                    <a:pt x="126" y="111"/>
                    <a:pt x="126" y="111"/>
                    <a:pt x="126" y="111"/>
                  </a:cubicBezTo>
                  <a:cubicBezTo>
                    <a:pt x="154" y="50"/>
                    <a:pt x="154" y="50"/>
                    <a:pt x="154" y="50"/>
                  </a:cubicBezTo>
                  <a:cubicBezTo>
                    <a:pt x="156" y="45"/>
                    <a:pt x="161" y="43"/>
                    <a:pt x="165" y="43"/>
                  </a:cubicBezTo>
                  <a:cubicBezTo>
                    <a:pt x="170" y="43"/>
                    <a:pt x="174" y="45"/>
                    <a:pt x="176" y="5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grpSp>
      <p:sp>
        <p:nvSpPr>
          <p:cNvPr id="37" name="矩形 36"/>
          <p:cNvSpPr/>
          <p:nvPr/>
        </p:nvSpPr>
        <p:spPr>
          <a:xfrm>
            <a:off x="1384072" y="4507903"/>
            <a:ext cx="2090909" cy="646331"/>
          </a:xfrm>
          <a:prstGeom prst="rect">
            <a:avLst/>
          </a:prstGeom>
        </p:spPr>
        <p:txBody>
          <a:bodyPr wrap="square">
            <a:spAutoFit/>
          </a:bodyPr>
          <a:lstStyle/>
          <a:p>
            <a:r>
              <a:rPr lang="zh-CN" altLang="en-US" sz="1200" dirty="0">
                <a:latin typeface="微软雅黑" panose="020B0503020204020204" pitchFamily="34" charset="-122"/>
                <a:ea typeface="微软雅黑" panose="020B0503020204020204" pitchFamily="34" charset="-122"/>
              </a:rPr>
              <a:t>Enter your text here or copy your text here.</a:t>
            </a:r>
          </a:p>
        </p:txBody>
      </p:sp>
      <p:sp>
        <p:nvSpPr>
          <p:cNvPr id="38" name="矩形 37"/>
          <p:cNvSpPr/>
          <p:nvPr/>
        </p:nvSpPr>
        <p:spPr>
          <a:xfrm>
            <a:off x="3828012" y="4507903"/>
            <a:ext cx="2090909" cy="646331"/>
          </a:xfrm>
          <a:prstGeom prst="rect">
            <a:avLst/>
          </a:prstGeom>
        </p:spPr>
        <p:txBody>
          <a:bodyPr wrap="square">
            <a:spAutoFit/>
          </a:bodyPr>
          <a:lstStyle/>
          <a:p>
            <a:r>
              <a:rPr lang="zh-CN" altLang="en-US" sz="1200" dirty="0">
                <a:latin typeface="微软雅黑" panose="020B0503020204020204" pitchFamily="34" charset="-122"/>
                <a:ea typeface="微软雅黑" panose="020B0503020204020204" pitchFamily="34" charset="-122"/>
              </a:rPr>
              <a:t>Enter your text here or copy your text here.</a:t>
            </a:r>
          </a:p>
        </p:txBody>
      </p:sp>
      <p:sp>
        <p:nvSpPr>
          <p:cNvPr id="39" name="矩形 38"/>
          <p:cNvSpPr/>
          <p:nvPr/>
        </p:nvSpPr>
        <p:spPr>
          <a:xfrm>
            <a:off x="6267183" y="4507903"/>
            <a:ext cx="2090909" cy="646331"/>
          </a:xfrm>
          <a:prstGeom prst="rect">
            <a:avLst/>
          </a:prstGeom>
        </p:spPr>
        <p:txBody>
          <a:bodyPr wrap="square">
            <a:spAutoFit/>
          </a:bodyPr>
          <a:lstStyle/>
          <a:p>
            <a:r>
              <a:rPr lang="zh-CN" altLang="en-US" sz="1200" dirty="0">
                <a:latin typeface="微软雅黑" panose="020B0503020204020204" pitchFamily="34" charset="-122"/>
                <a:ea typeface="微软雅黑" panose="020B0503020204020204" pitchFamily="34" charset="-122"/>
              </a:rPr>
              <a:t>Enter your text here or copy your text here.</a:t>
            </a:r>
          </a:p>
        </p:txBody>
      </p:sp>
      <p:sp>
        <p:nvSpPr>
          <p:cNvPr id="40" name="矩形 39"/>
          <p:cNvSpPr/>
          <p:nvPr/>
        </p:nvSpPr>
        <p:spPr>
          <a:xfrm>
            <a:off x="8713637" y="4507903"/>
            <a:ext cx="2090909" cy="646331"/>
          </a:xfrm>
          <a:prstGeom prst="rect">
            <a:avLst/>
          </a:prstGeom>
        </p:spPr>
        <p:txBody>
          <a:bodyPr wrap="square">
            <a:spAutoFit/>
          </a:bodyPr>
          <a:lstStyle/>
          <a:p>
            <a:r>
              <a:rPr lang="zh-CN" altLang="en-US" sz="1200" dirty="0">
                <a:latin typeface="微软雅黑" panose="020B0503020204020204" pitchFamily="34" charset="-122"/>
                <a:ea typeface="微软雅黑" panose="020B0503020204020204" pitchFamily="34" charset="-122"/>
              </a:rPr>
              <a:t>Enter your text here or copy your text here.</a:t>
            </a:r>
          </a:p>
        </p:txBody>
      </p:sp>
    </p:spTree>
    <p:extLst>
      <p:ext uri="{BB962C8B-B14F-4D97-AF65-F5344CB8AC3E}">
        <p14:creationId xmlns:p14="http://schemas.microsoft.com/office/powerpoint/2010/main" val="4245026039"/>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25" presetClass="entr" presetSubtype="0"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25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23" dur="25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24" dur="250" accel="50000" fill="hold">
                                          <p:stCondLst>
                                            <p:cond delay="250"/>
                                          </p:stCondLst>
                                        </p:cTn>
                                        <p:tgtEl>
                                          <p:spTgt spid="4"/>
                                        </p:tgtEl>
                                        <p:attrNameLst>
                                          <p:attrName>ppt_w</p:attrName>
                                        </p:attrNameLst>
                                      </p:cBhvr>
                                      <p:tavLst>
                                        <p:tav tm="0">
                                          <p:val>
                                            <p:strVal val="#ppt_w*.05"/>
                                          </p:val>
                                        </p:tav>
                                        <p:tav tm="100000">
                                          <p:val>
                                            <p:strVal val="#ppt_w"/>
                                          </p:val>
                                        </p:tav>
                                      </p:tavLst>
                                    </p:anim>
                                    <p:anim calcmode="lin" valueType="num">
                                      <p:cBhvr>
                                        <p:cTn id="25" dur="500" fill="hold"/>
                                        <p:tgtEl>
                                          <p:spTgt spid="4"/>
                                        </p:tgtEl>
                                        <p:attrNameLst>
                                          <p:attrName>ppt_h</p:attrName>
                                        </p:attrNameLst>
                                      </p:cBhvr>
                                      <p:tavLst>
                                        <p:tav tm="0">
                                          <p:val>
                                            <p:strVal val="#ppt_h"/>
                                          </p:val>
                                        </p:tav>
                                        <p:tav tm="100000">
                                          <p:val>
                                            <p:strVal val="#ppt_h"/>
                                          </p:val>
                                        </p:tav>
                                      </p:tavLst>
                                    </p:anim>
                                    <p:anim calcmode="lin" valueType="num">
                                      <p:cBhvr>
                                        <p:cTn id="26" dur="25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27" dur="25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28" dur="250" accel="50000" fill="hold">
                                          <p:stCondLst>
                                            <p:cond delay="250"/>
                                          </p:stCondLst>
                                        </p:cTn>
                                        <p:tgtEl>
                                          <p:spTgt spid="4"/>
                                        </p:tgtEl>
                                        <p:attrNameLst>
                                          <p:attrName>ppt_y</p:attrName>
                                        </p:attrNameLst>
                                      </p:cBhvr>
                                      <p:tavLst>
                                        <p:tav tm="0">
                                          <p:val>
                                            <p:strVal val="#ppt_y+.1"/>
                                          </p:val>
                                        </p:tav>
                                        <p:tav tm="100000">
                                          <p:val>
                                            <p:strVal val="#ppt_y"/>
                                          </p:val>
                                        </p:tav>
                                      </p:tavLst>
                                    </p:anim>
                                    <p:animEffect transition="in" filter="fade">
                                      <p:cBhvr>
                                        <p:cTn id="29" dur="500" decel="50000">
                                          <p:stCondLst>
                                            <p:cond delay="0"/>
                                          </p:stCondLst>
                                        </p:cTn>
                                        <p:tgtEl>
                                          <p:spTgt spid="4"/>
                                        </p:tgtEl>
                                      </p:cBhvr>
                                    </p:animEffect>
                                  </p:childTnLst>
                                </p:cTn>
                              </p:par>
                            </p:childTnLst>
                          </p:cTn>
                        </p:par>
                        <p:par>
                          <p:cTn id="30" fill="hold">
                            <p:stCondLst>
                              <p:cond delay="1500"/>
                            </p:stCondLst>
                            <p:childTnLst>
                              <p:par>
                                <p:cTn id="31" presetID="37" presetClass="entr" presetSubtype="0" fill="hold" grpId="0"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500"/>
                                        <p:tgtEl>
                                          <p:spTgt spid="5"/>
                                        </p:tgtEl>
                                      </p:cBhvr>
                                    </p:animEffect>
                                    <p:anim calcmode="lin" valueType="num">
                                      <p:cBhvr>
                                        <p:cTn id="34" dur="500" fill="hold"/>
                                        <p:tgtEl>
                                          <p:spTgt spid="5"/>
                                        </p:tgtEl>
                                        <p:attrNameLst>
                                          <p:attrName>ppt_x</p:attrName>
                                        </p:attrNameLst>
                                      </p:cBhvr>
                                      <p:tavLst>
                                        <p:tav tm="0">
                                          <p:val>
                                            <p:strVal val="#ppt_x"/>
                                          </p:val>
                                        </p:tav>
                                        <p:tav tm="100000">
                                          <p:val>
                                            <p:strVal val="#ppt_x"/>
                                          </p:val>
                                        </p:tav>
                                      </p:tavLst>
                                    </p:anim>
                                    <p:anim calcmode="lin" valueType="num">
                                      <p:cBhvr>
                                        <p:cTn id="35" dur="450" decel="100000" fill="hold"/>
                                        <p:tgtEl>
                                          <p:spTgt spid="5"/>
                                        </p:tgtEl>
                                        <p:attrNameLst>
                                          <p:attrName>ppt_y</p:attrName>
                                        </p:attrNameLst>
                                      </p:cBhvr>
                                      <p:tavLst>
                                        <p:tav tm="0">
                                          <p:val>
                                            <p:strVal val="#ppt_y+1"/>
                                          </p:val>
                                        </p:tav>
                                        <p:tav tm="100000">
                                          <p:val>
                                            <p:strVal val="#ppt_y-.03"/>
                                          </p:val>
                                        </p:tav>
                                      </p:tavLst>
                                    </p:anim>
                                    <p:anim calcmode="lin" valueType="num">
                                      <p:cBhvr>
                                        <p:cTn id="36" dur="50" accel="100000" fill="hold">
                                          <p:stCondLst>
                                            <p:cond delay="450"/>
                                          </p:stCondLst>
                                        </p:cTn>
                                        <p:tgtEl>
                                          <p:spTgt spid="5"/>
                                        </p:tgtEl>
                                        <p:attrNameLst>
                                          <p:attrName>ppt_y</p:attrName>
                                        </p:attrNameLst>
                                      </p:cBhvr>
                                      <p:tavLst>
                                        <p:tav tm="0">
                                          <p:val>
                                            <p:strVal val="#ppt_y-.03"/>
                                          </p:val>
                                        </p:tav>
                                        <p:tav tm="100000">
                                          <p:val>
                                            <p:strVal val="#ppt_y"/>
                                          </p:val>
                                        </p:tav>
                                      </p:tavLst>
                                    </p:anim>
                                  </p:childTnLst>
                                </p:cTn>
                              </p:par>
                            </p:childTnLst>
                          </p:cTn>
                        </p:par>
                        <p:par>
                          <p:cTn id="37" fill="hold">
                            <p:stCondLst>
                              <p:cond delay="2000"/>
                            </p:stCondLst>
                            <p:childTnLst>
                              <p:par>
                                <p:cTn id="38" presetID="10" presetClass="entr" presetSubtype="0" fill="hold" nodeType="after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500"/>
                                        <p:tgtEl>
                                          <p:spTgt spid="16"/>
                                        </p:tgtEl>
                                      </p:cBhvr>
                                    </p:animEffect>
                                  </p:childTnLst>
                                </p:cTn>
                              </p:par>
                            </p:childTnLst>
                          </p:cTn>
                        </p:par>
                        <p:par>
                          <p:cTn id="41" fill="hold">
                            <p:stCondLst>
                              <p:cond delay="2500"/>
                            </p:stCondLst>
                            <p:childTnLst>
                              <p:par>
                                <p:cTn id="42" presetID="22" presetClass="entr" presetSubtype="1" fill="hold" grpId="0" nodeType="after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wipe(up)">
                                      <p:cBhvr>
                                        <p:cTn id="44" dur="500"/>
                                        <p:tgtEl>
                                          <p:spTgt spid="12"/>
                                        </p:tgtEl>
                                      </p:cBhvr>
                                    </p:animEffect>
                                  </p:childTnLst>
                                </p:cTn>
                              </p:par>
                            </p:childTnLst>
                          </p:cTn>
                        </p:par>
                        <p:par>
                          <p:cTn id="45" fill="hold">
                            <p:stCondLst>
                              <p:cond delay="3000"/>
                            </p:stCondLst>
                            <p:childTnLst>
                              <p:par>
                                <p:cTn id="46" presetID="22" presetClass="entr" presetSubtype="1" fill="hold" grpId="0" nodeType="after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wipe(up)">
                                      <p:cBhvr>
                                        <p:cTn id="48" dur="500"/>
                                        <p:tgtEl>
                                          <p:spTgt spid="37"/>
                                        </p:tgtEl>
                                      </p:cBhvr>
                                    </p:animEffect>
                                  </p:childTnLst>
                                </p:cTn>
                              </p:par>
                            </p:childTnLst>
                          </p:cTn>
                        </p:par>
                        <p:par>
                          <p:cTn id="49" fill="hold">
                            <p:stCondLst>
                              <p:cond delay="3500"/>
                            </p:stCondLst>
                            <p:childTnLst>
                              <p:par>
                                <p:cTn id="50" presetID="25" presetClass="entr" presetSubtype="0" fill="hold" grpId="0" nodeType="afterEffect">
                                  <p:stCondLst>
                                    <p:cond delay="0"/>
                                  </p:stCondLst>
                                  <p:childTnLst>
                                    <p:set>
                                      <p:cBhvr>
                                        <p:cTn id="51" dur="1" fill="hold">
                                          <p:stCondLst>
                                            <p:cond delay="0"/>
                                          </p:stCondLst>
                                        </p:cTn>
                                        <p:tgtEl>
                                          <p:spTgt spid="6"/>
                                        </p:tgtEl>
                                        <p:attrNameLst>
                                          <p:attrName>style.visibility</p:attrName>
                                        </p:attrNameLst>
                                      </p:cBhvr>
                                      <p:to>
                                        <p:strVal val="visible"/>
                                      </p:to>
                                    </p:set>
                                    <p:anim calcmode="lin" valueType="num">
                                      <p:cBhvr>
                                        <p:cTn id="52" dur="25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53" dur="25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54" dur="250" accel="50000" fill="hold">
                                          <p:stCondLst>
                                            <p:cond delay="250"/>
                                          </p:stCondLst>
                                        </p:cTn>
                                        <p:tgtEl>
                                          <p:spTgt spid="6"/>
                                        </p:tgtEl>
                                        <p:attrNameLst>
                                          <p:attrName>ppt_w</p:attrName>
                                        </p:attrNameLst>
                                      </p:cBhvr>
                                      <p:tavLst>
                                        <p:tav tm="0">
                                          <p:val>
                                            <p:strVal val="#ppt_w*.05"/>
                                          </p:val>
                                        </p:tav>
                                        <p:tav tm="100000">
                                          <p:val>
                                            <p:strVal val="#ppt_w"/>
                                          </p:val>
                                        </p:tav>
                                      </p:tavLst>
                                    </p:anim>
                                    <p:anim calcmode="lin" valueType="num">
                                      <p:cBhvr>
                                        <p:cTn id="55" dur="500" fill="hold"/>
                                        <p:tgtEl>
                                          <p:spTgt spid="6"/>
                                        </p:tgtEl>
                                        <p:attrNameLst>
                                          <p:attrName>ppt_h</p:attrName>
                                        </p:attrNameLst>
                                      </p:cBhvr>
                                      <p:tavLst>
                                        <p:tav tm="0">
                                          <p:val>
                                            <p:strVal val="#ppt_h"/>
                                          </p:val>
                                        </p:tav>
                                        <p:tav tm="100000">
                                          <p:val>
                                            <p:strVal val="#ppt_h"/>
                                          </p:val>
                                        </p:tav>
                                      </p:tavLst>
                                    </p:anim>
                                    <p:anim calcmode="lin" valueType="num">
                                      <p:cBhvr>
                                        <p:cTn id="56" dur="25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57" dur="25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58" dur="250" accel="50000" fill="hold">
                                          <p:stCondLst>
                                            <p:cond delay="250"/>
                                          </p:stCondLst>
                                        </p:cTn>
                                        <p:tgtEl>
                                          <p:spTgt spid="6"/>
                                        </p:tgtEl>
                                        <p:attrNameLst>
                                          <p:attrName>ppt_y</p:attrName>
                                        </p:attrNameLst>
                                      </p:cBhvr>
                                      <p:tavLst>
                                        <p:tav tm="0">
                                          <p:val>
                                            <p:strVal val="#ppt_y+.1"/>
                                          </p:val>
                                        </p:tav>
                                        <p:tav tm="100000">
                                          <p:val>
                                            <p:strVal val="#ppt_y"/>
                                          </p:val>
                                        </p:tav>
                                      </p:tavLst>
                                    </p:anim>
                                    <p:animEffect transition="in" filter="fade">
                                      <p:cBhvr>
                                        <p:cTn id="59" dur="500" decel="50000">
                                          <p:stCondLst>
                                            <p:cond delay="0"/>
                                          </p:stCondLst>
                                        </p:cTn>
                                        <p:tgtEl>
                                          <p:spTgt spid="6"/>
                                        </p:tgtEl>
                                      </p:cBhvr>
                                    </p:animEffect>
                                  </p:childTnLst>
                                </p:cTn>
                              </p:par>
                            </p:childTnLst>
                          </p:cTn>
                        </p:par>
                        <p:par>
                          <p:cTn id="60" fill="hold">
                            <p:stCondLst>
                              <p:cond delay="4000"/>
                            </p:stCondLst>
                            <p:childTnLst>
                              <p:par>
                                <p:cTn id="61" presetID="37" presetClass="entr" presetSubtype="0" fill="hold" grpId="0" nodeType="afterEffect">
                                  <p:stCondLst>
                                    <p:cond delay="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500"/>
                                        <p:tgtEl>
                                          <p:spTgt spid="7"/>
                                        </p:tgtEl>
                                      </p:cBhvr>
                                    </p:animEffect>
                                    <p:anim calcmode="lin" valueType="num">
                                      <p:cBhvr>
                                        <p:cTn id="64" dur="500" fill="hold"/>
                                        <p:tgtEl>
                                          <p:spTgt spid="7"/>
                                        </p:tgtEl>
                                        <p:attrNameLst>
                                          <p:attrName>ppt_x</p:attrName>
                                        </p:attrNameLst>
                                      </p:cBhvr>
                                      <p:tavLst>
                                        <p:tav tm="0">
                                          <p:val>
                                            <p:strVal val="#ppt_x"/>
                                          </p:val>
                                        </p:tav>
                                        <p:tav tm="100000">
                                          <p:val>
                                            <p:strVal val="#ppt_x"/>
                                          </p:val>
                                        </p:tav>
                                      </p:tavLst>
                                    </p:anim>
                                    <p:anim calcmode="lin" valueType="num">
                                      <p:cBhvr>
                                        <p:cTn id="65" dur="450" decel="100000" fill="hold"/>
                                        <p:tgtEl>
                                          <p:spTgt spid="7"/>
                                        </p:tgtEl>
                                        <p:attrNameLst>
                                          <p:attrName>ppt_y</p:attrName>
                                        </p:attrNameLst>
                                      </p:cBhvr>
                                      <p:tavLst>
                                        <p:tav tm="0">
                                          <p:val>
                                            <p:strVal val="#ppt_y+1"/>
                                          </p:val>
                                        </p:tav>
                                        <p:tav tm="100000">
                                          <p:val>
                                            <p:strVal val="#ppt_y-.03"/>
                                          </p:val>
                                        </p:tav>
                                      </p:tavLst>
                                    </p:anim>
                                    <p:anim calcmode="lin" valueType="num">
                                      <p:cBhvr>
                                        <p:cTn id="66" dur="50" accel="100000" fill="hold">
                                          <p:stCondLst>
                                            <p:cond delay="450"/>
                                          </p:stCondLst>
                                        </p:cTn>
                                        <p:tgtEl>
                                          <p:spTgt spid="7"/>
                                        </p:tgtEl>
                                        <p:attrNameLst>
                                          <p:attrName>ppt_y</p:attrName>
                                        </p:attrNameLst>
                                      </p:cBhvr>
                                      <p:tavLst>
                                        <p:tav tm="0">
                                          <p:val>
                                            <p:strVal val="#ppt_y-.03"/>
                                          </p:val>
                                        </p:tav>
                                        <p:tav tm="100000">
                                          <p:val>
                                            <p:strVal val="#ppt_y"/>
                                          </p:val>
                                        </p:tav>
                                      </p:tavLst>
                                    </p:anim>
                                  </p:childTnLst>
                                </p:cTn>
                              </p:par>
                            </p:childTnLst>
                          </p:cTn>
                        </p:par>
                        <p:par>
                          <p:cTn id="67" fill="hold">
                            <p:stCondLst>
                              <p:cond delay="4500"/>
                            </p:stCondLst>
                            <p:childTnLst>
                              <p:par>
                                <p:cTn id="68" presetID="10" presetClass="entr" presetSubtype="0" fill="hold" grpId="0" nodeType="afterEffect">
                                  <p:stCondLst>
                                    <p:cond delay="0"/>
                                  </p:stCondLst>
                                  <p:childTnLst>
                                    <p:set>
                                      <p:cBhvr>
                                        <p:cTn id="69" dur="1" fill="hold">
                                          <p:stCondLst>
                                            <p:cond delay="0"/>
                                          </p:stCondLst>
                                        </p:cTn>
                                        <p:tgtEl>
                                          <p:spTgt spid="22"/>
                                        </p:tgtEl>
                                        <p:attrNameLst>
                                          <p:attrName>style.visibility</p:attrName>
                                        </p:attrNameLst>
                                      </p:cBhvr>
                                      <p:to>
                                        <p:strVal val="visible"/>
                                      </p:to>
                                    </p:set>
                                    <p:animEffect transition="in" filter="fade">
                                      <p:cBhvr>
                                        <p:cTn id="70" dur="500"/>
                                        <p:tgtEl>
                                          <p:spTgt spid="22"/>
                                        </p:tgtEl>
                                      </p:cBhvr>
                                    </p:animEffect>
                                  </p:childTnLst>
                                </p:cTn>
                              </p:par>
                            </p:childTnLst>
                          </p:cTn>
                        </p:par>
                        <p:par>
                          <p:cTn id="71" fill="hold">
                            <p:stCondLst>
                              <p:cond delay="5000"/>
                            </p:stCondLst>
                            <p:childTnLst>
                              <p:par>
                                <p:cTn id="72" presetID="22" presetClass="entr" presetSubtype="1" fill="hold" grpId="0" nodeType="afterEffect">
                                  <p:stCondLst>
                                    <p:cond delay="0"/>
                                  </p:stCondLst>
                                  <p:childTnLst>
                                    <p:set>
                                      <p:cBhvr>
                                        <p:cTn id="73" dur="1" fill="hold">
                                          <p:stCondLst>
                                            <p:cond delay="0"/>
                                          </p:stCondLst>
                                        </p:cTn>
                                        <p:tgtEl>
                                          <p:spTgt spid="13"/>
                                        </p:tgtEl>
                                        <p:attrNameLst>
                                          <p:attrName>style.visibility</p:attrName>
                                        </p:attrNameLst>
                                      </p:cBhvr>
                                      <p:to>
                                        <p:strVal val="visible"/>
                                      </p:to>
                                    </p:set>
                                    <p:animEffect transition="in" filter="wipe(up)">
                                      <p:cBhvr>
                                        <p:cTn id="74" dur="500"/>
                                        <p:tgtEl>
                                          <p:spTgt spid="13"/>
                                        </p:tgtEl>
                                      </p:cBhvr>
                                    </p:animEffect>
                                  </p:childTnLst>
                                </p:cTn>
                              </p:par>
                            </p:childTnLst>
                          </p:cTn>
                        </p:par>
                        <p:par>
                          <p:cTn id="75" fill="hold">
                            <p:stCondLst>
                              <p:cond delay="5500"/>
                            </p:stCondLst>
                            <p:childTnLst>
                              <p:par>
                                <p:cTn id="76" presetID="22" presetClass="entr" presetSubtype="1" fill="hold" grpId="0" nodeType="afterEffect">
                                  <p:stCondLst>
                                    <p:cond delay="0"/>
                                  </p:stCondLst>
                                  <p:childTnLst>
                                    <p:set>
                                      <p:cBhvr>
                                        <p:cTn id="77" dur="1" fill="hold">
                                          <p:stCondLst>
                                            <p:cond delay="0"/>
                                          </p:stCondLst>
                                        </p:cTn>
                                        <p:tgtEl>
                                          <p:spTgt spid="38"/>
                                        </p:tgtEl>
                                        <p:attrNameLst>
                                          <p:attrName>style.visibility</p:attrName>
                                        </p:attrNameLst>
                                      </p:cBhvr>
                                      <p:to>
                                        <p:strVal val="visible"/>
                                      </p:to>
                                    </p:set>
                                    <p:animEffect transition="in" filter="wipe(up)">
                                      <p:cBhvr>
                                        <p:cTn id="78" dur="500"/>
                                        <p:tgtEl>
                                          <p:spTgt spid="38"/>
                                        </p:tgtEl>
                                      </p:cBhvr>
                                    </p:animEffect>
                                  </p:childTnLst>
                                </p:cTn>
                              </p:par>
                            </p:childTnLst>
                          </p:cTn>
                        </p:par>
                        <p:par>
                          <p:cTn id="79" fill="hold">
                            <p:stCondLst>
                              <p:cond delay="6000"/>
                            </p:stCondLst>
                            <p:childTnLst>
                              <p:par>
                                <p:cTn id="80" presetID="25" presetClass="entr" presetSubtype="0" fill="hold" grpId="0" nodeType="afterEffect">
                                  <p:stCondLst>
                                    <p:cond delay="0"/>
                                  </p:stCondLst>
                                  <p:childTnLst>
                                    <p:set>
                                      <p:cBhvr>
                                        <p:cTn id="81" dur="1" fill="hold">
                                          <p:stCondLst>
                                            <p:cond delay="0"/>
                                          </p:stCondLst>
                                        </p:cTn>
                                        <p:tgtEl>
                                          <p:spTgt spid="8"/>
                                        </p:tgtEl>
                                        <p:attrNameLst>
                                          <p:attrName>style.visibility</p:attrName>
                                        </p:attrNameLst>
                                      </p:cBhvr>
                                      <p:to>
                                        <p:strVal val="visible"/>
                                      </p:to>
                                    </p:set>
                                    <p:anim calcmode="lin" valueType="num">
                                      <p:cBhvr>
                                        <p:cTn id="82" dur="25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83" dur="25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84" dur="250" accel="50000" fill="hold">
                                          <p:stCondLst>
                                            <p:cond delay="250"/>
                                          </p:stCondLst>
                                        </p:cTn>
                                        <p:tgtEl>
                                          <p:spTgt spid="8"/>
                                        </p:tgtEl>
                                        <p:attrNameLst>
                                          <p:attrName>ppt_w</p:attrName>
                                        </p:attrNameLst>
                                      </p:cBhvr>
                                      <p:tavLst>
                                        <p:tav tm="0">
                                          <p:val>
                                            <p:strVal val="#ppt_w*.05"/>
                                          </p:val>
                                        </p:tav>
                                        <p:tav tm="100000">
                                          <p:val>
                                            <p:strVal val="#ppt_w"/>
                                          </p:val>
                                        </p:tav>
                                      </p:tavLst>
                                    </p:anim>
                                    <p:anim calcmode="lin" valueType="num">
                                      <p:cBhvr>
                                        <p:cTn id="85" dur="500" fill="hold"/>
                                        <p:tgtEl>
                                          <p:spTgt spid="8"/>
                                        </p:tgtEl>
                                        <p:attrNameLst>
                                          <p:attrName>ppt_h</p:attrName>
                                        </p:attrNameLst>
                                      </p:cBhvr>
                                      <p:tavLst>
                                        <p:tav tm="0">
                                          <p:val>
                                            <p:strVal val="#ppt_h"/>
                                          </p:val>
                                        </p:tav>
                                        <p:tav tm="100000">
                                          <p:val>
                                            <p:strVal val="#ppt_h"/>
                                          </p:val>
                                        </p:tav>
                                      </p:tavLst>
                                    </p:anim>
                                    <p:anim calcmode="lin" valueType="num">
                                      <p:cBhvr>
                                        <p:cTn id="86" dur="25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87" dur="25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88" dur="250" accel="50000" fill="hold">
                                          <p:stCondLst>
                                            <p:cond delay="250"/>
                                          </p:stCondLst>
                                        </p:cTn>
                                        <p:tgtEl>
                                          <p:spTgt spid="8"/>
                                        </p:tgtEl>
                                        <p:attrNameLst>
                                          <p:attrName>ppt_y</p:attrName>
                                        </p:attrNameLst>
                                      </p:cBhvr>
                                      <p:tavLst>
                                        <p:tav tm="0">
                                          <p:val>
                                            <p:strVal val="#ppt_y+.1"/>
                                          </p:val>
                                        </p:tav>
                                        <p:tav tm="100000">
                                          <p:val>
                                            <p:strVal val="#ppt_y"/>
                                          </p:val>
                                        </p:tav>
                                      </p:tavLst>
                                    </p:anim>
                                    <p:animEffect transition="in" filter="fade">
                                      <p:cBhvr>
                                        <p:cTn id="89" dur="500" decel="50000">
                                          <p:stCondLst>
                                            <p:cond delay="0"/>
                                          </p:stCondLst>
                                        </p:cTn>
                                        <p:tgtEl>
                                          <p:spTgt spid="8"/>
                                        </p:tgtEl>
                                      </p:cBhvr>
                                    </p:animEffect>
                                  </p:childTnLst>
                                </p:cTn>
                              </p:par>
                            </p:childTnLst>
                          </p:cTn>
                        </p:par>
                        <p:par>
                          <p:cTn id="90" fill="hold">
                            <p:stCondLst>
                              <p:cond delay="6500"/>
                            </p:stCondLst>
                            <p:childTnLst>
                              <p:par>
                                <p:cTn id="91" presetID="37" presetClass="entr" presetSubtype="0" fill="hold" grpId="0" nodeType="afterEffect">
                                  <p:stCondLst>
                                    <p:cond delay="0"/>
                                  </p:stCondLst>
                                  <p:childTnLst>
                                    <p:set>
                                      <p:cBhvr>
                                        <p:cTn id="92" dur="1" fill="hold">
                                          <p:stCondLst>
                                            <p:cond delay="0"/>
                                          </p:stCondLst>
                                        </p:cTn>
                                        <p:tgtEl>
                                          <p:spTgt spid="9"/>
                                        </p:tgtEl>
                                        <p:attrNameLst>
                                          <p:attrName>style.visibility</p:attrName>
                                        </p:attrNameLst>
                                      </p:cBhvr>
                                      <p:to>
                                        <p:strVal val="visible"/>
                                      </p:to>
                                    </p:set>
                                    <p:animEffect transition="in" filter="fade">
                                      <p:cBhvr>
                                        <p:cTn id="93" dur="500"/>
                                        <p:tgtEl>
                                          <p:spTgt spid="9"/>
                                        </p:tgtEl>
                                      </p:cBhvr>
                                    </p:animEffect>
                                    <p:anim calcmode="lin" valueType="num">
                                      <p:cBhvr>
                                        <p:cTn id="94" dur="500" fill="hold"/>
                                        <p:tgtEl>
                                          <p:spTgt spid="9"/>
                                        </p:tgtEl>
                                        <p:attrNameLst>
                                          <p:attrName>ppt_x</p:attrName>
                                        </p:attrNameLst>
                                      </p:cBhvr>
                                      <p:tavLst>
                                        <p:tav tm="0">
                                          <p:val>
                                            <p:strVal val="#ppt_x"/>
                                          </p:val>
                                        </p:tav>
                                        <p:tav tm="100000">
                                          <p:val>
                                            <p:strVal val="#ppt_x"/>
                                          </p:val>
                                        </p:tav>
                                      </p:tavLst>
                                    </p:anim>
                                    <p:anim calcmode="lin" valueType="num">
                                      <p:cBhvr>
                                        <p:cTn id="95" dur="450" decel="100000" fill="hold"/>
                                        <p:tgtEl>
                                          <p:spTgt spid="9"/>
                                        </p:tgtEl>
                                        <p:attrNameLst>
                                          <p:attrName>ppt_y</p:attrName>
                                        </p:attrNameLst>
                                      </p:cBhvr>
                                      <p:tavLst>
                                        <p:tav tm="0">
                                          <p:val>
                                            <p:strVal val="#ppt_y+1"/>
                                          </p:val>
                                        </p:tav>
                                        <p:tav tm="100000">
                                          <p:val>
                                            <p:strVal val="#ppt_y-.03"/>
                                          </p:val>
                                        </p:tav>
                                      </p:tavLst>
                                    </p:anim>
                                    <p:anim calcmode="lin" valueType="num">
                                      <p:cBhvr>
                                        <p:cTn id="96" dur="50" accel="100000" fill="hold">
                                          <p:stCondLst>
                                            <p:cond delay="450"/>
                                          </p:stCondLst>
                                        </p:cTn>
                                        <p:tgtEl>
                                          <p:spTgt spid="9"/>
                                        </p:tgtEl>
                                        <p:attrNameLst>
                                          <p:attrName>ppt_y</p:attrName>
                                        </p:attrNameLst>
                                      </p:cBhvr>
                                      <p:tavLst>
                                        <p:tav tm="0">
                                          <p:val>
                                            <p:strVal val="#ppt_y-.03"/>
                                          </p:val>
                                        </p:tav>
                                        <p:tav tm="100000">
                                          <p:val>
                                            <p:strVal val="#ppt_y"/>
                                          </p:val>
                                        </p:tav>
                                      </p:tavLst>
                                    </p:anim>
                                  </p:childTnLst>
                                </p:cTn>
                              </p:par>
                            </p:childTnLst>
                          </p:cTn>
                        </p:par>
                        <p:par>
                          <p:cTn id="97" fill="hold">
                            <p:stCondLst>
                              <p:cond delay="7000"/>
                            </p:stCondLst>
                            <p:childTnLst>
                              <p:par>
                                <p:cTn id="98" presetID="10" presetClass="entr" presetSubtype="0" fill="hold" nodeType="afterEffect">
                                  <p:stCondLst>
                                    <p:cond delay="0"/>
                                  </p:stCondLst>
                                  <p:childTnLst>
                                    <p:set>
                                      <p:cBhvr>
                                        <p:cTn id="99" dur="1" fill="hold">
                                          <p:stCondLst>
                                            <p:cond delay="0"/>
                                          </p:stCondLst>
                                        </p:cTn>
                                        <p:tgtEl>
                                          <p:spTgt spid="23"/>
                                        </p:tgtEl>
                                        <p:attrNameLst>
                                          <p:attrName>style.visibility</p:attrName>
                                        </p:attrNameLst>
                                      </p:cBhvr>
                                      <p:to>
                                        <p:strVal val="visible"/>
                                      </p:to>
                                    </p:set>
                                    <p:animEffect transition="in" filter="fade">
                                      <p:cBhvr>
                                        <p:cTn id="100" dur="500"/>
                                        <p:tgtEl>
                                          <p:spTgt spid="23"/>
                                        </p:tgtEl>
                                      </p:cBhvr>
                                    </p:animEffect>
                                  </p:childTnLst>
                                </p:cTn>
                              </p:par>
                            </p:childTnLst>
                          </p:cTn>
                        </p:par>
                        <p:par>
                          <p:cTn id="101" fill="hold">
                            <p:stCondLst>
                              <p:cond delay="7500"/>
                            </p:stCondLst>
                            <p:childTnLst>
                              <p:par>
                                <p:cTn id="102" presetID="22" presetClass="entr" presetSubtype="1" fill="hold" grpId="0" nodeType="afterEffect">
                                  <p:stCondLst>
                                    <p:cond delay="0"/>
                                  </p:stCondLst>
                                  <p:childTnLst>
                                    <p:set>
                                      <p:cBhvr>
                                        <p:cTn id="103" dur="1" fill="hold">
                                          <p:stCondLst>
                                            <p:cond delay="0"/>
                                          </p:stCondLst>
                                        </p:cTn>
                                        <p:tgtEl>
                                          <p:spTgt spid="14"/>
                                        </p:tgtEl>
                                        <p:attrNameLst>
                                          <p:attrName>style.visibility</p:attrName>
                                        </p:attrNameLst>
                                      </p:cBhvr>
                                      <p:to>
                                        <p:strVal val="visible"/>
                                      </p:to>
                                    </p:set>
                                    <p:animEffect transition="in" filter="wipe(up)">
                                      <p:cBhvr>
                                        <p:cTn id="104" dur="500"/>
                                        <p:tgtEl>
                                          <p:spTgt spid="14"/>
                                        </p:tgtEl>
                                      </p:cBhvr>
                                    </p:animEffect>
                                  </p:childTnLst>
                                </p:cTn>
                              </p:par>
                            </p:childTnLst>
                          </p:cTn>
                        </p:par>
                        <p:par>
                          <p:cTn id="105" fill="hold">
                            <p:stCondLst>
                              <p:cond delay="8000"/>
                            </p:stCondLst>
                            <p:childTnLst>
                              <p:par>
                                <p:cTn id="106" presetID="22" presetClass="entr" presetSubtype="1" fill="hold" grpId="0" nodeType="afterEffect">
                                  <p:stCondLst>
                                    <p:cond delay="0"/>
                                  </p:stCondLst>
                                  <p:childTnLst>
                                    <p:set>
                                      <p:cBhvr>
                                        <p:cTn id="107" dur="1" fill="hold">
                                          <p:stCondLst>
                                            <p:cond delay="0"/>
                                          </p:stCondLst>
                                        </p:cTn>
                                        <p:tgtEl>
                                          <p:spTgt spid="39"/>
                                        </p:tgtEl>
                                        <p:attrNameLst>
                                          <p:attrName>style.visibility</p:attrName>
                                        </p:attrNameLst>
                                      </p:cBhvr>
                                      <p:to>
                                        <p:strVal val="visible"/>
                                      </p:to>
                                    </p:set>
                                    <p:animEffect transition="in" filter="wipe(up)">
                                      <p:cBhvr>
                                        <p:cTn id="108" dur="500"/>
                                        <p:tgtEl>
                                          <p:spTgt spid="39"/>
                                        </p:tgtEl>
                                      </p:cBhvr>
                                    </p:animEffect>
                                  </p:childTnLst>
                                </p:cTn>
                              </p:par>
                            </p:childTnLst>
                          </p:cTn>
                        </p:par>
                        <p:par>
                          <p:cTn id="109" fill="hold">
                            <p:stCondLst>
                              <p:cond delay="8500"/>
                            </p:stCondLst>
                            <p:childTnLst>
                              <p:par>
                                <p:cTn id="110" presetID="25" presetClass="entr" presetSubtype="0" fill="hold" grpId="0" nodeType="afterEffect">
                                  <p:stCondLst>
                                    <p:cond delay="0"/>
                                  </p:stCondLst>
                                  <p:childTnLst>
                                    <p:set>
                                      <p:cBhvr>
                                        <p:cTn id="111" dur="1" fill="hold">
                                          <p:stCondLst>
                                            <p:cond delay="0"/>
                                          </p:stCondLst>
                                        </p:cTn>
                                        <p:tgtEl>
                                          <p:spTgt spid="10"/>
                                        </p:tgtEl>
                                        <p:attrNameLst>
                                          <p:attrName>style.visibility</p:attrName>
                                        </p:attrNameLst>
                                      </p:cBhvr>
                                      <p:to>
                                        <p:strVal val="visible"/>
                                      </p:to>
                                    </p:set>
                                    <p:anim calcmode="lin" valueType="num">
                                      <p:cBhvr>
                                        <p:cTn id="112" dur="25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13" dur="25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14" dur="250" accel="50000" fill="hold">
                                          <p:stCondLst>
                                            <p:cond delay="250"/>
                                          </p:stCondLst>
                                        </p:cTn>
                                        <p:tgtEl>
                                          <p:spTgt spid="10"/>
                                        </p:tgtEl>
                                        <p:attrNameLst>
                                          <p:attrName>ppt_w</p:attrName>
                                        </p:attrNameLst>
                                      </p:cBhvr>
                                      <p:tavLst>
                                        <p:tav tm="0">
                                          <p:val>
                                            <p:strVal val="#ppt_w*.05"/>
                                          </p:val>
                                        </p:tav>
                                        <p:tav tm="100000">
                                          <p:val>
                                            <p:strVal val="#ppt_w"/>
                                          </p:val>
                                        </p:tav>
                                      </p:tavLst>
                                    </p:anim>
                                    <p:anim calcmode="lin" valueType="num">
                                      <p:cBhvr>
                                        <p:cTn id="115" dur="500" fill="hold"/>
                                        <p:tgtEl>
                                          <p:spTgt spid="10"/>
                                        </p:tgtEl>
                                        <p:attrNameLst>
                                          <p:attrName>ppt_h</p:attrName>
                                        </p:attrNameLst>
                                      </p:cBhvr>
                                      <p:tavLst>
                                        <p:tav tm="0">
                                          <p:val>
                                            <p:strVal val="#ppt_h"/>
                                          </p:val>
                                        </p:tav>
                                        <p:tav tm="100000">
                                          <p:val>
                                            <p:strVal val="#ppt_h"/>
                                          </p:val>
                                        </p:tav>
                                      </p:tavLst>
                                    </p:anim>
                                    <p:anim calcmode="lin" valueType="num">
                                      <p:cBhvr>
                                        <p:cTn id="116" dur="25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17" dur="25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18" dur="250" accel="50000" fill="hold">
                                          <p:stCondLst>
                                            <p:cond delay="250"/>
                                          </p:stCondLst>
                                        </p:cTn>
                                        <p:tgtEl>
                                          <p:spTgt spid="10"/>
                                        </p:tgtEl>
                                        <p:attrNameLst>
                                          <p:attrName>ppt_y</p:attrName>
                                        </p:attrNameLst>
                                      </p:cBhvr>
                                      <p:tavLst>
                                        <p:tav tm="0">
                                          <p:val>
                                            <p:strVal val="#ppt_y+.1"/>
                                          </p:val>
                                        </p:tav>
                                        <p:tav tm="100000">
                                          <p:val>
                                            <p:strVal val="#ppt_y"/>
                                          </p:val>
                                        </p:tav>
                                      </p:tavLst>
                                    </p:anim>
                                    <p:animEffect transition="in" filter="fade">
                                      <p:cBhvr>
                                        <p:cTn id="119" dur="500" decel="50000">
                                          <p:stCondLst>
                                            <p:cond delay="0"/>
                                          </p:stCondLst>
                                        </p:cTn>
                                        <p:tgtEl>
                                          <p:spTgt spid="10"/>
                                        </p:tgtEl>
                                      </p:cBhvr>
                                    </p:animEffect>
                                  </p:childTnLst>
                                </p:cTn>
                              </p:par>
                            </p:childTnLst>
                          </p:cTn>
                        </p:par>
                        <p:par>
                          <p:cTn id="120" fill="hold">
                            <p:stCondLst>
                              <p:cond delay="9000"/>
                            </p:stCondLst>
                            <p:childTnLst>
                              <p:par>
                                <p:cTn id="121" presetID="37" presetClass="entr" presetSubtype="0" fill="hold" grpId="0" nodeType="afterEffect">
                                  <p:stCondLst>
                                    <p:cond delay="0"/>
                                  </p:stCondLst>
                                  <p:childTnLst>
                                    <p:set>
                                      <p:cBhvr>
                                        <p:cTn id="122" dur="1" fill="hold">
                                          <p:stCondLst>
                                            <p:cond delay="0"/>
                                          </p:stCondLst>
                                        </p:cTn>
                                        <p:tgtEl>
                                          <p:spTgt spid="11"/>
                                        </p:tgtEl>
                                        <p:attrNameLst>
                                          <p:attrName>style.visibility</p:attrName>
                                        </p:attrNameLst>
                                      </p:cBhvr>
                                      <p:to>
                                        <p:strVal val="visible"/>
                                      </p:to>
                                    </p:set>
                                    <p:animEffect transition="in" filter="fade">
                                      <p:cBhvr>
                                        <p:cTn id="123" dur="500"/>
                                        <p:tgtEl>
                                          <p:spTgt spid="11"/>
                                        </p:tgtEl>
                                      </p:cBhvr>
                                    </p:animEffect>
                                    <p:anim calcmode="lin" valueType="num">
                                      <p:cBhvr>
                                        <p:cTn id="124" dur="500" fill="hold"/>
                                        <p:tgtEl>
                                          <p:spTgt spid="11"/>
                                        </p:tgtEl>
                                        <p:attrNameLst>
                                          <p:attrName>ppt_x</p:attrName>
                                        </p:attrNameLst>
                                      </p:cBhvr>
                                      <p:tavLst>
                                        <p:tav tm="0">
                                          <p:val>
                                            <p:strVal val="#ppt_x"/>
                                          </p:val>
                                        </p:tav>
                                        <p:tav tm="100000">
                                          <p:val>
                                            <p:strVal val="#ppt_x"/>
                                          </p:val>
                                        </p:tav>
                                      </p:tavLst>
                                    </p:anim>
                                    <p:anim calcmode="lin" valueType="num">
                                      <p:cBhvr>
                                        <p:cTn id="125" dur="450" decel="100000" fill="hold"/>
                                        <p:tgtEl>
                                          <p:spTgt spid="11"/>
                                        </p:tgtEl>
                                        <p:attrNameLst>
                                          <p:attrName>ppt_y</p:attrName>
                                        </p:attrNameLst>
                                      </p:cBhvr>
                                      <p:tavLst>
                                        <p:tav tm="0">
                                          <p:val>
                                            <p:strVal val="#ppt_y+1"/>
                                          </p:val>
                                        </p:tav>
                                        <p:tav tm="100000">
                                          <p:val>
                                            <p:strVal val="#ppt_y-.03"/>
                                          </p:val>
                                        </p:tav>
                                      </p:tavLst>
                                    </p:anim>
                                    <p:anim calcmode="lin" valueType="num">
                                      <p:cBhvr>
                                        <p:cTn id="126" dur="50" accel="100000" fill="hold">
                                          <p:stCondLst>
                                            <p:cond delay="450"/>
                                          </p:stCondLst>
                                        </p:cTn>
                                        <p:tgtEl>
                                          <p:spTgt spid="11"/>
                                        </p:tgtEl>
                                        <p:attrNameLst>
                                          <p:attrName>ppt_y</p:attrName>
                                        </p:attrNameLst>
                                      </p:cBhvr>
                                      <p:tavLst>
                                        <p:tav tm="0">
                                          <p:val>
                                            <p:strVal val="#ppt_y-.03"/>
                                          </p:val>
                                        </p:tav>
                                        <p:tav tm="100000">
                                          <p:val>
                                            <p:strVal val="#ppt_y"/>
                                          </p:val>
                                        </p:tav>
                                      </p:tavLst>
                                    </p:anim>
                                  </p:childTnLst>
                                </p:cTn>
                              </p:par>
                            </p:childTnLst>
                          </p:cTn>
                        </p:par>
                        <p:par>
                          <p:cTn id="127" fill="hold">
                            <p:stCondLst>
                              <p:cond delay="9500"/>
                            </p:stCondLst>
                            <p:childTnLst>
                              <p:par>
                                <p:cTn id="128" presetID="10" presetClass="entr" presetSubtype="0" fill="hold" nodeType="afterEffect">
                                  <p:stCondLst>
                                    <p:cond delay="0"/>
                                  </p:stCondLst>
                                  <p:childTnLst>
                                    <p:set>
                                      <p:cBhvr>
                                        <p:cTn id="129" dur="1" fill="hold">
                                          <p:stCondLst>
                                            <p:cond delay="0"/>
                                          </p:stCondLst>
                                        </p:cTn>
                                        <p:tgtEl>
                                          <p:spTgt spid="33"/>
                                        </p:tgtEl>
                                        <p:attrNameLst>
                                          <p:attrName>style.visibility</p:attrName>
                                        </p:attrNameLst>
                                      </p:cBhvr>
                                      <p:to>
                                        <p:strVal val="visible"/>
                                      </p:to>
                                    </p:set>
                                    <p:animEffect transition="in" filter="fade">
                                      <p:cBhvr>
                                        <p:cTn id="130" dur="500"/>
                                        <p:tgtEl>
                                          <p:spTgt spid="33"/>
                                        </p:tgtEl>
                                      </p:cBhvr>
                                    </p:animEffect>
                                  </p:childTnLst>
                                </p:cTn>
                              </p:par>
                            </p:childTnLst>
                          </p:cTn>
                        </p:par>
                        <p:par>
                          <p:cTn id="131" fill="hold">
                            <p:stCondLst>
                              <p:cond delay="10000"/>
                            </p:stCondLst>
                            <p:childTnLst>
                              <p:par>
                                <p:cTn id="132" presetID="22" presetClass="entr" presetSubtype="1" fill="hold" grpId="0" nodeType="afterEffect">
                                  <p:stCondLst>
                                    <p:cond delay="0"/>
                                  </p:stCondLst>
                                  <p:childTnLst>
                                    <p:set>
                                      <p:cBhvr>
                                        <p:cTn id="133" dur="1" fill="hold">
                                          <p:stCondLst>
                                            <p:cond delay="0"/>
                                          </p:stCondLst>
                                        </p:cTn>
                                        <p:tgtEl>
                                          <p:spTgt spid="15"/>
                                        </p:tgtEl>
                                        <p:attrNameLst>
                                          <p:attrName>style.visibility</p:attrName>
                                        </p:attrNameLst>
                                      </p:cBhvr>
                                      <p:to>
                                        <p:strVal val="visible"/>
                                      </p:to>
                                    </p:set>
                                    <p:animEffect transition="in" filter="wipe(up)">
                                      <p:cBhvr>
                                        <p:cTn id="134" dur="500"/>
                                        <p:tgtEl>
                                          <p:spTgt spid="15"/>
                                        </p:tgtEl>
                                      </p:cBhvr>
                                    </p:animEffect>
                                  </p:childTnLst>
                                </p:cTn>
                              </p:par>
                            </p:childTnLst>
                          </p:cTn>
                        </p:par>
                        <p:par>
                          <p:cTn id="135" fill="hold">
                            <p:stCondLst>
                              <p:cond delay="10500"/>
                            </p:stCondLst>
                            <p:childTnLst>
                              <p:par>
                                <p:cTn id="136" presetID="22" presetClass="entr" presetSubtype="1" fill="hold" grpId="0" nodeType="afterEffect">
                                  <p:stCondLst>
                                    <p:cond delay="0"/>
                                  </p:stCondLst>
                                  <p:childTnLst>
                                    <p:set>
                                      <p:cBhvr>
                                        <p:cTn id="137" dur="1" fill="hold">
                                          <p:stCondLst>
                                            <p:cond delay="0"/>
                                          </p:stCondLst>
                                        </p:cTn>
                                        <p:tgtEl>
                                          <p:spTgt spid="40"/>
                                        </p:tgtEl>
                                        <p:attrNameLst>
                                          <p:attrName>style.visibility</p:attrName>
                                        </p:attrNameLst>
                                      </p:cBhvr>
                                      <p:to>
                                        <p:strVal val="visible"/>
                                      </p:to>
                                    </p:set>
                                    <p:animEffect transition="in" filter="wipe(up)">
                                      <p:cBhvr>
                                        <p:cTn id="138"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animBg="1"/>
      <p:bldP spid="5" grpId="0" animBg="1"/>
      <p:bldP spid="6" grpId="0" animBg="1"/>
      <p:bldP spid="7" grpId="0" animBg="1"/>
      <p:bldP spid="8" grpId="0" animBg="1"/>
      <p:bldP spid="9" grpId="0" animBg="1"/>
      <p:bldP spid="10" grpId="0" animBg="1"/>
      <p:bldP spid="11" grpId="0" animBg="1"/>
      <p:bldP spid="12" grpId="0"/>
      <p:bldP spid="13" grpId="0"/>
      <p:bldP spid="14" grpId="0"/>
      <p:bldP spid="15" grpId="0"/>
      <p:bldP spid="22" grpId="0" animBg="1"/>
      <p:bldP spid="37" grpId="0"/>
      <p:bldP spid="38" grpId="0"/>
      <p:bldP spid="39" grpId="0"/>
      <p:bldP spid="4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3" y="218741"/>
            <a:ext cx="5953885" cy="523220"/>
          </a:xfrm>
          <a:prstGeom prst="rect">
            <a:avLst/>
          </a:prstGeom>
          <a:noFill/>
        </p:spPr>
        <p:txBody>
          <a:bodyPr wrap="square" rtlCol="0">
            <a:spAutoFit/>
          </a:bodyPr>
          <a:lstStyle/>
          <a:p>
            <a:r>
              <a:rPr lang="zh-CN" altLang="en-US" sz="28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Freeform 5"/>
          <p:cNvSpPr>
            <a:spLocks/>
          </p:cNvSpPr>
          <p:nvPr/>
        </p:nvSpPr>
        <p:spPr bwMode="auto">
          <a:xfrm>
            <a:off x="5331454" y="2840064"/>
            <a:ext cx="1529093" cy="1714500"/>
          </a:xfrm>
          <a:custGeom>
            <a:avLst/>
            <a:gdLst>
              <a:gd name="T0" fmla="*/ 1837 w 3175"/>
              <a:gd name="T1" fmla="*/ 92 h 3561"/>
              <a:gd name="T2" fmla="*/ 2381 w 3175"/>
              <a:gd name="T3" fmla="*/ 406 h 3561"/>
              <a:gd name="T4" fmla="*/ 2925 w 3175"/>
              <a:gd name="T5" fmla="*/ 720 h 3561"/>
              <a:gd name="T6" fmla="*/ 3175 w 3175"/>
              <a:gd name="T7" fmla="*/ 1153 h 3561"/>
              <a:gd name="T8" fmla="*/ 3175 w 3175"/>
              <a:gd name="T9" fmla="*/ 1781 h 3561"/>
              <a:gd name="T10" fmla="*/ 3175 w 3175"/>
              <a:gd name="T11" fmla="*/ 2408 h 3561"/>
              <a:gd name="T12" fmla="*/ 2925 w 3175"/>
              <a:gd name="T13" fmla="*/ 2841 h 3561"/>
              <a:gd name="T14" fmla="*/ 2381 w 3175"/>
              <a:gd name="T15" fmla="*/ 3155 h 3561"/>
              <a:gd name="T16" fmla="*/ 1837 w 3175"/>
              <a:gd name="T17" fmla="*/ 3469 h 3561"/>
              <a:gd name="T18" fmla="*/ 1338 w 3175"/>
              <a:gd name="T19" fmla="*/ 3469 h 3561"/>
              <a:gd name="T20" fmla="*/ 794 w 3175"/>
              <a:gd name="T21" fmla="*/ 3155 h 3561"/>
              <a:gd name="T22" fmla="*/ 250 w 3175"/>
              <a:gd name="T23" fmla="*/ 2841 h 3561"/>
              <a:gd name="T24" fmla="*/ 0 w 3175"/>
              <a:gd name="T25" fmla="*/ 2408 h 3561"/>
              <a:gd name="T26" fmla="*/ 0 w 3175"/>
              <a:gd name="T27" fmla="*/ 1781 h 3561"/>
              <a:gd name="T28" fmla="*/ 0 w 3175"/>
              <a:gd name="T29" fmla="*/ 1153 h 3561"/>
              <a:gd name="T30" fmla="*/ 250 w 3175"/>
              <a:gd name="T31" fmla="*/ 720 h 3561"/>
              <a:gd name="T32" fmla="*/ 794 w 3175"/>
              <a:gd name="T33" fmla="*/ 406 h 3561"/>
              <a:gd name="T34" fmla="*/ 1338 w 3175"/>
              <a:gd name="T35" fmla="*/ 92 h 3561"/>
              <a:gd name="T36" fmla="*/ 1837 w 3175"/>
              <a:gd name="T37" fmla="*/ 92 h 3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75" h="3561">
                <a:moveTo>
                  <a:pt x="1837" y="92"/>
                </a:moveTo>
                <a:lnTo>
                  <a:pt x="2381" y="406"/>
                </a:lnTo>
                <a:lnTo>
                  <a:pt x="2925" y="720"/>
                </a:lnTo>
                <a:cubicBezTo>
                  <a:pt x="3084" y="812"/>
                  <a:pt x="3175" y="969"/>
                  <a:pt x="3175" y="1153"/>
                </a:cubicBezTo>
                <a:lnTo>
                  <a:pt x="3175" y="1781"/>
                </a:lnTo>
                <a:lnTo>
                  <a:pt x="3175" y="2408"/>
                </a:lnTo>
                <a:cubicBezTo>
                  <a:pt x="3175" y="2592"/>
                  <a:pt x="3084" y="2750"/>
                  <a:pt x="2925" y="2841"/>
                </a:cubicBezTo>
                <a:lnTo>
                  <a:pt x="2381" y="3155"/>
                </a:lnTo>
                <a:lnTo>
                  <a:pt x="1837" y="3469"/>
                </a:lnTo>
                <a:cubicBezTo>
                  <a:pt x="1678" y="3561"/>
                  <a:pt x="1496" y="3561"/>
                  <a:pt x="1338" y="3469"/>
                </a:cubicBezTo>
                <a:lnTo>
                  <a:pt x="794" y="3155"/>
                </a:lnTo>
                <a:lnTo>
                  <a:pt x="250" y="2841"/>
                </a:lnTo>
                <a:cubicBezTo>
                  <a:pt x="91" y="2750"/>
                  <a:pt x="0" y="2592"/>
                  <a:pt x="0" y="2408"/>
                </a:cubicBezTo>
                <a:lnTo>
                  <a:pt x="0" y="1781"/>
                </a:lnTo>
                <a:lnTo>
                  <a:pt x="0" y="1153"/>
                </a:lnTo>
                <a:cubicBezTo>
                  <a:pt x="0" y="969"/>
                  <a:pt x="91" y="812"/>
                  <a:pt x="250" y="720"/>
                </a:cubicBezTo>
                <a:lnTo>
                  <a:pt x="794" y="406"/>
                </a:lnTo>
                <a:lnTo>
                  <a:pt x="1338" y="92"/>
                </a:lnTo>
                <a:cubicBezTo>
                  <a:pt x="1496" y="0"/>
                  <a:pt x="1678" y="0"/>
                  <a:pt x="1837" y="92"/>
                </a:cubicBezTo>
                <a:close/>
              </a:path>
            </a:pathLst>
          </a:custGeom>
          <a:gradFill flip="none" rotWithShape="1">
            <a:gsLst>
              <a:gs pos="0">
                <a:srgbClr val="F9F9F9"/>
              </a:gs>
              <a:gs pos="100000">
                <a:schemeClr val="bg1">
                  <a:lumMod val="85000"/>
                </a:schemeClr>
              </a:gs>
            </a:gsLst>
            <a:lin ang="2700000" scaled="1"/>
            <a:tileRect/>
          </a:gradFill>
          <a:ln w="31750">
            <a:gradFill flip="none" rotWithShape="1">
              <a:gsLst>
                <a:gs pos="0">
                  <a:schemeClr val="bg1"/>
                </a:gs>
                <a:gs pos="100000">
                  <a:schemeClr val="bg1">
                    <a:lumMod val="75000"/>
                  </a:schemeClr>
                </a:gs>
              </a:gsLst>
              <a:lin ang="2700000" scaled="1"/>
              <a:tileRect/>
            </a:gradFill>
          </a:ln>
          <a:effectLst>
            <a:outerShdw blurRad="152400" dist="1016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5" name="Freeform 5"/>
          <p:cNvSpPr>
            <a:spLocks/>
          </p:cNvSpPr>
          <p:nvPr/>
        </p:nvSpPr>
        <p:spPr bwMode="auto">
          <a:xfrm>
            <a:off x="5471800" y="2997428"/>
            <a:ext cx="1248401" cy="1399772"/>
          </a:xfrm>
          <a:custGeom>
            <a:avLst/>
            <a:gdLst>
              <a:gd name="T0" fmla="*/ 1837 w 3175"/>
              <a:gd name="T1" fmla="*/ 92 h 3561"/>
              <a:gd name="T2" fmla="*/ 2381 w 3175"/>
              <a:gd name="T3" fmla="*/ 406 h 3561"/>
              <a:gd name="T4" fmla="*/ 2925 w 3175"/>
              <a:gd name="T5" fmla="*/ 720 h 3561"/>
              <a:gd name="T6" fmla="*/ 3175 w 3175"/>
              <a:gd name="T7" fmla="*/ 1153 h 3561"/>
              <a:gd name="T8" fmla="*/ 3175 w 3175"/>
              <a:gd name="T9" fmla="*/ 1781 h 3561"/>
              <a:gd name="T10" fmla="*/ 3175 w 3175"/>
              <a:gd name="T11" fmla="*/ 2408 h 3561"/>
              <a:gd name="T12" fmla="*/ 2925 w 3175"/>
              <a:gd name="T13" fmla="*/ 2841 h 3561"/>
              <a:gd name="T14" fmla="*/ 2381 w 3175"/>
              <a:gd name="T15" fmla="*/ 3155 h 3561"/>
              <a:gd name="T16" fmla="*/ 1837 w 3175"/>
              <a:gd name="T17" fmla="*/ 3469 h 3561"/>
              <a:gd name="T18" fmla="*/ 1338 w 3175"/>
              <a:gd name="T19" fmla="*/ 3469 h 3561"/>
              <a:gd name="T20" fmla="*/ 794 w 3175"/>
              <a:gd name="T21" fmla="*/ 3155 h 3561"/>
              <a:gd name="T22" fmla="*/ 250 w 3175"/>
              <a:gd name="T23" fmla="*/ 2841 h 3561"/>
              <a:gd name="T24" fmla="*/ 0 w 3175"/>
              <a:gd name="T25" fmla="*/ 2408 h 3561"/>
              <a:gd name="T26" fmla="*/ 0 w 3175"/>
              <a:gd name="T27" fmla="*/ 1781 h 3561"/>
              <a:gd name="T28" fmla="*/ 0 w 3175"/>
              <a:gd name="T29" fmla="*/ 1153 h 3561"/>
              <a:gd name="T30" fmla="*/ 250 w 3175"/>
              <a:gd name="T31" fmla="*/ 720 h 3561"/>
              <a:gd name="T32" fmla="*/ 794 w 3175"/>
              <a:gd name="T33" fmla="*/ 406 h 3561"/>
              <a:gd name="T34" fmla="*/ 1338 w 3175"/>
              <a:gd name="T35" fmla="*/ 92 h 3561"/>
              <a:gd name="T36" fmla="*/ 1837 w 3175"/>
              <a:gd name="T37" fmla="*/ 92 h 3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75" h="3561">
                <a:moveTo>
                  <a:pt x="1837" y="92"/>
                </a:moveTo>
                <a:lnTo>
                  <a:pt x="2381" y="406"/>
                </a:lnTo>
                <a:lnTo>
                  <a:pt x="2925" y="720"/>
                </a:lnTo>
                <a:cubicBezTo>
                  <a:pt x="3084" y="812"/>
                  <a:pt x="3175" y="969"/>
                  <a:pt x="3175" y="1153"/>
                </a:cubicBezTo>
                <a:lnTo>
                  <a:pt x="3175" y="1781"/>
                </a:lnTo>
                <a:lnTo>
                  <a:pt x="3175" y="2408"/>
                </a:lnTo>
                <a:cubicBezTo>
                  <a:pt x="3175" y="2592"/>
                  <a:pt x="3084" y="2750"/>
                  <a:pt x="2925" y="2841"/>
                </a:cubicBezTo>
                <a:lnTo>
                  <a:pt x="2381" y="3155"/>
                </a:lnTo>
                <a:lnTo>
                  <a:pt x="1837" y="3469"/>
                </a:lnTo>
                <a:cubicBezTo>
                  <a:pt x="1678" y="3561"/>
                  <a:pt x="1496" y="3561"/>
                  <a:pt x="1338" y="3469"/>
                </a:cubicBezTo>
                <a:lnTo>
                  <a:pt x="794" y="3155"/>
                </a:lnTo>
                <a:lnTo>
                  <a:pt x="250" y="2841"/>
                </a:lnTo>
                <a:cubicBezTo>
                  <a:pt x="91" y="2750"/>
                  <a:pt x="0" y="2592"/>
                  <a:pt x="0" y="2408"/>
                </a:cubicBezTo>
                <a:lnTo>
                  <a:pt x="0" y="1781"/>
                </a:lnTo>
                <a:lnTo>
                  <a:pt x="0" y="1153"/>
                </a:lnTo>
                <a:cubicBezTo>
                  <a:pt x="0" y="969"/>
                  <a:pt x="91" y="812"/>
                  <a:pt x="250" y="720"/>
                </a:cubicBezTo>
                <a:lnTo>
                  <a:pt x="794" y="406"/>
                </a:lnTo>
                <a:lnTo>
                  <a:pt x="1338" y="92"/>
                </a:lnTo>
                <a:cubicBezTo>
                  <a:pt x="1496" y="0"/>
                  <a:pt x="1678" y="0"/>
                  <a:pt x="1837" y="92"/>
                </a:cubicBezTo>
                <a:close/>
              </a:path>
            </a:pathLst>
          </a:custGeom>
          <a:solidFill>
            <a:schemeClr val="accent1"/>
          </a:solidFill>
          <a:ln w="25400">
            <a:gradFill flip="none" rotWithShape="1">
              <a:gsLst>
                <a:gs pos="0">
                  <a:srgbClr val="CFCFCF"/>
                </a:gs>
                <a:gs pos="100000">
                  <a:schemeClr val="bg1"/>
                </a:gs>
              </a:gsLst>
              <a:lin ang="2700000" scaled="1"/>
              <a:tileRect/>
            </a:gradFill>
          </a:ln>
          <a:effectLst>
            <a:innerShdw blurRad="139700" dist="63500" dir="135000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6" name="Freeform 5"/>
          <p:cNvSpPr>
            <a:spLocks/>
          </p:cNvSpPr>
          <p:nvPr/>
        </p:nvSpPr>
        <p:spPr bwMode="auto">
          <a:xfrm>
            <a:off x="5555700" y="3091500"/>
            <a:ext cx="1080601" cy="1211628"/>
          </a:xfrm>
          <a:custGeom>
            <a:avLst/>
            <a:gdLst>
              <a:gd name="T0" fmla="*/ 1837 w 3175"/>
              <a:gd name="T1" fmla="*/ 92 h 3561"/>
              <a:gd name="T2" fmla="*/ 2381 w 3175"/>
              <a:gd name="T3" fmla="*/ 406 h 3561"/>
              <a:gd name="T4" fmla="*/ 2925 w 3175"/>
              <a:gd name="T5" fmla="*/ 720 h 3561"/>
              <a:gd name="T6" fmla="*/ 3175 w 3175"/>
              <a:gd name="T7" fmla="*/ 1153 h 3561"/>
              <a:gd name="T8" fmla="*/ 3175 w 3175"/>
              <a:gd name="T9" fmla="*/ 1781 h 3561"/>
              <a:gd name="T10" fmla="*/ 3175 w 3175"/>
              <a:gd name="T11" fmla="*/ 2408 h 3561"/>
              <a:gd name="T12" fmla="*/ 2925 w 3175"/>
              <a:gd name="T13" fmla="*/ 2841 h 3561"/>
              <a:gd name="T14" fmla="*/ 2381 w 3175"/>
              <a:gd name="T15" fmla="*/ 3155 h 3561"/>
              <a:gd name="T16" fmla="*/ 1837 w 3175"/>
              <a:gd name="T17" fmla="*/ 3469 h 3561"/>
              <a:gd name="T18" fmla="*/ 1338 w 3175"/>
              <a:gd name="T19" fmla="*/ 3469 h 3561"/>
              <a:gd name="T20" fmla="*/ 794 w 3175"/>
              <a:gd name="T21" fmla="*/ 3155 h 3561"/>
              <a:gd name="T22" fmla="*/ 250 w 3175"/>
              <a:gd name="T23" fmla="*/ 2841 h 3561"/>
              <a:gd name="T24" fmla="*/ 0 w 3175"/>
              <a:gd name="T25" fmla="*/ 2408 h 3561"/>
              <a:gd name="T26" fmla="*/ 0 w 3175"/>
              <a:gd name="T27" fmla="*/ 1781 h 3561"/>
              <a:gd name="T28" fmla="*/ 0 w 3175"/>
              <a:gd name="T29" fmla="*/ 1153 h 3561"/>
              <a:gd name="T30" fmla="*/ 250 w 3175"/>
              <a:gd name="T31" fmla="*/ 720 h 3561"/>
              <a:gd name="T32" fmla="*/ 794 w 3175"/>
              <a:gd name="T33" fmla="*/ 406 h 3561"/>
              <a:gd name="T34" fmla="*/ 1338 w 3175"/>
              <a:gd name="T35" fmla="*/ 92 h 3561"/>
              <a:gd name="T36" fmla="*/ 1837 w 3175"/>
              <a:gd name="T37" fmla="*/ 92 h 3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75" h="3561">
                <a:moveTo>
                  <a:pt x="1837" y="92"/>
                </a:moveTo>
                <a:lnTo>
                  <a:pt x="2381" y="406"/>
                </a:lnTo>
                <a:lnTo>
                  <a:pt x="2925" y="720"/>
                </a:lnTo>
                <a:cubicBezTo>
                  <a:pt x="3084" y="812"/>
                  <a:pt x="3175" y="969"/>
                  <a:pt x="3175" y="1153"/>
                </a:cubicBezTo>
                <a:lnTo>
                  <a:pt x="3175" y="1781"/>
                </a:lnTo>
                <a:lnTo>
                  <a:pt x="3175" y="2408"/>
                </a:lnTo>
                <a:cubicBezTo>
                  <a:pt x="3175" y="2592"/>
                  <a:pt x="3084" y="2750"/>
                  <a:pt x="2925" y="2841"/>
                </a:cubicBezTo>
                <a:lnTo>
                  <a:pt x="2381" y="3155"/>
                </a:lnTo>
                <a:lnTo>
                  <a:pt x="1837" y="3469"/>
                </a:lnTo>
                <a:cubicBezTo>
                  <a:pt x="1678" y="3561"/>
                  <a:pt x="1496" y="3561"/>
                  <a:pt x="1338" y="3469"/>
                </a:cubicBezTo>
                <a:lnTo>
                  <a:pt x="794" y="3155"/>
                </a:lnTo>
                <a:lnTo>
                  <a:pt x="250" y="2841"/>
                </a:lnTo>
                <a:cubicBezTo>
                  <a:pt x="91" y="2750"/>
                  <a:pt x="0" y="2592"/>
                  <a:pt x="0" y="2408"/>
                </a:cubicBezTo>
                <a:lnTo>
                  <a:pt x="0" y="1781"/>
                </a:lnTo>
                <a:lnTo>
                  <a:pt x="0" y="1153"/>
                </a:lnTo>
                <a:cubicBezTo>
                  <a:pt x="0" y="969"/>
                  <a:pt x="91" y="812"/>
                  <a:pt x="250" y="720"/>
                </a:cubicBezTo>
                <a:lnTo>
                  <a:pt x="794" y="406"/>
                </a:lnTo>
                <a:lnTo>
                  <a:pt x="1338" y="92"/>
                </a:lnTo>
                <a:cubicBezTo>
                  <a:pt x="1496" y="0"/>
                  <a:pt x="1678" y="0"/>
                  <a:pt x="1837" y="92"/>
                </a:cubicBezTo>
                <a:close/>
              </a:path>
            </a:pathLst>
          </a:custGeom>
          <a:solidFill>
            <a:schemeClr val="bg1">
              <a:lumMod val="95000"/>
            </a:schemeClr>
          </a:solidFill>
          <a:ln>
            <a:gradFill flip="none" rotWithShape="1">
              <a:gsLst>
                <a:gs pos="0">
                  <a:schemeClr val="bg1"/>
                </a:gs>
                <a:gs pos="100000">
                  <a:schemeClr val="bg1">
                    <a:lumMod val="75000"/>
                  </a:schemeClr>
                </a:gs>
              </a:gsLst>
              <a:lin ang="2700000" scaled="1"/>
              <a:tileRect/>
            </a:gradFill>
          </a:ln>
          <a:effectLst>
            <a:outerShdw blurRad="127000" dist="63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Freeform 5"/>
          <p:cNvSpPr>
            <a:spLocks/>
          </p:cNvSpPr>
          <p:nvPr/>
        </p:nvSpPr>
        <p:spPr bwMode="auto">
          <a:xfrm>
            <a:off x="4516417" y="2047748"/>
            <a:ext cx="827648" cy="928002"/>
          </a:xfrm>
          <a:custGeom>
            <a:avLst/>
            <a:gdLst>
              <a:gd name="T0" fmla="*/ 1837 w 3175"/>
              <a:gd name="T1" fmla="*/ 92 h 3561"/>
              <a:gd name="T2" fmla="*/ 2381 w 3175"/>
              <a:gd name="T3" fmla="*/ 406 h 3561"/>
              <a:gd name="T4" fmla="*/ 2925 w 3175"/>
              <a:gd name="T5" fmla="*/ 720 h 3561"/>
              <a:gd name="T6" fmla="*/ 3175 w 3175"/>
              <a:gd name="T7" fmla="*/ 1153 h 3561"/>
              <a:gd name="T8" fmla="*/ 3175 w 3175"/>
              <a:gd name="T9" fmla="*/ 1781 h 3561"/>
              <a:gd name="T10" fmla="*/ 3175 w 3175"/>
              <a:gd name="T11" fmla="*/ 2408 h 3561"/>
              <a:gd name="T12" fmla="*/ 2925 w 3175"/>
              <a:gd name="T13" fmla="*/ 2841 h 3561"/>
              <a:gd name="T14" fmla="*/ 2381 w 3175"/>
              <a:gd name="T15" fmla="*/ 3155 h 3561"/>
              <a:gd name="T16" fmla="*/ 1837 w 3175"/>
              <a:gd name="T17" fmla="*/ 3469 h 3561"/>
              <a:gd name="T18" fmla="*/ 1338 w 3175"/>
              <a:gd name="T19" fmla="*/ 3469 h 3561"/>
              <a:gd name="T20" fmla="*/ 794 w 3175"/>
              <a:gd name="T21" fmla="*/ 3155 h 3561"/>
              <a:gd name="T22" fmla="*/ 250 w 3175"/>
              <a:gd name="T23" fmla="*/ 2841 h 3561"/>
              <a:gd name="T24" fmla="*/ 0 w 3175"/>
              <a:gd name="T25" fmla="*/ 2408 h 3561"/>
              <a:gd name="T26" fmla="*/ 0 w 3175"/>
              <a:gd name="T27" fmla="*/ 1781 h 3561"/>
              <a:gd name="T28" fmla="*/ 0 w 3175"/>
              <a:gd name="T29" fmla="*/ 1153 h 3561"/>
              <a:gd name="T30" fmla="*/ 250 w 3175"/>
              <a:gd name="T31" fmla="*/ 720 h 3561"/>
              <a:gd name="T32" fmla="*/ 794 w 3175"/>
              <a:gd name="T33" fmla="*/ 406 h 3561"/>
              <a:gd name="T34" fmla="*/ 1338 w 3175"/>
              <a:gd name="T35" fmla="*/ 92 h 3561"/>
              <a:gd name="T36" fmla="*/ 1837 w 3175"/>
              <a:gd name="T37" fmla="*/ 92 h 3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75" h="3561">
                <a:moveTo>
                  <a:pt x="1837" y="92"/>
                </a:moveTo>
                <a:lnTo>
                  <a:pt x="2381" y="406"/>
                </a:lnTo>
                <a:lnTo>
                  <a:pt x="2925" y="720"/>
                </a:lnTo>
                <a:cubicBezTo>
                  <a:pt x="3084" y="812"/>
                  <a:pt x="3175" y="969"/>
                  <a:pt x="3175" y="1153"/>
                </a:cubicBezTo>
                <a:lnTo>
                  <a:pt x="3175" y="1781"/>
                </a:lnTo>
                <a:lnTo>
                  <a:pt x="3175" y="2408"/>
                </a:lnTo>
                <a:cubicBezTo>
                  <a:pt x="3175" y="2592"/>
                  <a:pt x="3084" y="2750"/>
                  <a:pt x="2925" y="2841"/>
                </a:cubicBezTo>
                <a:lnTo>
                  <a:pt x="2381" y="3155"/>
                </a:lnTo>
                <a:lnTo>
                  <a:pt x="1837" y="3469"/>
                </a:lnTo>
                <a:cubicBezTo>
                  <a:pt x="1678" y="3561"/>
                  <a:pt x="1496" y="3561"/>
                  <a:pt x="1338" y="3469"/>
                </a:cubicBezTo>
                <a:lnTo>
                  <a:pt x="794" y="3155"/>
                </a:lnTo>
                <a:lnTo>
                  <a:pt x="250" y="2841"/>
                </a:lnTo>
                <a:cubicBezTo>
                  <a:pt x="91" y="2750"/>
                  <a:pt x="0" y="2592"/>
                  <a:pt x="0" y="2408"/>
                </a:cubicBezTo>
                <a:lnTo>
                  <a:pt x="0" y="1781"/>
                </a:lnTo>
                <a:lnTo>
                  <a:pt x="0" y="1153"/>
                </a:lnTo>
                <a:cubicBezTo>
                  <a:pt x="0" y="969"/>
                  <a:pt x="91" y="812"/>
                  <a:pt x="250" y="720"/>
                </a:cubicBezTo>
                <a:lnTo>
                  <a:pt x="794" y="406"/>
                </a:lnTo>
                <a:lnTo>
                  <a:pt x="1338" y="92"/>
                </a:lnTo>
                <a:cubicBezTo>
                  <a:pt x="1496" y="0"/>
                  <a:pt x="1678" y="0"/>
                  <a:pt x="1837" y="92"/>
                </a:cubicBezTo>
                <a:close/>
              </a:path>
            </a:pathLst>
          </a:custGeom>
          <a:solidFill>
            <a:schemeClr val="accent1"/>
          </a:solidFill>
          <a:ln w="25400">
            <a:gradFill flip="none" rotWithShape="1">
              <a:gsLst>
                <a:gs pos="0">
                  <a:srgbClr val="CFCFCF"/>
                </a:gs>
                <a:gs pos="100000">
                  <a:schemeClr val="bg1"/>
                </a:gs>
              </a:gsLst>
              <a:lin ang="2700000" scaled="1"/>
              <a:tileRect/>
            </a:gradFill>
          </a:ln>
          <a:effectLst>
            <a:innerShdw blurRad="1016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8" name="Freeform 5"/>
          <p:cNvSpPr>
            <a:spLocks/>
          </p:cNvSpPr>
          <p:nvPr/>
        </p:nvSpPr>
        <p:spPr bwMode="auto">
          <a:xfrm>
            <a:off x="3688769" y="3233313"/>
            <a:ext cx="827648" cy="928002"/>
          </a:xfrm>
          <a:custGeom>
            <a:avLst/>
            <a:gdLst>
              <a:gd name="T0" fmla="*/ 1837 w 3175"/>
              <a:gd name="T1" fmla="*/ 92 h 3561"/>
              <a:gd name="T2" fmla="*/ 2381 w 3175"/>
              <a:gd name="T3" fmla="*/ 406 h 3561"/>
              <a:gd name="T4" fmla="*/ 2925 w 3175"/>
              <a:gd name="T5" fmla="*/ 720 h 3561"/>
              <a:gd name="T6" fmla="*/ 3175 w 3175"/>
              <a:gd name="T7" fmla="*/ 1153 h 3561"/>
              <a:gd name="T8" fmla="*/ 3175 w 3175"/>
              <a:gd name="T9" fmla="*/ 1781 h 3561"/>
              <a:gd name="T10" fmla="*/ 3175 w 3175"/>
              <a:gd name="T11" fmla="*/ 2408 h 3561"/>
              <a:gd name="T12" fmla="*/ 2925 w 3175"/>
              <a:gd name="T13" fmla="*/ 2841 h 3561"/>
              <a:gd name="T14" fmla="*/ 2381 w 3175"/>
              <a:gd name="T15" fmla="*/ 3155 h 3561"/>
              <a:gd name="T16" fmla="*/ 1837 w 3175"/>
              <a:gd name="T17" fmla="*/ 3469 h 3561"/>
              <a:gd name="T18" fmla="*/ 1338 w 3175"/>
              <a:gd name="T19" fmla="*/ 3469 h 3561"/>
              <a:gd name="T20" fmla="*/ 794 w 3175"/>
              <a:gd name="T21" fmla="*/ 3155 h 3561"/>
              <a:gd name="T22" fmla="*/ 250 w 3175"/>
              <a:gd name="T23" fmla="*/ 2841 h 3561"/>
              <a:gd name="T24" fmla="*/ 0 w 3175"/>
              <a:gd name="T25" fmla="*/ 2408 h 3561"/>
              <a:gd name="T26" fmla="*/ 0 w 3175"/>
              <a:gd name="T27" fmla="*/ 1781 h 3561"/>
              <a:gd name="T28" fmla="*/ 0 w 3175"/>
              <a:gd name="T29" fmla="*/ 1153 h 3561"/>
              <a:gd name="T30" fmla="*/ 250 w 3175"/>
              <a:gd name="T31" fmla="*/ 720 h 3561"/>
              <a:gd name="T32" fmla="*/ 794 w 3175"/>
              <a:gd name="T33" fmla="*/ 406 h 3561"/>
              <a:gd name="T34" fmla="*/ 1338 w 3175"/>
              <a:gd name="T35" fmla="*/ 92 h 3561"/>
              <a:gd name="T36" fmla="*/ 1837 w 3175"/>
              <a:gd name="T37" fmla="*/ 92 h 3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75" h="3561">
                <a:moveTo>
                  <a:pt x="1837" y="92"/>
                </a:moveTo>
                <a:lnTo>
                  <a:pt x="2381" y="406"/>
                </a:lnTo>
                <a:lnTo>
                  <a:pt x="2925" y="720"/>
                </a:lnTo>
                <a:cubicBezTo>
                  <a:pt x="3084" y="812"/>
                  <a:pt x="3175" y="969"/>
                  <a:pt x="3175" y="1153"/>
                </a:cubicBezTo>
                <a:lnTo>
                  <a:pt x="3175" y="1781"/>
                </a:lnTo>
                <a:lnTo>
                  <a:pt x="3175" y="2408"/>
                </a:lnTo>
                <a:cubicBezTo>
                  <a:pt x="3175" y="2592"/>
                  <a:pt x="3084" y="2750"/>
                  <a:pt x="2925" y="2841"/>
                </a:cubicBezTo>
                <a:lnTo>
                  <a:pt x="2381" y="3155"/>
                </a:lnTo>
                <a:lnTo>
                  <a:pt x="1837" y="3469"/>
                </a:lnTo>
                <a:cubicBezTo>
                  <a:pt x="1678" y="3561"/>
                  <a:pt x="1496" y="3561"/>
                  <a:pt x="1338" y="3469"/>
                </a:cubicBezTo>
                <a:lnTo>
                  <a:pt x="794" y="3155"/>
                </a:lnTo>
                <a:lnTo>
                  <a:pt x="250" y="2841"/>
                </a:lnTo>
                <a:cubicBezTo>
                  <a:pt x="91" y="2750"/>
                  <a:pt x="0" y="2592"/>
                  <a:pt x="0" y="2408"/>
                </a:cubicBezTo>
                <a:lnTo>
                  <a:pt x="0" y="1781"/>
                </a:lnTo>
                <a:lnTo>
                  <a:pt x="0" y="1153"/>
                </a:lnTo>
                <a:cubicBezTo>
                  <a:pt x="0" y="969"/>
                  <a:pt x="91" y="812"/>
                  <a:pt x="250" y="720"/>
                </a:cubicBezTo>
                <a:lnTo>
                  <a:pt x="794" y="406"/>
                </a:lnTo>
                <a:lnTo>
                  <a:pt x="1338" y="92"/>
                </a:lnTo>
                <a:cubicBezTo>
                  <a:pt x="1496" y="0"/>
                  <a:pt x="1678" y="0"/>
                  <a:pt x="1837" y="92"/>
                </a:cubicBezTo>
                <a:close/>
              </a:path>
            </a:pathLst>
          </a:custGeom>
          <a:solidFill>
            <a:schemeClr val="accent2"/>
          </a:solidFill>
          <a:ln w="25400">
            <a:gradFill flip="none" rotWithShape="1">
              <a:gsLst>
                <a:gs pos="0">
                  <a:srgbClr val="CFCFCF"/>
                </a:gs>
                <a:gs pos="100000">
                  <a:schemeClr val="bg1"/>
                </a:gs>
              </a:gsLst>
              <a:lin ang="2700000" scaled="1"/>
              <a:tileRect/>
            </a:gradFill>
          </a:ln>
          <a:effectLst>
            <a:innerShdw blurRad="1016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9" name="Freeform 5"/>
          <p:cNvSpPr>
            <a:spLocks/>
          </p:cNvSpPr>
          <p:nvPr/>
        </p:nvSpPr>
        <p:spPr bwMode="auto">
          <a:xfrm>
            <a:off x="4516417" y="4418878"/>
            <a:ext cx="827648" cy="928002"/>
          </a:xfrm>
          <a:custGeom>
            <a:avLst/>
            <a:gdLst>
              <a:gd name="T0" fmla="*/ 1837 w 3175"/>
              <a:gd name="T1" fmla="*/ 92 h 3561"/>
              <a:gd name="T2" fmla="*/ 2381 w 3175"/>
              <a:gd name="T3" fmla="*/ 406 h 3561"/>
              <a:gd name="T4" fmla="*/ 2925 w 3175"/>
              <a:gd name="T5" fmla="*/ 720 h 3561"/>
              <a:gd name="T6" fmla="*/ 3175 w 3175"/>
              <a:gd name="T7" fmla="*/ 1153 h 3561"/>
              <a:gd name="T8" fmla="*/ 3175 w 3175"/>
              <a:gd name="T9" fmla="*/ 1781 h 3561"/>
              <a:gd name="T10" fmla="*/ 3175 w 3175"/>
              <a:gd name="T11" fmla="*/ 2408 h 3561"/>
              <a:gd name="T12" fmla="*/ 2925 w 3175"/>
              <a:gd name="T13" fmla="*/ 2841 h 3561"/>
              <a:gd name="T14" fmla="*/ 2381 w 3175"/>
              <a:gd name="T15" fmla="*/ 3155 h 3561"/>
              <a:gd name="T16" fmla="*/ 1837 w 3175"/>
              <a:gd name="T17" fmla="*/ 3469 h 3561"/>
              <a:gd name="T18" fmla="*/ 1338 w 3175"/>
              <a:gd name="T19" fmla="*/ 3469 h 3561"/>
              <a:gd name="T20" fmla="*/ 794 w 3175"/>
              <a:gd name="T21" fmla="*/ 3155 h 3561"/>
              <a:gd name="T22" fmla="*/ 250 w 3175"/>
              <a:gd name="T23" fmla="*/ 2841 h 3561"/>
              <a:gd name="T24" fmla="*/ 0 w 3175"/>
              <a:gd name="T25" fmla="*/ 2408 h 3561"/>
              <a:gd name="T26" fmla="*/ 0 w 3175"/>
              <a:gd name="T27" fmla="*/ 1781 h 3561"/>
              <a:gd name="T28" fmla="*/ 0 w 3175"/>
              <a:gd name="T29" fmla="*/ 1153 h 3561"/>
              <a:gd name="T30" fmla="*/ 250 w 3175"/>
              <a:gd name="T31" fmla="*/ 720 h 3561"/>
              <a:gd name="T32" fmla="*/ 794 w 3175"/>
              <a:gd name="T33" fmla="*/ 406 h 3561"/>
              <a:gd name="T34" fmla="*/ 1338 w 3175"/>
              <a:gd name="T35" fmla="*/ 92 h 3561"/>
              <a:gd name="T36" fmla="*/ 1837 w 3175"/>
              <a:gd name="T37" fmla="*/ 92 h 3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75" h="3561">
                <a:moveTo>
                  <a:pt x="1837" y="92"/>
                </a:moveTo>
                <a:lnTo>
                  <a:pt x="2381" y="406"/>
                </a:lnTo>
                <a:lnTo>
                  <a:pt x="2925" y="720"/>
                </a:lnTo>
                <a:cubicBezTo>
                  <a:pt x="3084" y="812"/>
                  <a:pt x="3175" y="969"/>
                  <a:pt x="3175" y="1153"/>
                </a:cubicBezTo>
                <a:lnTo>
                  <a:pt x="3175" y="1781"/>
                </a:lnTo>
                <a:lnTo>
                  <a:pt x="3175" y="2408"/>
                </a:lnTo>
                <a:cubicBezTo>
                  <a:pt x="3175" y="2592"/>
                  <a:pt x="3084" y="2750"/>
                  <a:pt x="2925" y="2841"/>
                </a:cubicBezTo>
                <a:lnTo>
                  <a:pt x="2381" y="3155"/>
                </a:lnTo>
                <a:lnTo>
                  <a:pt x="1837" y="3469"/>
                </a:lnTo>
                <a:cubicBezTo>
                  <a:pt x="1678" y="3561"/>
                  <a:pt x="1496" y="3561"/>
                  <a:pt x="1338" y="3469"/>
                </a:cubicBezTo>
                <a:lnTo>
                  <a:pt x="794" y="3155"/>
                </a:lnTo>
                <a:lnTo>
                  <a:pt x="250" y="2841"/>
                </a:lnTo>
                <a:cubicBezTo>
                  <a:pt x="91" y="2750"/>
                  <a:pt x="0" y="2592"/>
                  <a:pt x="0" y="2408"/>
                </a:cubicBezTo>
                <a:lnTo>
                  <a:pt x="0" y="1781"/>
                </a:lnTo>
                <a:lnTo>
                  <a:pt x="0" y="1153"/>
                </a:lnTo>
                <a:cubicBezTo>
                  <a:pt x="0" y="969"/>
                  <a:pt x="91" y="812"/>
                  <a:pt x="250" y="720"/>
                </a:cubicBezTo>
                <a:lnTo>
                  <a:pt x="794" y="406"/>
                </a:lnTo>
                <a:lnTo>
                  <a:pt x="1338" y="92"/>
                </a:lnTo>
                <a:cubicBezTo>
                  <a:pt x="1496" y="0"/>
                  <a:pt x="1678" y="0"/>
                  <a:pt x="1837" y="92"/>
                </a:cubicBezTo>
                <a:close/>
              </a:path>
            </a:pathLst>
          </a:custGeom>
          <a:solidFill>
            <a:schemeClr val="accent3"/>
          </a:solidFill>
          <a:ln w="25400">
            <a:gradFill flip="none" rotWithShape="1">
              <a:gsLst>
                <a:gs pos="0">
                  <a:srgbClr val="CFCFCF"/>
                </a:gs>
                <a:gs pos="100000">
                  <a:schemeClr val="bg1"/>
                </a:gs>
              </a:gsLst>
              <a:lin ang="2700000" scaled="1"/>
              <a:tileRect/>
            </a:gradFill>
          </a:ln>
          <a:effectLst>
            <a:innerShdw blurRad="1016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10" name="Freeform 5"/>
          <p:cNvSpPr>
            <a:spLocks/>
          </p:cNvSpPr>
          <p:nvPr/>
        </p:nvSpPr>
        <p:spPr bwMode="auto">
          <a:xfrm>
            <a:off x="6847935" y="2047748"/>
            <a:ext cx="827648" cy="928002"/>
          </a:xfrm>
          <a:custGeom>
            <a:avLst/>
            <a:gdLst>
              <a:gd name="T0" fmla="*/ 1837 w 3175"/>
              <a:gd name="T1" fmla="*/ 92 h 3561"/>
              <a:gd name="T2" fmla="*/ 2381 w 3175"/>
              <a:gd name="T3" fmla="*/ 406 h 3561"/>
              <a:gd name="T4" fmla="*/ 2925 w 3175"/>
              <a:gd name="T5" fmla="*/ 720 h 3561"/>
              <a:gd name="T6" fmla="*/ 3175 w 3175"/>
              <a:gd name="T7" fmla="*/ 1153 h 3561"/>
              <a:gd name="T8" fmla="*/ 3175 w 3175"/>
              <a:gd name="T9" fmla="*/ 1781 h 3561"/>
              <a:gd name="T10" fmla="*/ 3175 w 3175"/>
              <a:gd name="T11" fmla="*/ 2408 h 3561"/>
              <a:gd name="T12" fmla="*/ 2925 w 3175"/>
              <a:gd name="T13" fmla="*/ 2841 h 3561"/>
              <a:gd name="T14" fmla="*/ 2381 w 3175"/>
              <a:gd name="T15" fmla="*/ 3155 h 3561"/>
              <a:gd name="T16" fmla="*/ 1837 w 3175"/>
              <a:gd name="T17" fmla="*/ 3469 h 3561"/>
              <a:gd name="T18" fmla="*/ 1338 w 3175"/>
              <a:gd name="T19" fmla="*/ 3469 h 3561"/>
              <a:gd name="T20" fmla="*/ 794 w 3175"/>
              <a:gd name="T21" fmla="*/ 3155 h 3561"/>
              <a:gd name="T22" fmla="*/ 250 w 3175"/>
              <a:gd name="T23" fmla="*/ 2841 h 3561"/>
              <a:gd name="T24" fmla="*/ 0 w 3175"/>
              <a:gd name="T25" fmla="*/ 2408 h 3561"/>
              <a:gd name="T26" fmla="*/ 0 w 3175"/>
              <a:gd name="T27" fmla="*/ 1781 h 3561"/>
              <a:gd name="T28" fmla="*/ 0 w 3175"/>
              <a:gd name="T29" fmla="*/ 1153 h 3561"/>
              <a:gd name="T30" fmla="*/ 250 w 3175"/>
              <a:gd name="T31" fmla="*/ 720 h 3561"/>
              <a:gd name="T32" fmla="*/ 794 w 3175"/>
              <a:gd name="T33" fmla="*/ 406 h 3561"/>
              <a:gd name="T34" fmla="*/ 1338 w 3175"/>
              <a:gd name="T35" fmla="*/ 92 h 3561"/>
              <a:gd name="T36" fmla="*/ 1837 w 3175"/>
              <a:gd name="T37" fmla="*/ 92 h 3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75" h="3561">
                <a:moveTo>
                  <a:pt x="1837" y="92"/>
                </a:moveTo>
                <a:lnTo>
                  <a:pt x="2381" y="406"/>
                </a:lnTo>
                <a:lnTo>
                  <a:pt x="2925" y="720"/>
                </a:lnTo>
                <a:cubicBezTo>
                  <a:pt x="3084" y="812"/>
                  <a:pt x="3175" y="969"/>
                  <a:pt x="3175" y="1153"/>
                </a:cubicBezTo>
                <a:lnTo>
                  <a:pt x="3175" y="1781"/>
                </a:lnTo>
                <a:lnTo>
                  <a:pt x="3175" y="2408"/>
                </a:lnTo>
                <a:cubicBezTo>
                  <a:pt x="3175" y="2592"/>
                  <a:pt x="3084" y="2750"/>
                  <a:pt x="2925" y="2841"/>
                </a:cubicBezTo>
                <a:lnTo>
                  <a:pt x="2381" y="3155"/>
                </a:lnTo>
                <a:lnTo>
                  <a:pt x="1837" y="3469"/>
                </a:lnTo>
                <a:cubicBezTo>
                  <a:pt x="1678" y="3561"/>
                  <a:pt x="1496" y="3561"/>
                  <a:pt x="1338" y="3469"/>
                </a:cubicBezTo>
                <a:lnTo>
                  <a:pt x="794" y="3155"/>
                </a:lnTo>
                <a:lnTo>
                  <a:pt x="250" y="2841"/>
                </a:lnTo>
                <a:cubicBezTo>
                  <a:pt x="91" y="2750"/>
                  <a:pt x="0" y="2592"/>
                  <a:pt x="0" y="2408"/>
                </a:cubicBezTo>
                <a:lnTo>
                  <a:pt x="0" y="1781"/>
                </a:lnTo>
                <a:lnTo>
                  <a:pt x="0" y="1153"/>
                </a:lnTo>
                <a:cubicBezTo>
                  <a:pt x="0" y="969"/>
                  <a:pt x="91" y="812"/>
                  <a:pt x="250" y="720"/>
                </a:cubicBezTo>
                <a:lnTo>
                  <a:pt x="794" y="406"/>
                </a:lnTo>
                <a:lnTo>
                  <a:pt x="1338" y="92"/>
                </a:lnTo>
                <a:cubicBezTo>
                  <a:pt x="1496" y="0"/>
                  <a:pt x="1678" y="0"/>
                  <a:pt x="1837" y="92"/>
                </a:cubicBezTo>
                <a:close/>
              </a:path>
            </a:pathLst>
          </a:custGeom>
          <a:solidFill>
            <a:schemeClr val="accent1"/>
          </a:solidFill>
          <a:ln w="25400">
            <a:gradFill flip="none" rotWithShape="1">
              <a:gsLst>
                <a:gs pos="0">
                  <a:srgbClr val="CFCFCF"/>
                </a:gs>
                <a:gs pos="100000">
                  <a:schemeClr val="bg1"/>
                </a:gs>
              </a:gsLst>
              <a:lin ang="2700000" scaled="1"/>
              <a:tileRect/>
            </a:gradFill>
          </a:ln>
          <a:effectLst>
            <a:innerShdw blurRad="1016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Freeform 5"/>
          <p:cNvSpPr>
            <a:spLocks/>
          </p:cNvSpPr>
          <p:nvPr/>
        </p:nvSpPr>
        <p:spPr bwMode="auto">
          <a:xfrm>
            <a:off x="7675583" y="3233313"/>
            <a:ext cx="827648" cy="928002"/>
          </a:xfrm>
          <a:custGeom>
            <a:avLst/>
            <a:gdLst>
              <a:gd name="T0" fmla="*/ 1837 w 3175"/>
              <a:gd name="T1" fmla="*/ 92 h 3561"/>
              <a:gd name="T2" fmla="*/ 2381 w 3175"/>
              <a:gd name="T3" fmla="*/ 406 h 3561"/>
              <a:gd name="T4" fmla="*/ 2925 w 3175"/>
              <a:gd name="T5" fmla="*/ 720 h 3561"/>
              <a:gd name="T6" fmla="*/ 3175 w 3175"/>
              <a:gd name="T7" fmla="*/ 1153 h 3561"/>
              <a:gd name="T8" fmla="*/ 3175 w 3175"/>
              <a:gd name="T9" fmla="*/ 1781 h 3561"/>
              <a:gd name="T10" fmla="*/ 3175 w 3175"/>
              <a:gd name="T11" fmla="*/ 2408 h 3561"/>
              <a:gd name="T12" fmla="*/ 2925 w 3175"/>
              <a:gd name="T13" fmla="*/ 2841 h 3561"/>
              <a:gd name="T14" fmla="*/ 2381 w 3175"/>
              <a:gd name="T15" fmla="*/ 3155 h 3561"/>
              <a:gd name="T16" fmla="*/ 1837 w 3175"/>
              <a:gd name="T17" fmla="*/ 3469 h 3561"/>
              <a:gd name="T18" fmla="*/ 1338 w 3175"/>
              <a:gd name="T19" fmla="*/ 3469 h 3561"/>
              <a:gd name="T20" fmla="*/ 794 w 3175"/>
              <a:gd name="T21" fmla="*/ 3155 h 3561"/>
              <a:gd name="T22" fmla="*/ 250 w 3175"/>
              <a:gd name="T23" fmla="*/ 2841 h 3561"/>
              <a:gd name="T24" fmla="*/ 0 w 3175"/>
              <a:gd name="T25" fmla="*/ 2408 h 3561"/>
              <a:gd name="T26" fmla="*/ 0 w 3175"/>
              <a:gd name="T27" fmla="*/ 1781 h 3561"/>
              <a:gd name="T28" fmla="*/ 0 w 3175"/>
              <a:gd name="T29" fmla="*/ 1153 h 3561"/>
              <a:gd name="T30" fmla="*/ 250 w 3175"/>
              <a:gd name="T31" fmla="*/ 720 h 3561"/>
              <a:gd name="T32" fmla="*/ 794 w 3175"/>
              <a:gd name="T33" fmla="*/ 406 h 3561"/>
              <a:gd name="T34" fmla="*/ 1338 w 3175"/>
              <a:gd name="T35" fmla="*/ 92 h 3561"/>
              <a:gd name="T36" fmla="*/ 1837 w 3175"/>
              <a:gd name="T37" fmla="*/ 92 h 3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75" h="3561">
                <a:moveTo>
                  <a:pt x="1837" y="92"/>
                </a:moveTo>
                <a:lnTo>
                  <a:pt x="2381" y="406"/>
                </a:lnTo>
                <a:lnTo>
                  <a:pt x="2925" y="720"/>
                </a:lnTo>
                <a:cubicBezTo>
                  <a:pt x="3084" y="812"/>
                  <a:pt x="3175" y="969"/>
                  <a:pt x="3175" y="1153"/>
                </a:cubicBezTo>
                <a:lnTo>
                  <a:pt x="3175" y="1781"/>
                </a:lnTo>
                <a:lnTo>
                  <a:pt x="3175" y="2408"/>
                </a:lnTo>
                <a:cubicBezTo>
                  <a:pt x="3175" y="2592"/>
                  <a:pt x="3084" y="2750"/>
                  <a:pt x="2925" y="2841"/>
                </a:cubicBezTo>
                <a:lnTo>
                  <a:pt x="2381" y="3155"/>
                </a:lnTo>
                <a:lnTo>
                  <a:pt x="1837" y="3469"/>
                </a:lnTo>
                <a:cubicBezTo>
                  <a:pt x="1678" y="3561"/>
                  <a:pt x="1496" y="3561"/>
                  <a:pt x="1338" y="3469"/>
                </a:cubicBezTo>
                <a:lnTo>
                  <a:pt x="794" y="3155"/>
                </a:lnTo>
                <a:lnTo>
                  <a:pt x="250" y="2841"/>
                </a:lnTo>
                <a:cubicBezTo>
                  <a:pt x="91" y="2750"/>
                  <a:pt x="0" y="2592"/>
                  <a:pt x="0" y="2408"/>
                </a:cubicBezTo>
                <a:lnTo>
                  <a:pt x="0" y="1781"/>
                </a:lnTo>
                <a:lnTo>
                  <a:pt x="0" y="1153"/>
                </a:lnTo>
                <a:cubicBezTo>
                  <a:pt x="0" y="969"/>
                  <a:pt x="91" y="812"/>
                  <a:pt x="250" y="720"/>
                </a:cubicBezTo>
                <a:lnTo>
                  <a:pt x="794" y="406"/>
                </a:lnTo>
                <a:lnTo>
                  <a:pt x="1338" y="92"/>
                </a:lnTo>
                <a:cubicBezTo>
                  <a:pt x="1496" y="0"/>
                  <a:pt x="1678" y="0"/>
                  <a:pt x="1837" y="92"/>
                </a:cubicBezTo>
                <a:close/>
              </a:path>
            </a:pathLst>
          </a:custGeom>
          <a:solidFill>
            <a:schemeClr val="accent2"/>
          </a:solidFill>
          <a:ln w="25400">
            <a:gradFill flip="none" rotWithShape="1">
              <a:gsLst>
                <a:gs pos="0">
                  <a:srgbClr val="CFCFCF"/>
                </a:gs>
                <a:gs pos="100000">
                  <a:schemeClr val="bg1"/>
                </a:gs>
              </a:gsLst>
              <a:lin ang="2700000" scaled="1"/>
              <a:tileRect/>
            </a:gradFill>
          </a:ln>
          <a:effectLst>
            <a:innerShdw blurRad="1016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Freeform 5"/>
          <p:cNvSpPr>
            <a:spLocks/>
          </p:cNvSpPr>
          <p:nvPr/>
        </p:nvSpPr>
        <p:spPr bwMode="auto">
          <a:xfrm>
            <a:off x="6847935" y="4418878"/>
            <a:ext cx="827648" cy="928002"/>
          </a:xfrm>
          <a:custGeom>
            <a:avLst/>
            <a:gdLst>
              <a:gd name="T0" fmla="*/ 1837 w 3175"/>
              <a:gd name="T1" fmla="*/ 92 h 3561"/>
              <a:gd name="T2" fmla="*/ 2381 w 3175"/>
              <a:gd name="T3" fmla="*/ 406 h 3561"/>
              <a:gd name="T4" fmla="*/ 2925 w 3175"/>
              <a:gd name="T5" fmla="*/ 720 h 3561"/>
              <a:gd name="T6" fmla="*/ 3175 w 3175"/>
              <a:gd name="T7" fmla="*/ 1153 h 3561"/>
              <a:gd name="T8" fmla="*/ 3175 w 3175"/>
              <a:gd name="T9" fmla="*/ 1781 h 3561"/>
              <a:gd name="T10" fmla="*/ 3175 w 3175"/>
              <a:gd name="T11" fmla="*/ 2408 h 3561"/>
              <a:gd name="T12" fmla="*/ 2925 w 3175"/>
              <a:gd name="T13" fmla="*/ 2841 h 3561"/>
              <a:gd name="T14" fmla="*/ 2381 w 3175"/>
              <a:gd name="T15" fmla="*/ 3155 h 3561"/>
              <a:gd name="T16" fmla="*/ 1837 w 3175"/>
              <a:gd name="T17" fmla="*/ 3469 h 3561"/>
              <a:gd name="T18" fmla="*/ 1338 w 3175"/>
              <a:gd name="T19" fmla="*/ 3469 h 3561"/>
              <a:gd name="T20" fmla="*/ 794 w 3175"/>
              <a:gd name="T21" fmla="*/ 3155 h 3561"/>
              <a:gd name="T22" fmla="*/ 250 w 3175"/>
              <a:gd name="T23" fmla="*/ 2841 h 3561"/>
              <a:gd name="T24" fmla="*/ 0 w 3175"/>
              <a:gd name="T25" fmla="*/ 2408 h 3561"/>
              <a:gd name="T26" fmla="*/ 0 w 3175"/>
              <a:gd name="T27" fmla="*/ 1781 h 3561"/>
              <a:gd name="T28" fmla="*/ 0 w 3175"/>
              <a:gd name="T29" fmla="*/ 1153 h 3561"/>
              <a:gd name="T30" fmla="*/ 250 w 3175"/>
              <a:gd name="T31" fmla="*/ 720 h 3561"/>
              <a:gd name="T32" fmla="*/ 794 w 3175"/>
              <a:gd name="T33" fmla="*/ 406 h 3561"/>
              <a:gd name="T34" fmla="*/ 1338 w 3175"/>
              <a:gd name="T35" fmla="*/ 92 h 3561"/>
              <a:gd name="T36" fmla="*/ 1837 w 3175"/>
              <a:gd name="T37" fmla="*/ 92 h 3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75" h="3561">
                <a:moveTo>
                  <a:pt x="1837" y="92"/>
                </a:moveTo>
                <a:lnTo>
                  <a:pt x="2381" y="406"/>
                </a:lnTo>
                <a:lnTo>
                  <a:pt x="2925" y="720"/>
                </a:lnTo>
                <a:cubicBezTo>
                  <a:pt x="3084" y="812"/>
                  <a:pt x="3175" y="969"/>
                  <a:pt x="3175" y="1153"/>
                </a:cubicBezTo>
                <a:lnTo>
                  <a:pt x="3175" y="1781"/>
                </a:lnTo>
                <a:lnTo>
                  <a:pt x="3175" y="2408"/>
                </a:lnTo>
                <a:cubicBezTo>
                  <a:pt x="3175" y="2592"/>
                  <a:pt x="3084" y="2750"/>
                  <a:pt x="2925" y="2841"/>
                </a:cubicBezTo>
                <a:lnTo>
                  <a:pt x="2381" y="3155"/>
                </a:lnTo>
                <a:lnTo>
                  <a:pt x="1837" y="3469"/>
                </a:lnTo>
                <a:cubicBezTo>
                  <a:pt x="1678" y="3561"/>
                  <a:pt x="1496" y="3561"/>
                  <a:pt x="1338" y="3469"/>
                </a:cubicBezTo>
                <a:lnTo>
                  <a:pt x="794" y="3155"/>
                </a:lnTo>
                <a:lnTo>
                  <a:pt x="250" y="2841"/>
                </a:lnTo>
                <a:cubicBezTo>
                  <a:pt x="91" y="2750"/>
                  <a:pt x="0" y="2592"/>
                  <a:pt x="0" y="2408"/>
                </a:cubicBezTo>
                <a:lnTo>
                  <a:pt x="0" y="1781"/>
                </a:lnTo>
                <a:lnTo>
                  <a:pt x="0" y="1153"/>
                </a:lnTo>
                <a:cubicBezTo>
                  <a:pt x="0" y="969"/>
                  <a:pt x="91" y="812"/>
                  <a:pt x="250" y="720"/>
                </a:cubicBezTo>
                <a:lnTo>
                  <a:pt x="794" y="406"/>
                </a:lnTo>
                <a:lnTo>
                  <a:pt x="1338" y="92"/>
                </a:lnTo>
                <a:cubicBezTo>
                  <a:pt x="1496" y="0"/>
                  <a:pt x="1678" y="0"/>
                  <a:pt x="1837" y="92"/>
                </a:cubicBezTo>
                <a:close/>
              </a:path>
            </a:pathLst>
          </a:custGeom>
          <a:solidFill>
            <a:schemeClr val="accent3"/>
          </a:solidFill>
          <a:ln w="25400">
            <a:gradFill flip="none" rotWithShape="1">
              <a:gsLst>
                <a:gs pos="0">
                  <a:srgbClr val="CFCFCF"/>
                </a:gs>
                <a:gs pos="100000">
                  <a:schemeClr val="bg1"/>
                </a:gs>
              </a:gsLst>
              <a:lin ang="2700000" scaled="1"/>
              <a:tileRect/>
            </a:gradFill>
          </a:ln>
          <a:effectLst>
            <a:innerShdw blurRad="1016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1735239" y="2250139"/>
            <a:ext cx="2781178" cy="523220"/>
          </a:xfrm>
          <a:prstGeom prst="rect">
            <a:avLst/>
          </a:prstGeom>
        </p:spPr>
        <p:txBody>
          <a:bodyPr wrap="square">
            <a:spAutoFit/>
          </a:bodyPr>
          <a:lstStyle/>
          <a:p>
            <a:pPr algn="ctr"/>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4" name="矩形 13"/>
          <p:cNvSpPr/>
          <p:nvPr/>
        </p:nvSpPr>
        <p:spPr>
          <a:xfrm>
            <a:off x="907591" y="3435704"/>
            <a:ext cx="2781178" cy="523220"/>
          </a:xfrm>
          <a:prstGeom prst="rect">
            <a:avLst/>
          </a:prstGeom>
        </p:spPr>
        <p:txBody>
          <a:bodyPr wrap="square">
            <a:spAutoFit/>
          </a:bodyPr>
          <a:lstStyle/>
          <a:p>
            <a:pPr algn="ctr"/>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5" name="矩形 14"/>
          <p:cNvSpPr/>
          <p:nvPr/>
        </p:nvSpPr>
        <p:spPr>
          <a:xfrm>
            <a:off x="1735239" y="4621269"/>
            <a:ext cx="2781178" cy="523220"/>
          </a:xfrm>
          <a:prstGeom prst="rect">
            <a:avLst/>
          </a:prstGeom>
        </p:spPr>
        <p:txBody>
          <a:bodyPr wrap="square">
            <a:spAutoFit/>
          </a:bodyPr>
          <a:lstStyle/>
          <a:p>
            <a:pPr algn="ctr"/>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6" name="矩形 15"/>
          <p:cNvSpPr/>
          <p:nvPr/>
        </p:nvSpPr>
        <p:spPr>
          <a:xfrm>
            <a:off x="7675583" y="2250139"/>
            <a:ext cx="2781178" cy="523220"/>
          </a:xfrm>
          <a:prstGeom prst="rect">
            <a:avLst/>
          </a:prstGeom>
        </p:spPr>
        <p:txBody>
          <a:bodyPr wrap="square">
            <a:spAutoFit/>
          </a:bodyPr>
          <a:lstStyle/>
          <a:p>
            <a:pPr algn="ctr"/>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7" name="矩形 16"/>
          <p:cNvSpPr/>
          <p:nvPr/>
        </p:nvSpPr>
        <p:spPr>
          <a:xfrm>
            <a:off x="8503231" y="3435704"/>
            <a:ext cx="2781178" cy="523220"/>
          </a:xfrm>
          <a:prstGeom prst="rect">
            <a:avLst/>
          </a:prstGeom>
        </p:spPr>
        <p:txBody>
          <a:bodyPr wrap="square">
            <a:spAutoFit/>
          </a:bodyPr>
          <a:lstStyle/>
          <a:p>
            <a:pPr algn="ctr"/>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18" name="矩形 17"/>
          <p:cNvSpPr/>
          <p:nvPr/>
        </p:nvSpPr>
        <p:spPr>
          <a:xfrm>
            <a:off x="7675583" y="4621269"/>
            <a:ext cx="2781178" cy="523220"/>
          </a:xfrm>
          <a:prstGeom prst="rect">
            <a:avLst/>
          </a:prstGeom>
        </p:spPr>
        <p:txBody>
          <a:bodyPr wrap="square">
            <a:spAutoFit/>
          </a:bodyPr>
          <a:lstStyle/>
          <a:p>
            <a:pPr algn="ctr"/>
            <a:r>
              <a:rPr lang="zh-CN" altLang="en-US" sz="1400" dirty="0">
                <a:latin typeface="微软雅黑" panose="020B0503020204020204" pitchFamily="34" charset="-122"/>
                <a:ea typeface="微软雅黑" panose="020B0503020204020204" pitchFamily="34" charset="-122"/>
              </a:rPr>
              <a:t>Enter your text here, or copy your text here.</a:t>
            </a:r>
          </a:p>
        </p:txBody>
      </p:sp>
      <p:sp>
        <p:nvSpPr>
          <p:cNvPr id="26" name="Freeform 9"/>
          <p:cNvSpPr>
            <a:spLocks noEditPoints="1"/>
          </p:cNvSpPr>
          <p:nvPr/>
        </p:nvSpPr>
        <p:spPr bwMode="auto">
          <a:xfrm>
            <a:off x="7039402" y="2334733"/>
            <a:ext cx="444714" cy="354033"/>
          </a:xfrm>
          <a:custGeom>
            <a:avLst/>
            <a:gdLst>
              <a:gd name="T0" fmla="*/ 54 w 159"/>
              <a:gd name="T1" fmla="*/ 126 h 128"/>
              <a:gd name="T2" fmla="*/ 57 w 159"/>
              <a:gd name="T3" fmla="*/ 127 h 128"/>
              <a:gd name="T4" fmla="*/ 81 w 159"/>
              <a:gd name="T5" fmla="*/ 105 h 128"/>
              <a:gd name="T6" fmla="*/ 54 w 159"/>
              <a:gd name="T7" fmla="*/ 91 h 128"/>
              <a:gd name="T8" fmla="*/ 54 w 159"/>
              <a:gd name="T9" fmla="*/ 126 h 128"/>
              <a:gd name="T10" fmla="*/ 154 w 159"/>
              <a:gd name="T11" fmla="*/ 1 h 128"/>
              <a:gd name="T12" fmla="*/ 3 w 159"/>
              <a:gd name="T13" fmla="*/ 54 h 128"/>
              <a:gd name="T14" fmla="*/ 2 w 159"/>
              <a:gd name="T15" fmla="*/ 58 h 128"/>
              <a:gd name="T16" fmla="*/ 35 w 159"/>
              <a:gd name="T17" fmla="*/ 71 h 128"/>
              <a:gd name="T18" fmla="*/ 35 w 159"/>
              <a:gd name="T19" fmla="*/ 71 h 128"/>
              <a:gd name="T20" fmla="*/ 54 w 159"/>
              <a:gd name="T21" fmla="*/ 79 h 128"/>
              <a:gd name="T22" fmla="*/ 148 w 159"/>
              <a:gd name="T23" fmla="*/ 10 h 128"/>
              <a:gd name="T24" fmla="*/ 150 w 159"/>
              <a:gd name="T25" fmla="*/ 12 h 128"/>
              <a:gd name="T26" fmla="*/ 83 w 159"/>
              <a:gd name="T27" fmla="*/ 85 h 128"/>
              <a:gd name="T28" fmla="*/ 83 w 159"/>
              <a:gd name="T29" fmla="*/ 85 h 128"/>
              <a:gd name="T30" fmla="*/ 79 w 159"/>
              <a:gd name="T31" fmla="*/ 89 h 128"/>
              <a:gd name="T32" fmla="*/ 84 w 159"/>
              <a:gd name="T33" fmla="*/ 92 h 128"/>
              <a:gd name="T34" fmla="*/ 84 w 159"/>
              <a:gd name="T35" fmla="*/ 92 h 128"/>
              <a:gd name="T36" fmla="*/ 127 w 159"/>
              <a:gd name="T37" fmla="*/ 115 h 128"/>
              <a:gd name="T38" fmla="*/ 133 w 159"/>
              <a:gd name="T39" fmla="*/ 112 h 128"/>
              <a:gd name="T40" fmla="*/ 158 w 159"/>
              <a:gd name="T41" fmla="*/ 5 h 128"/>
              <a:gd name="T42" fmla="*/ 154 w 159"/>
              <a:gd name="T43" fmla="*/ 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9" h="128">
                <a:moveTo>
                  <a:pt x="54" y="126"/>
                </a:moveTo>
                <a:cubicBezTo>
                  <a:pt x="54" y="128"/>
                  <a:pt x="55" y="128"/>
                  <a:pt x="57" y="127"/>
                </a:cubicBezTo>
                <a:cubicBezTo>
                  <a:pt x="59" y="125"/>
                  <a:pt x="81" y="105"/>
                  <a:pt x="81" y="105"/>
                </a:cubicBezTo>
                <a:cubicBezTo>
                  <a:pt x="54" y="91"/>
                  <a:pt x="54" y="91"/>
                  <a:pt x="54" y="91"/>
                </a:cubicBezTo>
                <a:cubicBezTo>
                  <a:pt x="54" y="126"/>
                  <a:pt x="54" y="126"/>
                  <a:pt x="54" y="126"/>
                </a:cubicBezTo>
                <a:close/>
                <a:moveTo>
                  <a:pt x="154" y="1"/>
                </a:moveTo>
                <a:cubicBezTo>
                  <a:pt x="151" y="2"/>
                  <a:pt x="5" y="53"/>
                  <a:pt x="3" y="54"/>
                </a:cubicBezTo>
                <a:cubicBezTo>
                  <a:pt x="0" y="55"/>
                  <a:pt x="0" y="57"/>
                  <a:pt x="2" y="58"/>
                </a:cubicBezTo>
                <a:cubicBezTo>
                  <a:pt x="6" y="60"/>
                  <a:pt x="35" y="71"/>
                  <a:pt x="35" y="71"/>
                </a:cubicBezTo>
                <a:cubicBezTo>
                  <a:pt x="35" y="71"/>
                  <a:pt x="35" y="71"/>
                  <a:pt x="35" y="71"/>
                </a:cubicBezTo>
                <a:cubicBezTo>
                  <a:pt x="54" y="79"/>
                  <a:pt x="54" y="79"/>
                  <a:pt x="54" y="79"/>
                </a:cubicBezTo>
                <a:cubicBezTo>
                  <a:pt x="54" y="79"/>
                  <a:pt x="147" y="11"/>
                  <a:pt x="148" y="10"/>
                </a:cubicBezTo>
                <a:cubicBezTo>
                  <a:pt x="150" y="9"/>
                  <a:pt x="151" y="11"/>
                  <a:pt x="150" y="12"/>
                </a:cubicBezTo>
                <a:cubicBezTo>
                  <a:pt x="149" y="13"/>
                  <a:pt x="83" y="85"/>
                  <a:pt x="83" y="85"/>
                </a:cubicBezTo>
                <a:cubicBezTo>
                  <a:pt x="83" y="85"/>
                  <a:pt x="83" y="85"/>
                  <a:pt x="83" y="85"/>
                </a:cubicBezTo>
                <a:cubicBezTo>
                  <a:pt x="79" y="89"/>
                  <a:pt x="79" y="89"/>
                  <a:pt x="79" y="89"/>
                </a:cubicBezTo>
                <a:cubicBezTo>
                  <a:pt x="84" y="92"/>
                  <a:pt x="84" y="92"/>
                  <a:pt x="84" y="92"/>
                </a:cubicBezTo>
                <a:cubicBezTo>
                  <a:pt x="84" y="92"/>
                  <a:pt x="84" y="92"/>
                  <a:pt x="84" y="92"/>
                </a:cubicBezTo>
                <a:cubicBezTo>
                  <a:pt x="84" y="92"/>
                  <a:pt x="124" y="113"/>
                  <a:pt x="127" y="115"/>
                </a:cubicBezTo>
                <a:cubicBezTo>
                  <a:pt x="129" y="116"/>
                  <a:pt x="132" y="115"/>
                  <a:pt x="133" y="112"/>
                </a:cubicBezTo>
                <a:cubicBezTo>
                  <a:pt x="134" y="108"/>
                  <a:pt x="158" y="7"/>
                  <a:pt x="158" y="5"/>
                </a:cubicBezTo>
                <a:cubicBezTo>
                  <a:pt x="159" y="2"/>
                  <a:pt x="157" y="0"/>
                  <a:pt x="154" y="1"/>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solidFill>
              <a:sym typeface="Gill Sans" charset="0"/>
            </a:endParaRPr>
          </a:p>
        </p:txBody>
      </p:sp>
      <p:sp>
        <p:nvSpPr>
          <p:cNvPr id="27" name="Freeform 36"/>
          <p:cNvSpPr>
            <a:spLocks noEditPoints="1"/>
          </p:cNvSpPr>
          <p:nvPr/>
        </p:nvSpPr>
        <p:spPr bwMode="auto">
          <a:xfrm>
            <a:off x="3840985" y="3439785"/>
            <a:ext cx="523216" cy="515058"/>
          </a:xfrm>
          <a:custGeom>
            <a:avLst/>
            <a:gdLst>
              <a:gd name="T0" fmla="*/ 188097 w 792"/>
              <a:gd name="T1" fmla="*/ 307152 h 779"/>
              <a:gd name="T2" fmla="*/ 249296 w 792"/>
              <a:gd name="T3" fmla="*/ 200865 h 779"/>
              <a:gd name="T4" fmla="*/ 350994 w 792"/>
              <a:gd name="T5" fmla="*/ 290938 h 779"/>
              <a:gd name="T6" fmla="*/ 264596 w 792"/>
              <a:gd name="T7" fmla="*/ 182850 h 779"/>
              <a:gd name="T8" fmla="*/ 350994 w 792"/>
              <a:gd name="T9" fmla="*/ 290938 h 779"/>
              <a:gd name="T10" fmla="*/ 350994 w 792"/>
              <a:gd name="T11" fmla="*/ 290938 h 779"/>
              <a:gd name="T12" fmla="*/ 420293 w 792"/>
              <a:gd name="T13" fmla="*/ 174743 h 779"/>
              <a:gd name="T14" fmla="*/ 442793 w 792"/>
              <a:gd name="T15" fmla="*/ 163034 h 779"/>
              <a:gd name="T16" fmla="*/ 445493 w 792"/>
              <a:gd name="T17" fmla="*/ 182850 h 779"/>
              <a:gd name="T18" fmla="*/ 439193 w 792"/>
              <a:gd name="T19" fmla="*/ 215276 h 779"/>
              <a:gd name="T20" fmla="*/ 418493 w 792"/>
              <a:gd name="T21" fmla="*/ 207170 h 779"/>
              <a:gd name="T22" fmla="*/ 393293 w 792"/>
              <a:gd name="T23" fmla="*/ 185552 h 779"/>
              <a:gd name="T24" fmla="*/ 410393 w 792"/>
              <a:gd name="T25" fmla="*/ 172942 h 779"/>
              <a:gd name="T26" fmla="*/ 442793 w 792"/>
              <a:gd name="T27" fmla="*/ 163034 h 779"/>
              <a:gd name="T28" fmla="*/ 337494 w 792"/>
              <a:gd name="T29" fmla="*/ 308953 h 779"/>
              <a:gd name="T30" fmla="*/ 325795 w 792"/>
              <a:gd name="T31" fmla="*/ 440461 h 779"/>
              <a:gd name="T32" fmla="*/ 371694 w 792"/>
              <a:gd name="T33" fmla="*/ 320663 h 779"/>
              <a:gd name="T34" fmla="*/ 280795 w 792"/>
              <a:gd name="T35" fmla="*/ 268420 h 779"/>
              <a:gd name="T36" fmla="*/ 246596 w 792"/>
              <a:gd name="T37" fmla="*/ 280130 h 779"/>
              <a:gd name="T38" fmla="*/ 292495 w 792"/>
              <a:gd name="T39" fmla="*/ 440461 h 779"/>
              <a:gd name="T40" fmla="*/ 280795 w 792"/>
              <a:gd name="T41" fmla="*/ 268420 h 779"/>
              <a:gd name="T42" fmla="*/ 416693 w 792"/>
              <a:gd name="T43" fmla="*/ 240497 h 779"/>
              <a:gd name="T44" fmla="*/ 404993 w 792"/>
              <a:gd name="T45" fmla="*/ 440461 h 779"/>
              <a:gd name="T46" fmla="*/ 450892 w 792"/>
              <a:gd name="T47" fmla="*/ 253107 h 779"/>
              <a:gd name="T48" fmla="*/ 201597 w 792"/>
              <a:gd name="T49" fmla="*/ 351288 h 779"/>
              <a:gd name="T50" fmla="*/ 167397 w 792"/>
              <a:gd name="T51" fmla="*/ 362997 h 779"/>
              <a:gd name="T52" fmla="*/ 213296 w 792"/>
              <a:gd name="T53" fmla="*/ 440461 h 779"/>
              <a:gd name="T54" fmla="*/ 201597 w 792"/>
              <a:gd name="T55" fmla="*/ 351288 h 779"/>
              <a:gd name="T56" fmla="*/ 122398 w 792"/>
              <a:gd name="T57" fmla="*/ 440461 h 779"/>
              <a:gd name="T58" fmla="*/ 110698 w 792"/>
              <a:gd name="T59" fmla="*/ 170240 h 779"/>
              <a:gd name="T60" fmla="*/ 134098 w 792"/>
              <a:gd name="T61" fmla="*/ 170240 h 779"/>
              <a:gd name="T62" fmla="*/ 477892 w 792"/>
              <a:gd name="T63" fmla="*/ 417042 h 779"/>
              <a:gd name="T64" fmla="*/ 477892 w 792"/>
              <a:gd name="T65" fmla="*/ 440461 h 779"/>
              <a:gd name="T66" fmla="*/ 110698 w 792"/>
              <a:gd name="T67" fmla="*/ 428751 h 779"/>
              <a:gd name="T68" fmla="*/ 477892 w 792"/>
              <a:gd name="T69" fmla="*/ 417042 h 779"/>
              <a:gd name="T70" fmla="*/ 611990 w 792"/>
              <a:gd name="T71" fmla="*/ 701675 h 779"/>
              <a:gd name="T72" fmla="*/ 436493 w 792"/>
              <a:gd name="T73" fmla="*/ 566564 h 779"/>
              <a:gd name="T74" fmla="*/ 0 w 792"/>
              <a:gd name="T75" fmla="*/ 299045 h 779"/>
              <a:gd name="T76" fmla="*/ 599390 w 792"/>
              <a:gd name="T77" fmla="*/ 299045 h 779"/>
              <a:gd name="T78" fmla="*/ 677689 w 792"/>
              <a:gd name="T79" fmla="*/ 544947 h 779"/>
              <a:gd name="T80" fmla="*/ 300595 w 792"/>
              <a:gd name="T81" fmla="*/ 561160 h 779"/>
              <a:gd name="T82" fmla="*/ 561591 w 792"/>
              <a:gd name="T83" fmla="*/ 299045 h 779"/>
              <a:gd name="T84" fmla="*/ 38699 w 792"/>
              <a:gd name="T85" fmla="*/ 299045 h 77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792" h="779">
                <a:moveTo>
                  <a:pt x="297" y="240"/>
                </a:moveTo>
                <a:lnTo>
                  <a:pt x="209" y="341"/>
                </a:lnTo>
                <a:lnTo>
                  <a:pt x="188" y="323"/>
                </a:lnTo>
                <a:lnTo>
                  <a:pt x="277" y="223"/>
                </a:lnTo>
                <a:lnTo>
                  <a:pt x="297" y="240"/>
                </a:lnTo>
                <a:close/>
                <a:moveTo>
                  <a:pt x="390" y="323"/>
                </a:moveTo>
                <a:lnTo>
                  <a:pt x="276" y="224"/>
                </a:lnTo>
                <a:lnTo>
                  <a:pt x="294" y="203"/>
                </a:lnTo>
                <a:lnTo>
                  <a:pt x="408" y="303"/>
                </a:lnTo>
                <a:lnTo>
                  <a:pt x="390" y="323"/>
                </a:lnTo>
                <a:close/>
                <a:moveTo>
                  <a:pt x="487" y="212"/>
                </a:moveTo>
                <a:lnTo>
                  <a:pt x="390" y="323"/>
                </a:lnTo>
                <a:lnTo>
                  <a:pt x="369" y="305"/>
                </a:lnTo>
                <a:lnTo>
                  <a:pt x="467" y="194"/>
                </a:lnTo>
                <a:lnTo>
                  <a:pt x="487" y="212"/>
                </a:lnTo>
                <a:close/>
                <a:moveTo>
                  <a:pt x="492" y="181"/>
                </a:moveTo>
                <a:cubicBezTo>
                  <a:pt x="497" y="179"/>
                  <a:pt x="500" y="182"/>
                  <a:pt x="499" y="187"/>
                </a:cubicBezTo>
                <a:lnTo>
                  <a:pt x="495" y="203"/>
                </a:lnTo>
                <a:cubicBezTo>
                  <a:pt x="494" y="209"/>
                  <a:pt x="492" y="217"/>
                  <a:pt x="491" y="222"/>
                </a:cubicBezTo>
                <a:lnTo>
                  <a:pt x="488" y="239"/>
                </a:lnTo>
                <a:cubicBezTo>
                  <a:pt x="487" y="244"/>
                  <a:pt x="483" y="245"/>
                  <a:pt x="479" y="242"/>
                </a:cubicBezTo>
                <a:lnTo>
                  <a:pt x="465" y="230"/>
                </a:lnTo>
                <a:cubicBezTo>
                  <a:pt x="461" y="227"/>
                  <a:pt x="455" y="221"/>
                  <a:pt x="451" y="217"/>
                </a:cubicBezTo>
                <a:lnTo>
                  <a:pt x="437" y="206"/>
                </a:lnTo>
                <a:cubicBezTo>
                  <a:pt x="433" y="202"/>
                  <a:pt x="434" y="198"/>
                  <a:pt x="439" y="197"/>
                </a:cubicBezTo>
                <a:lnTo>
                  <a:pt x="456" y="192"/>
                </a:lnTo>
                <a:cubicBezTo>
                  <a:pt x="461" y="190"/>
                  <a:pt x="470" y="187"/>
                  <a:pt x="475" y="186"/>
                </a:cubicBezTo>
                <a:lnTo>
                  <a:pt x="492" y="181"/>
                </a:lnTo>
                <a:close/>
                <a:moveTo>
                  <a:pt x="400" y="343"/>
                </a:moveTo>
                <a:lnTo>
                  <a:pt x="375" y="343"/>
                </a:lnTo>
                <a:cubicBezTo>
                  <a:pt x="368" y="343"/>
                  <a:pt x="362" y="349"/>
                  <a:pt x="362" y="356"/>
                </a:cubicBezTo>
                <a:lnTo>
                  <a:pt x="362" y="489"/>
                </a:lnTo>
                <a:lnTo>
                  <a:pt x="413" y="489"/>
                </a:lnTo>
                <a:lnTo>
                  <a:pt x="413" y="356"/>
                </a:lnTo>
                <a:cubicBezTo>
                  <a:pt x="413" y="349"/>
                  <a:pt x="407" y="343"/>
                  <a:pt x="400" y="343"/>
                </a:cubicBezTo>
                <a:close/>
                <a:moveTo>
                  <a:pt x="312" y="298"/>
                </a:moveTo>
                <a:lnTo>
                  <a:pt x="287" y="298"/>
                </a:lnTo>
                <a:cubicBezTo>
                  <a:pt x="280" y="298"/>
                  <a:pt x="274" y="304"/>
                  <a:pt x="274" y="311"/>
                </a:cubicBezTo>
                <a:lnTo>
                  <a:pt x="274" y="489"/>
                </a:lnTo>
                <a:lnTo>
                  <a:pt x="325" y="489"/>
                </a:lnTo>
                <a:lnTo>
                  <a:pt x="325" y="311"/>
                </a:lnTo>
                <a:cubicBezTo>
                  <a:pt x="325" y="304"/>
                  <a:pt x="319" y="298"/>
                  <a:pt x="312" y="298"/>
                </a:cubicBezTo>
                <a:close/>
                <a:moveTo>
                  <a:pt x="488" y="267"/>
                </a:moveTo>
                <a:lnTo>
                  <a:pt x="463" y="267"/>
                </a:lnTo>
                <a:cubicBezTo>
                  <a:pt x="456" y="267"/>
                  <a:pt x="450" y="273"/>
                  <a:pt x="450" y="281"/>
                </a:cubicBezTo>
                <a:lnTo>
                  <a:pt x="450" y="489"/>
                </a:lnTo>
                <a:lnTo>
                  <a:pt x="501" y="489"/>
                </a:lnTo>
                <a:lnTo>
                  <a:pt x="501" y="281"/>
                </a:lnTo>
                <a:cubicBezTo>
                  <a:pt x="501" y="273"/>
                  <a:pt x="495" y="267"/>
                  <a:pt x="488" y="267"/>
                </a:cubicBezTo>
                <a:close/>
                <a:moveTo>
                  <a:pt x="224" y="390"/>
                </a:moveTo>
                <a:lnTo>
                  <a:pt x="200" y="390"/>
                </a:lnTo>
                <a:cubicBezTo>
                  <a:pt x="192" y="390"/>
                  <a:pt x="186" y="396"/>
                  <a:pt x="186" y="403"/>
                </a:cubicBezTo>
                <a:lnTo>
                  <a:pt x="186" y="489"/>
                </a:lnTo>
                <a:lnTo>
                  <a:pt x="237" y="489"/>
                </a:lnTo>
                <a:lnTo>
                  <a:pt x="237" y="403"/>
                </a:lnTo>
                <a:cubicBezTo>
                  <a:pt x="237" y="396"/>
                  <a:pt x="231" y="390"/>
                  <a:pt x="224" y="390"/>
                </a:cubicBezTo>
                <a:close/>
                <a:moveTo>
                  <a:pt x="149" y="476"/>
                </a:moveTo>
                <a:cubicBezTo>
                  <a:pt x="149" y="483"/>
                  <a:pt x="144" y="489"/>
                  <a:pt x="136" y="489"/>
                </a:cubicBezTo>
                <a:cubicBezTo>
                  <a:pt x="129" y="489"/>
                  <a:pt x="123" y="483"/>
                  <a:pt x="123" y="476"/>
                </a:cubicBezTo>
                <a:lnTo>
                  <a:pt x="123" y="189"/>
                </a:lnTo>
                <a:cubicBezTo>
                  <a:pt x="123" y="182"/>
                  <a:pt x="129" y="176"/>
                  <a:pt x="136" y="176"/>
                </a:cubicBezTo>
                <a:cubicBezTo>
                  <a:pt x="143" y="176"/>
                  <a:pt x="149" y="182"/>
                  <a:pt x="149" y="189"/>
                </a:cubicBezTo>
                <a:lnTo>
                  <a:pt x="149" y="476"/>
                </a:lnTo>
                <a:close/>
                <a:moveTo>
                  <a:pt x="531" y="463"/>
                </a:moveTo>
                <a:cubicBezTo>
                  <a:pt x="538" y="463"/>
                  <a:pt x="544" y="469"/>
                  <a:pt x="544" y="476"/>
                </a:cubicBezTo>
                <a:cubicBezTo>
                  <a:pt x="544" y="483"/>
                  <a:pt x="538" y="489"/>
                  <a:pt x="531" y="489"/>
                </a:cubicBezTo>
                <a:lnTo>
                  <a:pt x="136" y="489"/>
                </a:lnTo>
                <a:cubicBezTo>
                  <a:pt x="129" y="489"/>
                  <a:pt x="123" y="483"/>
                  <a:pt x="123" y="476"/>
                </a:cubicBezTo>
                <a:cubicBezTo>
                  <a:pt x="123" y="469"/>
                  <a:pt x="129" y="463"/>
                  <a:pt x="136" y="463"/>
                </a:cubicBezTo>
                <a:lnTo>
                  <a:pt x="531" y="463"/>
                </a:lnTo>
                <a:close/>
                <a:moveTo>
                  <a:pt x="753" y="750"/>
                </a:moveTo>
                <a:cubicBezTo>
                  <a:pt x="732" y="770"/>
                  <a:pt x="706" y="779"/>
                  <a:pt x="680" y="779"/>
                </a:cubicBezTo>
                <a:cubicBezTo>
                  <a:pt x="654" y="779"/>
                  <a:pt x="628" y="770"/>
                  <a:pt x="608" y="750"/>
                </a:cubicBezTo>
                <a:lnTo>
                  <a:pt x="485" y="629"/>
                </a:lnTo>
                <a:cubicBezTo>
                  <a:pt x="440" y="653"/>
                  <a:pt x="388" y="666"/>
                  <a:pt x="334" y="666"/>
                </a:cubicBezTo>
                <a:cubicBezTo>
                  <a:pt x="149" y="666"/>
                  <a:pt x="0" y="517"/>
                  <a:pt x="0" y="332"/>
                </a:cubicBezTo>
                <a:cubicBezTo>
                  <a:pt x="0" y="149"/>
                  <a:pt x="149" y="0"/>
                  <a:pt x="334" y="0"/>
                </a:cubicBezTo>
                <a:cubicBezTo>
                  <a:pt x="517" y="0"/>
                  <a:pt x="666" y="149"/>
                  <a:pt x="666" y="332"/>
                </a:cubicBezTo>
                <a:cubicBezTo>
                  <a:pt x="666" y="387"/>
                  <a:pt x="653" y="439"/>
                  <a:pt x="630" y="484"/>
                </a:cubicBezTo>
                <a:lnTo>
                  <a:pt x="753" y="605"/>
                </a:lnTo>
                <a:cubicBezTo>
                  <a:pt x="792" y="645"/>
                  <a:pt x="792" y="709"/>
                  <a:pt x="753" y="750"/>
                </a:cubicBezTo>
                <a:close/>
                <a:moveTo>
                  <a:pt x="334" y="623"/>
                </a:moveTo>
                <a:lnTo>
                  <a:pt x="334" y="623"/>
                </a:lnTo>
                <a:cubicBezTo>
                  <a:pt x="494" y="623"/>
                  <a:pt x="624" y="493"/>
                  <a:pt x="624" y="332"/>
                </a:cubicBezTo>
                <a:cubicBezTo>
                  <a:pt x="624" y="172"/>
                  <a:pt x="494" y="42"/>
                  <a:pt x="334" y="42"/>
                </a:cubicBezTo>
                <a:cubicBezTo>
                  <a:pt x="173" y="42"/>
                  <a:pt x="43" y="172"/>
                  <a:pt x="43" y="332"/>
                </a:cubicBezTo>
                <a:cubicBezTo>
                  <a:pt x="43" y="493"/>
                  <a:pt x="173" y="623"/>
                  <a:pt x="334" y="62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28" name="Freeform 34"/>
          <p:cNvSpPr>
            <a:spLocks noEditPoints="1"/>
          </p:cNvSpPr>
          <p:nvPr/>
        </p:nvSpPr>
        <p:spPr bwMode="auto">
          <a:xfrm>
            <a:off x="7873193" y="3403112"/>
            <a:ext cx="432429" cy="588405"/>
          </a:xfrm>
          <a:custGeom>
            <a:avLst/>
            <a:gdLst>
              <a:gd name="T0" fmla="*/ 128715 w 709"/>
              <a:gd name="T1" fmla="*/ 322149 h 965"/>
              <a:gd name="T2" fmla="*/ 196223 w 709"/>
              <a:gd name="T3" fmla="*/ 480524 h 965"/>
              <a:gd name="T4" fmla="*/ 251130 w 709"/>
              <a:gd name="T5" fmla="*/ 607403 h 965"/>
              <a:gd name="T6" fmla="*/ 374444 w 709"/>
              <a:gd name="T7" fmla="*/ 611003 h 965"/>
              <a:gd name="T8" fmla="*/ 401447 w 709"/>
              <a:gd name="T9" fmla="*/ 560611 h 965"/>
              <a:gd name="T10" fmla="*/ 469855 w 709"/>
              <a:gd name="T11" fmla="*/ 432831 h 965"/>
              <a:gd name="T12" fmla="*/ 319538 w 709"/>
              <a:gd name="T13" fmla="*/ 132279 h 965"/>
              <a:gd name="T14" fmla="*/ 264631 w 709"/>
              <a:gd name="T15" fmla="*/ 650597 h 965"/>
              <a:gd name="T16" fmla="*/ 201624 w 709"/>
              <a:gd name="T17" fmla="*/ 578608 h 965"/>
              <a:gd name="T18" fmla="*/ 135916 w 709"/>
              <a:gd name="T19" fmla="*/ 455328 h 965"/>
              <a:gd name="T20" fmla="*/ 319538 w 709"/>
              <a:gd name="T21" fmla="*/ 91785 h 965"/>
              <a:gd name="T22" fmla="*/ 503159 w 709"/>
              <a:gd name="T23" fmla="*/ 455328 h 965"/>
              <a:gd name="T24" fmla="*/ 436551 w 709"/>
              <a:gd name="T25" fmla="*/ 578608 h 965"/>
              <a:gd name="T26" fmla="*/ 374444 w 709"/>
              <a:gd name="T27" fmla="*/ 650597 h 965"/>
              <a:gd name="T28" fmla="*/ 228627 w 709"/>
              <a:gd name="T29" fmla="*/ 778376 h 965"/>
              <a:gd name="T30" fmla="*/ 383445 w 709"/>
              <a:gd name="T31" fmla="*/ 807172 h 965"/>
              <a:gd name="T32" fmla="*/ 383445 w 709"/>
              <a:gd name="T33" fmla="*/ 748681 h 965"/>
              <a:gd name="T34" fmla="*/ 246629 w 709"/>
              <a:gd name="T35" fmla="*/ 796373 h 965"/>
              <a:gd name="T36" fmla="*/ 395146 w 709"/>
              <a:gd name="T37" fmla="*/ 796373 h 965"/>
              <a:gd name="T38" fmla="*/ 413149 w 709"/>
              <a:gd name="T39" fmla="*/ 778376 h 965"/>
              <a:gd name="T40" fmla="*/ 228627 w 709"/>
              <a:gd name="T41" fmla="*/ 685691 h 965"/>
              <a:gd name="T42" fmla="*/ 413149 w 709"/>
              <a:gd name="T43" fmla="*/ 778376 h 965"/>
              <a:gd name="T44" fmla="*/ 411348 w 709"/>
              <a:gd name="T45" fmla="*/ 362642 h 965"/>
              <a:gd name="T46" fmla="*/ 349241 w 709"/>
              <a:gd name="T47" fmla="*/ 424733 h 965"/>
              <a:gd name="T48" fmla="*/ 288934 w 709"/>
              <a:gd name="T49" fmla="*/ 424733 h 965"/>
              <a:gd name="T50" fmla="*/ 226827 w 709"/>
              <a:gd name="T51" fmla="*/ 362642 h 965"/>
              <a:gd name="T52" fmla="*/ 226827 w 709"/>
              <a:gd name="T53" fmla="*/ 302352 h 965"/>
              <a:gd name="T54" fmla="*/ 288934 w 709"/>
              <a:gd name="T55" fmla="*/ 239362 h 965"/>
              <a:gd name="T56" fmla="*/ 349241 w 709"/>
              <a:gd name="T57" fmla="*/ 239362 h 965"/>
              <a:gd name="T58" fmla="*/ 411348 w 709"/>
              <a:gd name="T59" fmla="*/ 302352 h 965"/>
              <a:gd name="T60" fmla="*/ 612972 w 709"/>
              <a:gd name="T61" fmla="*/ 293353 h 965"/>
              <a:gd name="T62" fmla="*/ 580568 w 709"/>
              <a:gd name="T63" fmla="*/ 322149 h 965"/>
              <a:gd name="T64" fmla="*/ 612972 w 709"/>
              <a:gd name="T65" fmla="*/ 341046 h 965"/>
              <a:gd name="T66" fmla="*/ 612972 w 709"/>
              <a:gd name="T67" fmla="*/ 293353 h 965"/>
              <a:gd name="T68" fmla="*/ 542764 w 709"/>
              <a:gd name="T69" fmla="*/ 127780 h 965"/>
              <a:gd name="T70" fmla="*/ 509460 w 709"/>
              <a:gd name="T71" fmla="*/ 94485 h 965"/>
              <a:gd name="T72" fmla="*/ 518461 w 709"/>
              <a:gd name="T73" fmla="*/ 152976 h 965"/>
              <a:gd name="T74" fmla="*/ 342040 w 709"/>
              <a:gd name="T75" fmla="*/ 61190 h 965"/>
              <a:gd name="T76" fmla="*/ 318637 w 709"/>
              <a:gd name="T77" fmla="*/ 0 h 965"/>
              <a:gd name="T78" fmla="*/ 294335 w 709"/>
              <a:gd name="T79" fmla="*/ 61190 h 965"/>
              <a:gd name="T80" fmla="*/ 117014 w 709"/>
              <a:gd name="T81" fmla="*/ 155675 h 965"/>
              <a:gd name="T82" fmla="*/ 127815 w 709"/>
              <a:gd name="T83" fmla="*/ 98084 h 965"/>
              <a:gd name="T84" fmla="*/ 93611 w 709"/>
              <a:gd name="T85" fmla="*/ 132279 h 965"/>
              <a:gd name="T86" fmla="*/ 57607 w 709"/>
              <a:gd name="T87" fmla="*/ 322149 h 965"/>
              <a:gd name="T88" fmla="*/ 25203 w 709"/>
              <a:gd name="T89" fmla="*/ 293353 h 965"/>
              <a:gd name="T90" fmla="*/ 25203 w 709"/>
              <a:gd name="T91" fmla="*/ 341046 h 965"/>
              <a:gd name="T92" fmla="*/ 57607 w 709"/>
              <a:gd name="T93" fmla="*/ 322149 h 96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09" h="965">
                <a:moveTo>
                  <a:pt x="355" y="147"/>
                </a:moveTo>
                <a:cubicBezTo>
                  <a:pt x="238" y="147"/>
                  <a:pt x="143" y="241"/>
                  <a:pt x="143" y="358"/>
                </a:cubicBezTo>
                <a:cubicBezTo>
                  <a:pt x="143" y="414"/>
                  <a:pt x="187" y="481"/>
                  <a:pt x="188" y="481"/>
                </a:cubicBezTo>
                <a:cubicBezTo>
                  <a:pt x="197" y="496"/>
                  <a:pt x="210" y="519"/>
                  <a:pt x="218" y="534"/>
                </a:cubicBezTo>
                <a:lnTo>
                  <a:pt x="264" y="623"/>
                </a:lnTo>
                <a:cubicBezTo>
                  <a:pt x="272" y="639"/>
                  <a:pt x="279" y="662"/>
                  <a:pt x="279" y="675"/>
                </a:cubicBezTo>
                <a:cubicBezTo>
                  <a:pt x="279" y="675"/>
                  <a:pt x="284" y="679"/>
                  <a:pt x="294" y="679"/>
                </a:cubicBezTo>
                <a:lnTo>
                  <a:pt x="416" y="679"/>
                </a:lnTo>
                <a:cubicBezTo>
                  <a:pt x="425" y="679"/>
                  <a:pt x="430" y="675"/>
                  <a:pt x="431" y="674"/>
                </a:cubicBezTo>
                <a:cubicBezTo>
                  <a:pt x="430" y="662"/>
                  <a:pt x="437" y="639"/>
                  <a:pt x="446" y="623"/>
                </a:cubicBezTo>
                <a:lnTo>
                  <a:pt x="491" y="534"/>
                </a:lnTo>
                <a:cubicBezTo>
                  <a:pt x="499" y="519"/>
                  <a:pt x="513" y="495"/>
                  <a:pt x="522" y="481"/>
                </a:cubicBezTo>
                <a:cubicBezTo>
                  <a:pt x="537" y="458"/>
                  <a:pt x="566" y="402"/>
                  <a:pt x="566" y="358"/>
                </a:cubicBezTo>
                <a:cubicBezTo>
                  <a:pt x="566" y="241"/>
                  <a:pt x="471" y="147"/>
                  <a:pt x="355" y="147"/>
                </a:cubicBezTo>
                <a:close/>
                <a:moveTo>
                  <a:pt x="416" y="723"/>
                </a:moveTo>
                <a:lnTo>
                  <a:pt x="294" y="723"/>
                </a:lnTo>
                <a:cubicBezTo>
                  <a:pt x="261" y="723"/>
                  <a:pt x="235" y="702"/>
                  <a:pt x="235" y="675"/>
                </a:cubicBezTo>
                <a:cubicBezTo>
                  <a:pt x="235" y="671"/>
                  <a:pt x="231" y="656"/>
                  <a:pt x="224" y="643"/>
                </a:cubicBezTo>
                <a:lnTo>
                  <a:pt x="179" y="554"/>
                </a:lnTo>
                <a:cubicBezTo>
                  <a:pt x="172" y="540"/>
                  <a:pt x="159" y="519"/>
                  <a:pt x="151" y="506"/>
                </a:cubicBezTo>
                <a:cubicBezTo>
                  <a:pt x="145" y="498"/>
                  <a:pt x="99" y="425"/>
                  <a:pt x="99" y="358"/>
                </a:cubicBezTo>
                <a:cubicBezTo>
                  <a:pt x="99" y="217"/>
                  <a:pt x="214" y="102"/>
                  <a:pt x="355" y="102"/>
                </a:cubicBezTo>
                <a:cubicBezTo>
                  <a:pt x="495" y="102"/>
                  <a:pt x="610" y="217"/>
                  <a:pt x="610" y="358"/>
                </a:cubicBezTo>
                <a:cubicBezTo>
                  <a:pt x="610" y="425"/>
                  <a:pt x="564" y="498"/>
                  <a:pt x="559" y="506"/>
                </a:cubicBezTo>
                <a:cubicBezTo>
                  <a:pt x="550" y="518"/>
                  <a:pt x="537" y="541"/>
                  <a:pt x="530" y="554"/>
                </a:cubicBezTo>
                <a:lnTo>
                  <a:pt x="485" y="643"/>
                </a:lnTo>
                <a:cubicBezTo>
                  <a:pt x="478" y="656"/>
                  <a:pt x="475" y="671"/>
                  <a:pt x="475" y="675"/>
                </a:cubicBezTo>
                <a:cubicBezTo>
                  <a:pt x="475" y="702"/>
                  <a:pt x="449" y="723"/>
                  <a:pt x="416" y="723"/>
                </a:cubicBezTo>
                <a:close/>
                <a:moveTo>
                  <a:pt x="287" y="832"/>
                </a:moveTo>
                <a:cubicBezTo>
                  <a:pt x="269" y="832"/>
                  <a:pt x="254" y="846"/>
                  <a:pt x="254" y="865"/>
                </a:cubicBezTo>
                <a:cubicBezTo>
                  <a:pt x="254" y="883"/>
                  <a:pt x="269" y="897"/>
                  <a:pt x="287" y="897"/>
                </a:cubicBezTo>
                <a:lnTo>
                  <a:pt x="426" y="897"/>
                </a:lnTo>
                <a:cubicBezTo>
                  <a:pt x="444" y="897"/>
                  <a:pt x="459" y="883"/>
                  <a:pt x="459" y="865"/>
                </a:cubicBezTo>
                <a:cubicBezTo>
                  <a:pt x="459" y="846"/>
                  <a:pt x="444" y="832"/>
                  <a:pt x="426" y="832"/>
                </a:cubicBezTo>
                <a:lnTo>
                  <a:pt x="287" y="832"/>
                </a:lnTo>
                <a:close/>
                <a:moveTo>
                  <a:pt x="274" y="885"/>
                </a:moveTo>
                <a:cubicBezTo>
                  <a:pt x="276" y="929"/>
                  <a:pt x="312" y="965"/>
                  <a:pt x="356" y="965"/>
                </a:cubicBezTo>
                <a:cubicBezTo>
                  <a:pt x="401" y="965"/>
                  <a:pt x="437" y="929"/>
                  <a:pt x="439" y="885"/>
                </a:cubicBezTo>
                <a:lnTo>
                  <a:pt x="274" y="885"/>
                </a:lnTo>
                <a:close/>
                <a:moveTo>
                  <a:pt x="459" y="865"/>
                </a:moveTo>
                <a:lnTo>
                  <a:pt x="254" y="865"/>
                </a:lnTo>
                <a:lnTo>
                  <a:pt x="254" y="762"/>
                </a:lnTo>
                <a:lnTo>
                  <a:pt x="459" y="762"/>
                </a:lnTo>
                <a:lnTo>
                  <a:pt x="459" y="865"/>
                </a:lnTo>
                <a:close/>
                <a:moveTo>
                  <a:pt x="491" y="369"/>
                </a:moveTo>
                <a:cubicBezTo>
                  <a:pt x="491" y="388"/>
                  <a:pt x="476" y="403"/>
                  <a:pt x="457" y="403"/>
                </a:cubicBezTo>
                <a:lnTo>
                  <a:pt x="388" y="403"/>
                </a:lnTo>
                <a:lnTo>
                  <a:pt x="388" y="472"/>
                </a:lnTo>
                <a:cubicBezTo>
                  <a:pt x="388" y="491"/>
                  <a:pt x="373" y="506"/>
                  <a:pt x="355" y="506"/>
                </a:cubicBezTo>
                <a:cubicBezTo>
                  <a:pt x="336" y="506"/>
                  <a:pt x="321" y="491"/>
                  <a:pt x="321" y="472"/>
                </a:cubicBezTo>
                <a:lnTo>
                  <a:pt x="321" y="403"/>
                </a:lnTo>
                <a:lnTo>
                  <a:pt x="252" y="403"/>
                </a:lnTo>
                <a:cubicBezTo>
                  <a:pt x="233" y="403"/>
                  <a:pt x="218" y="388"/>
                  <a:pt x="218" y="369"/>
                </a:cubicBezTo>
                <a:cubicBezTo>
                  <a:pt x="218" y="351"/>
                  <a:pt x="233" y="336"/>
                  <a:pt x="252" y="336"/>
                </a:cubicBezTo>
                <a:lnTo>
                  <a:pt x="321" y="336"/>
                </a:lnTo>
                <a:lnTo>
                  <a:pt x="321" y="266"/>
                </a:lnTo>
                <a:cubicBezTo>
                  <a:pt x="321" y="248"/>
                  <a:pt x="336" y="233"/>
                  <a:pt x="355" y="233"/>
                </a:cubicBezTo>
                <a:cubicBezTo>
                  <a:pt x="373" y="233"/>
                  <a:pt x="388" y="248"/>
                  <a:pt x="388" y="266"/>
                </a:cubicBezTo>
                <a:lnTo>
                  <a:pt x="388" y="336"/>
                </a:lnTo>
                <a:lnTo>
                  <a:pt x="457" y="336"/>
                </a:lnTo>
                <a:cubicBezTo>
                  <a:pt x="476" y="336"/>
                  <a:pt x="491" y="351"/>
                  <a:pt x="491" y="369"/>
                </a:cubicBezTo>
                <a:close/>
                <a:moveTo>
                  <a:pt x="681" y="326"/>
                </a:moveTo>
                <a:lnTo>
                  <a:pt x="643" y="326"/>
                </a:lnTo>
                <a:cubicBezTo>
                  <a:pt x="644" y="336"/>
                  <a:pt x="645" y="347"/>
                  <a:pt x="645" y="358"/>
                </a:cubicBezTo>
                <a:cubicBezTo>
                  <a:pt x="645" y="365"/>
                  <a:pt x="644" y="372"/>
                  <a:pt x="643" y="379"/>
                </a:cubicBezTo>
                <a:lnTo>
                  <a:pt x="681" y="379"/>
                </a:lnTo>
                <a:cubicBezTo>
                  <a:pt x="696" y="379"/>
                  <a:pt x="709" y="367"/>
                  <a:pt x="709" y="352"/>
                </a:cubicBezTo>
                <a:cubicBezTo>
                  <a:pt x="709" y="338"/>
                  <a:pt x="696" y="326"/>
                  <a:pt x="681" y="326"/>
                </a:cubicBezTo>
                <a:close/>
                <a:moveTo>
                  <a:pt x="576" y="170"/>
                </a:moveTo>
                <a:lnTo>
                  <a:pt x="603" y="142"/>
                </a:lnTo>
                <a:cubicBezTo>
                  <a:pt x="614" y="131"/>
                  <a:pt x="614" y="114"/>
                  <a:pt x="604" y="104"/>
                </a:cubicBezTo>
                <a:cubicBezTo>
                  <a:pt x="594" y="94"/>
                  <a:pt x="577" y="94"/>
                  <a:pt x="566" y="105"/>
                </a:cubicBezTo>
                <a:lnTo>
                  <a:pt x="538" y="132"/>
                </a:lnTo>
                <a:cubicBezTo>
                  <a:pt x="552" y="144"/>
                  <a:pt x="564" y="156"/>
                  <a:pt x="576" y="170"/>
                </a:cubicBezTo>
                <a:close/>
                <a:moveTo>
                  <a:pt x="354" y="67"/>
                </a:moveTo>
                <a:cubicBezTo>
                  <a:pt x="363" y="67"/>
                  <a:pt x="372" y="68"/>
                  <a:pt x="380" y="68"/>
                </a:cubicBezTo>
                <a:lnTo>
                  <a:pt x="380" y="27"/>
                </a:lnTo>
                <a:cubicBezTo>
                  <a:pt x="380" y="12"/>
                  <a:pt x="368" y="0"/>
                  <a:pt x="354" y="0"/>
                </a:cubicBezTo>
                <a:cubicBezTo>
                  <a:pt x="339" y="0"/>
                  <a:pt x="327" y="12"/>
                  <a:pt x="327" y="27"/>
                </a:cubicBezTo>
                <a:lnTo>
                  <a:pt x="327" y="68"/>
                </a:lnTo>
                <a:cubicBezTo>
                  <a:pt x="336" y="68"/>
                  <a:pt x="345" y="67"/>
                  <a:pt x="354" y="67"/>
                </a:cubicBezTo>
                <a:close/>
                <a:moveTo>
                  <a:pt x="130" y="173"/>
                </a:moveTo>
                <a:cubicBezTo>
                  <a:pt x="142" y="159"/>
                  <a:pt x="154" y="147"/>
                  <a:pt x="168" y="135"/>
                </a:cubicBezTo>
                <a:lnTo>
                  <a:pt x="142" y="109"/>
                </a:lnTo>
                <a:cubicBezTo>
                  <a:pt x="131" y="99"/>
                  <a:pt x="114" y="98"/>
                  <a:pt x="104" y="109"/>
                </a:cubicBezTo>
                <a:cubicBezTo>
                  <a:pt x="93" y="119"/>
                  <a:pt x="94" y="136"/>
                  <a:pt x="104" y="147"/>
                </a:cubicBezTo>
                <a:lnTo>
                  <a:pt x="130" y="173"/>
                </a:lnTo>
                <a:close/>
                <a:moveTo>
                  <a:pt x="64" y="358"/>
                </a:moveTo>
                <a:cubicBezTo>
                  <a:pt x="64" y="347"/>
                  <a:pt x="64" y="336"/>
                  <a:pt x="66" y="326"/>
                </a:cubicBezTo>
                <a:lnTo>
                  <a:pt x="28" y="326"/>
                </a:lnTo>
                <a:cubicBezTo>
                  <a:pt x="13" y="326"/>
                  <a:pt x="0" y="338"/>
                  <a:pt x="0" y="352"/>
                </a:cubicBezTo>
                <a:cubicBezTo>
                  <a:pt x="0" y="367"/>
                  <a:pt x="13" y="379"/>
                  <a:pt x="28" y="379"/>
                </a:cubicBezTo>
                <a:lnTo>
                  <a:pt x="65" y="379"/>
                </a:lnTo>
                <a:cubicBezTo>
                  <a:pt x="64" y="372"/>
                  <a:pt x="64" y="365"/>
                  <a:pt x="64" y="35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29" name="KSO_Shape"/>
          <p:cNvSpPr>
            <a:spLocks/>
          </p:cNvSpPr>
          <p:nvPr/>
        </p:nvSpPr>
        <p:spPr bwMode="auto">
          <a:xfrm>
            <a:off x="4724513" y="4677151"/>
            <a:ext cx="411457" cy="411457"/>
          </a:xfrm>
          <a:custGeom>
            <a:avLst/>
            <a:gdLst>
              <a:gd name="T0" fmla="*/ 1159904 w 2208213"/>
              <a:gd name="T1" fmla="*/ 523327 h 2209801"/>
              <a:gd name="T2" fmla="*/ 1199134 w 2208213"/>
              <a:gd name="T3" fmla="*/ 565478 h 2209801"/>
              <a:gd name="T4" fmla="*/ 1206816 w 2208213"/>
              <a:gd name="T5" fmla="*/ 627336 h 2209801"/>
              <a:gd name="T6" fmla="*/ 1183496 w 2208213"/>
              <a:gd name="T7" fmla="*/ 668666 h 2209801"/>
              <a:gd name="T8" fmla="*/ 954421 w 2208213"/>
              <a:gd name="T9" fmla="*/ 947300 h 2209801"/>
              <a:gd name="T10" fmla="*/ 901747 w 2208213"/>
              <a:gd name="T11" fmla="*/ 1002588 h 2209801"/>
              <a:gd name="T12" fmla="*/ 871569 w 2208213"/>
              <a:gd name="T13" fmla="*/ 1378936 h 2209801"/>
              <a:gd name="T14" fmla="*/ 822461 w 2208213"/>
              <a:gd name="T15" fmla="*/ 1396179 h 2209801"/>
              <a:gd name="T16" fmla="*/ 784602 w 2208213"/>
              <a:gd name="T17" fmla="*/ 1361418 h 2209801"/>
              <a:gd name="T18" fmla="*/ 740982 w 2208213"/>
              <a:gd name="T19" fmla="*/ 986166 h 2209801"/>
              <a:gd name="T20" fmla="*/ 701476 w 2208213"/>
              <a:gd name="T21" fmla="*/ 923487 h 2209801"/>
              <a:gd name="T22" fmla="*/ 699830 w 2208213"/>
              <a:gd name="T23" fmla="*/ 851775 h 2209801"/>
              <a:gd name="T24" fmla="*/ 735769 w 2208213"/>
              <a:gd name="T25" fmla="*/ 788002 h 2209801"/>
              <a:gd name="T26" fmla="*/ 801886 w 2208213"/>
              <a:gd name="T27" fmla="*/ 751873 h 2209801"/>
              <a:gd name="T28" fmla="*/ 1066626 w 2208213"/>
              <a:gd name="T29" fmla="*/ 521138 h 2209801"/>
              <a:gd name="T30" fmla="*/ 533853 w 2208213"/>
              <a:gd name="T31" fmla="*/ 676984 h 2209801"/>
              <a:gd name="T32" fmla="*/ 283900 w 2208213"/>
              <a:gd name="T33" fmla="*/ 652063 h 2209801"/>
              <a:gd name="T34" fmla="*/ 235717 w 2208213"/>
              <a:gd name="T35" fmla="*/ 799950 h 2209801"/>
              <a:gd name="T36" fmla="*/ 219838 w 2208213"/>
              <a:gd name="T37" fmla="*/ 953315 h 2209801"/>
              <a:gd name="T38" fmla="*/ 235990 w 2208213"/>
              <a:gd name="T39" fmla="*/ 1107228 h 2209801"/>
              <a:gd name="T40" fmla="*/ 284722 w 2208213"/>
              <a:gd name="T41" fmla="*/ 1255389 h 2209801"/>
              <a:gd name="T42" fmla="*/ 365484 w 2208213"/>
              <a:gd name="T43" fmla="*/ 1392049 h 2209801"/>
              <a:gd name="T44" fmla="*/ 469517 w 2208213"/>
              <a:gd name="T45" fmla="*/ 1504060 h 2209801"/>
              <a:gd name="T46" fmla="*/ 671834 w 2208213"/>
              <a:gd name="T47" fmla="*/ 1628669 h 2209801"/>
              <a:gd name="T48" fmla="*/ 922061 w 2208213"/>
              <a:gd name="T49" fmla="*/ 1683442 h 2209801"/>
              <a:gd name="T50" fmla="*/ 1075099 w 2208213"/>
              <a:gd name="T51" fmla="*/ 1897058 h 2209801"/>
              <a:gd name="T52" fmla="*/ 829252 w 2208213"/>
              <a:gd name="T53" fmla="*/ 1897606 h 2209801"/>
              <a:gd name="T54" fmla="*/ 643088 w 2208213"/>
              <a:gd name="T55" fmla="*/ 1852966 h 2209801"/>
              <a:gd name="T56" fmla="*/ 484300 w 2208213"/>
              <a:gd name="T57" fmla="*/ 1782308 h 2209801"/>
              <a:gd name="T58" fmla="*/ 338654 w 2208213"/>
              <a:gd name="T59" fmla="*/ 1681799 h 2209801"/>
              <a:gd name="T60" fmla="*/ 196841 w 2208213"/>
              <a:gd name="T61" fmla="*/ 1533637 h 2209801"/>
              <a:gd name="T62" fmla="*/ 84047 w 2208213"/>
              <a:gd name="T63" fmla="*/ 1345217 h 2209801"/>
              <a:gd name="T64" fmla="*/ 18342 w 2208213"/>
              <a:gd name="T65" fmla="*/ 1140913 h 2209801"/>
              <a:gd name="T66" fmla="*/ 0 w 2208213"/>
              <a:gd name="T67" fmla="*/ 928667 h 2209801"/>
              <a:gd name="T68" fmla="*/ 29020 w 2208213"/>
              <a:gd name="T69" fmla="*/ 717516 h 2209801"/>
              <a:gd name="T70" fmla="*/ 105128 w 2208213"/>
              <a:gd name="T71" fmla="*/ 516225 h 2209801"/>
              <a:gd name="T72" fmla="*/ 210530 w 2208213"/>
              <a:gd name="T73" fmla="*/ 353822 h 2209801"/>
              <a:gd name="T74" fmla="*/ 1141446 w 2208213"/>
              <a:gd name="T75" fmla="*/ 18620 h 2209801"/>
              <a:gd name="T76" fmla="*/ 1322266 w 2208213"/>
              <a:gd name="T77" fmla="*/ 74481 h 2209801"/>
              <a:gd name="T78" fmla="*/ 1477059 w 2208213"/>
              <a:gd name="T79" fmla="*/ 157177 h 2209801"/>
              <a:gd name="T80" fmla="*/ 1614592 w 2208213"/>
              <a:gd name="T81" fmla="*/ 267528 h 2209801"/>
              <a:gd name="T82" fmla="*/ 1754042 w 2208213"/>
              <a:gd name="T83" fmla="*/ 437575 h 2209801"/>
              <a:gd name="T84" fmla="*/ 1849932 w 2208213"/>
              <a:gd name="T85" fmla="*/ 632539 h 2209801"/>
              <a:gd name="T86" fmla="*/ 1898425 w 2208213"/>
              <a:gd name="T87" fmla="*/ 840647 h 2209801"/>
              <a:gd name="T88" fmla="*/ 1899521 w 2208213"/>
              <a:gd name="T89" fmla="*/ 1053410 h 2209801"/>
              <a:gd name="T90" fmla="*/ 1853220 w 2208213"/>
              <a:gd name="T91" fmla="*/ 1262339 h 2209801"/>
              <a:gd name="T92" fmla="*/ 1761440 w 2208213"/>
              <a:gd name="T93" fmla="*/ 1455113 h 2209801"/>
              <a:gd name="T94" fmla="*/ 1536237 w 2208213"/>
              <a:gd name="T95" fmla="*/ 1393502 h 2209801"/>
              <a:gd name="T96" fmla="*/ 1625825 w 2208213"/>
              <a:gd name="T97" fmla="*/ 1239886 h 2209801"/>
              <a:gd name="T98" fmla="*/ 1671304 w 2208213"/>
              <a:gd name="T99" fmla="*/ 1090925 h 2209801"/>
              <a:gd name="T100" fmla="*/ 1684455 w 2208213"/>
              <a:gd name="T101" fmla="*/ 937034 h 2209801"/>
              <a:gd name="T102" fmla="*/ 1665003 w 2208213"/>
              <a:gd name="T103" fmla="*/ 783965 h 2209801"/>
              <a:gd name="T104" fmla="*/ 1613770 w 2208213"/>
              <a:gd name="T105" fmla="*/ 636646 h 2209801"/>
              <a:gd name="T106" fmla="*/ 1529935 w 2208213"/>
              <a:gd name="T107" fmla="*/ 501102 h 2209801"/>
              <a:gd name="T108" fmla="*/ 1425004 w 2208213"/>
              <a:gd name="T109" fmla="*/ 392393 h 2209801"/>
              <a:gd name="T110" fmla="*/ 1313773 w 2208213"/>
              <a:gd name="T111" fmla="*/ 315174 h 2209801"/>
              <a:gd name="T112" fmla="*/ 1191035 w 2208213"/>
              <a:gd name="T113" fmla="*/ 259314 h 2209801"/>
              <a:gd name="T114" fmla="*/ 996790 w 2208213"/>
              <a:gd name="T115" fmla="*/ 220977 h 2209801"/>
              <a:gd name="T116" fmla="*/ 817613 w 2208213"/>
              <a:gd name="T117" fmla="*/ 53670 h 220980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208213" h="2209801">
                <a:moveTo>
                  <a:pt x="1288552" y="590550"/>
                </a:moveTo>
                <a:lnTo>
                  <a:pt x="1298410" y="590868"/>
                </a:lnTo>
                <a:lnTo>
                  <a:pt x="1307950" y="592138"/>
                </a:lnTo>
                <a:lnTo>
                  <a:pt x="1313039" y="593408"/>
                </a:lnTo>
                <a:lnTo>
                  <a:pt x="1317809" y="594678"/>
                </a:lnTo>
                <a:lnTo>
                  <a:pt x="1322579" y="596265"/>
                </a:lnTo>
                <a:lnTo>
                  <a:pt x="1326713" y="598170"/>
                </a:lnTo>
                <a:lnTo>
                  <a:pt x="1331483" y="600075"/>
                </a:lnTo>
                <a:lnTo>
                  <a:pt x="1335935" y="601980"/>
                </a:lnTo>
                <a:lnTo>
                  <a:pt x="1340705" y="604520"/>
                </a:lnTo>
                <a:lnTo>
                  <a:pt x="1344522" y="607060"/>
                </a:lnTo>
                <a:lnTo>
                  <a:pt x="1348974" y="610235"/>
                </a:lnTo>
                <a:lnTo>
                  <a:pt x="1352790" y="613410"/>
                </a:lnTo>
                <a:lnTo>
                  <a:pt x="1356924" y="616585"/>
                </a:lnTo>
                <a:lnTo>
                  <a:pt x="1360740" y="620078"/>
                </a:lnTo>
                <a:lnTo>
                  <a:pt x="1371870" y="631190"/>
                </a:lnTo>
                <a:lnTo>
                  <a:pt x="1375368" y="635000"/>
                </a:lnTo>
                <a:lnTo>
                  <a:pt x="1378867" y="639128"/>
                </a:lnTo>
                <a:lnTo>
                  <a:pt x="1382047" y="642938"/>
                </a:lnTo>
                <a:lnTo>
                  <a:pt x="1384909" y="647383"/>
                </a:lnTo>
                <a:lnTo>
                  <a:pt x="1387453" y="651510"/>
                </a:lnTo>
                <a:lnTo>
                  <a:pt x="1389997" y="655955"/>
                </a:lnTo>
                <a:lnTo>
                  <a:pt x="1392223" y="660718"/>
                </a:lnTo>
                <a:lnTo>
                  <a:pt x="1394131" y="664845"/>
                </a:lnTo>
                <a:lnTo>
                  <a:pt x="1395721" y="669608"/>
                </a:lnTo>
                <a:lnTo>
                  <a:pt x="1397311" y="674370"/>
                </a:lnTo>
                <a:lnTo>
                  <a:pt x="1398901" y="679133"/>
                </a:lnTo>
                <a:lnTo>
                  <a:pt x="1399855" y="683895"/>
                </a:lnTo>
                <a:lnTo>
                  <a:pt x="1401445" y="693738"/>
                </a:lnTo>
                <a:lnTo>
                  <a:pt x="1401763" y="703580"/>
                </a:lnTo>
                <a:lnTo>
                  <a:pt x="1401445" y="713105"/>
                </a:lnTo>
                <a:lnTo>
                  <a:pt x="1399855" y="722948"/>
                </a:lnTo>
                <a:lnTo>
                  <a:pt x="1398901" y="727710"/>
                </a:lnTo>
                <a:lnTo>
                  <a:pt x="1397311" y="732155"/>
                </a:lnTo>
                <a:lnTo>
                  <a:pt x="1395721" y="736918"/>
                </a:lnTo>
                <a:lnTo>
                  <a:pt x="1394131" y="741680"/>
                </a:lnTo>
                <a:lnTo>
                  <a:pt x="1392223" y="746443"/>
                </a:lnTo>
                <a:lnTo>
                  <a:pt x="1389997" y="750888"/>
                </a:lnTo>
                <a:lnTo>
                  <a:pt x="1387453" y="755015"/>
                </a:lnTo>
                <a:lnTo>
                  <a:pt x="1384909" y="759460"/>
                </a:lnTo>
                <a:lnTo>
                  <a:pt x="1382047" y="763905"/>
                </a:lnTo>
                <a:lnTo>
                  <a:pt x="1378867" y="767715"/>
                </a:lnTo>
                <a:lnTo>
                  <a:pt x="1375368" y="771525"/>
                </a:lnTo>
                <a:lnTo>
                  <a:pt x="1371870" y="775653"/>
                </a:lnTo>
                <a:lnTo>
                  <a:pt x="1123823" y="1022668"/>
                </a:lnTo>
                <a:lnTo>
                  <a:pt x="1123823" y="1030605"/>
                </a:lnTo>
                <a:lnTo>
                  <a:pt x="1123505" y="1038543"/>
                </a:lnTo>
                <a:lnTo>
                  <a:pt x="1122551" y="1046480"/>
                </a:lnTo>
                <a:lnTo>
                  <a:pt x="1121279" y="1053783"/>
                </a:lnTo>
                <a:lnTo>
                  <a:pt x="1120007" y="1061720"/>
                </a:lnTo>
                <a:lnTo>
                  <a:pt x="1117781" y="1069340"/>
                </a:lnTo>
                <a:lnTo>
                  <a:pt x="1115555" y="1076643"/>
                </a:lnTo>
                <a:lnTo>
                  <a:pt x="1112693" y="1084263"/>
                </a:lnTo>
                <a:lnTo>
                  <a:pt x="1109513" y="1091565"/>
                </a:lnTo>
                <a:lnTo>
                  <a:pt x="1106333" y="1098868"/>
                </a:lnTo>
                <a:lnTo>
                  <a:pt x="1102517" y="1105853"/>
                </a:lnTo>
                <a:lnTo>
                  <a:pt x="1098064" y="1112520"/>
                </a:lnTo>
                <a:lnTo>
                  <a:pt x="1093930" y="1119188"/>
                </a:lnTo>
                <a:lnTo>
                  <a:pt x="1088842" y="1125855"/>
                </a:lnTo>
                <a:lnTo>
                  <a:pt x="1083118" y="1132205"/>
                </a:lnTo>
                <a:lnTo>
                  <a:pt x="1077712" y="1138238"/>
                </a:lnTo>
                <a:lnTo>
                  <a:pt x="1071352" y="1143953"/>
                </a:lnTo>
                <a:lnTo>
                  <a:pt x="1064992" y="1149033"/>
                </a:lnTo>
                <a:lnTo>
                  <a:pt x="1058631" y="1154113"/>
                </a:lnTo>
                <a:lnTo>
                  <a:pt x="1051953" y="1158558"/>
                </a:lnTo>
                <a:lnTo>
                  <a:pt x="1045275" y="1163003"/>
                </a:lnTo>
                <a:lnTo>
                  <a:pt x="1038279" y="1166813"/>
                </a:lnTo>
                <a:lnTo>
                  <a:pt x="1031283" y="1169988"/>
                </a:lnTo>
                <a:lnTo>
                  <a:pt x="1023650" y="1173163"/>
                </a:lnTo>
                <a:lnTo>
                  <a:pt x="1023650" y="1562101"/>
                </a:lnTo>
                <a:lnTo>
                  <a:pt x="1023650" y="1567816"/>
                </a:lnTo>
                <a:lnTo>
                  <a:pt x="1022378" y="1573848"/>
                </a:lnTo>
                <a:lnTo>
                  <a:pt x="1021424" y="1579246"/>
                </a:lnTo>
                <a:lnTo>
                  <a:pt x="1019198" y="1584961"/>
                </a:lnTo>
                <a:lnTo>
                  <a:pt x="1016654" y="1590041"/>
                </a:lnTo>
                <a:lnTo>
                  <a:pt x="1013792" y="1594803"/>
                </a:lnTo>
                <a:lnTo>
                  <a:pt x="1010294" y="1599566"/>
                </a:lnTo>
                <a:lnTo>
                  <a:pt x="1006796" y="1603376"/>
                </a:lnTo>
                <a:lnTo>
                  <a:pt x="1002344" y="1607186"/>
                </a:lnTo>
                <a:lnTo>
                  <a:pt x="997892" y="1610361"/>
                </a:lnTo>
                <a:lnTo>
                  <a:pt x="993439" y="1613536"/>
                </a:lnTo>
                <a:lnTo>
                  <a:pt x="988033" y="1616076"/>
                </a:lnTo>
                <a:lnTo>
                  <a:pt x="982627" y="1617981"/>
                </a:lnTo>
                <a:lnTo>
                  <a:pt x="977221" y="1619568"/>
                </a:lnTo>
                <a:lnTo>
                  <a:pt x="971179" y="1620203"/>
                </a:lnTo>
                <a:lnTo>
                  <a:pt x="965455" y="1620838"/>
                </a:lnTo>
                <a:lnTo>
                  <a:pt x="959413" y="1620203"/>
                </a:lnTo>
                <a:lnTo>
                  <a:pt x="953370" y="1619568"/>
                </a:lnTo>
                <a:lnTo>
                  <a:pt x="947964" y="1617981"/>
                </a:lnTo>
                <a:lnTo>
                  <a:pt x="942558" y="1616076"/>
                </a:lnTo>
                <a:lnTo>
                  <a:pt x="937470" y="1613536"/>
                </a:lnTo>
                <a:lnTo>
                  <a:pt x="932700" y="1610361"/>
                </a:lnTo>
                <a:lnTo>
                  <a:pt x="927930" y="1607186"/>
                </a:lnTo>
                <a:lnTo>
                  <a:pt x="923795" y="1603376"/>
                </a:lnTo>
                <a:lnTo>
                  <a:pt x="919979" y="1599566"/>
                </a:lnTo>
                <a:lnTo>
                  <a:pt x="916799" y="1594803"/>
                </a:lnTo>
                <a:lnTo>
                  <a:pt x="913619" y="1590041"/>
                </a:lnTo>
                <a:lnTo>
                  <a:pt x="911393" y="1584961"/>
                </a:lnTo>
                <a:lnTo>
                  <a:pt x="909485" y="1579246"/>
                </a:lnTo>
                <a:lnTo>
                  <a:pt x="907895" y="1573848"/>
                </a:lnTo>
                <a:lnTo>
                  <a:pt x="906941" y="1567816"/>
                </a:lnTo>
                <a:lnTo>
                  <a:pt x="906623" y="1562101"/>
                </a:lnTo>
                <a:lnTo>
                  <a:pt x="906623" y="1173163"/>
                </a:lnTo>
                <a:lnTo>
                  <a:pt x="899627" y="1169988"/>
                </a:lnTo>
                <a:lnTo>
                  <a:pt x="892313" y="1166813"/>
                </a:lnTo>
                <a:lnTo>
                  <a:pt x="885316" y="1163003"/>
                </a:lnTo>
                <a:lnTo>
                  <a:pt x="878638" y="1158558"/>
                </a:lnTo>
                <a:lnTo>
                  <a:pt x="871960" y="1154113"/>
                </a:lnTo>
                <a:lnTo>
                  <a:pt x="865282" y="1149033"/>
                </a:lnTo>
                <a:lnTo>
                  <a:pt x="858922" y="1143953"/>
                </a:lnTo>
                <a:lnTo>
                  <a:pt x="852879" y="1138238"/>
                </a:lnTo>
                <a:lnTo>
                  <a:pt x="847473" y="1132205"/>
                </a:lnTo>
                <a:lnTo>
                  <a:pt x="842385" y="1125855"/>
                </a:lnTo>
                <a:lnTo>
                  <a:pt x="837297" y="1119505"/>
                </a:lnTo>
                <a:lnTo>
                  <a:pt x="832845" y="1113473"/>
                </a:lnTo>
                <a:lnTo>
                  <a:pt x="828393" y="1106488"/>
                </a:lnTo>
                <a:lnTo>
                  <a:pt x="824577" y="1099503"/>
                </a:lnTo>
                <a:lnTo>
                  <a:pt x="821397" y="1092835"/>
                </a:lnTo>
                <a:lnTo>
                  <a:pt x="818216" y="1085850"/>
                </a:lnTo>
                <a:lnTo>
                  <a:pt x="815354" y="1078230"/>
                </a:lnTo>
                <a:lnTo>
                  <a:pt x="813128" y="1071245"/>
                </a:lnTo>
                <a:lnTo>
                  <a:pt x="811220" y="1063625"/>
                </a:lnTo>
                <a:lnTo>
                  <a:pt x="809630" y="1056323"/>
                </a:lnTo>
                <a:lnTo>
                  <a:pt x="808040" y="1048703"/>
                </a:lnTo>
                <a:lnTo>
                  <a:pt x="807086" y="1041400"/>
                </a:lnTo>
                <a:lnTo>
                  <a:pt x="806768" y="1033463"/>
                </a:lnTo>
                <a:lnTo>
                  <a:pt x="806450" y="1025843"/>
                </a:lnTo>
                <a:lnTo>
                  <a:pt x="806768" y="1018540"/>
                </a:lnTo>
                <a:lnTo>
                  <a:pt x="807086" y="1010920"/>
                </a:lnTo>
                <a:lnTo>
                  <a:pt x="808040" y="1002983"/>
                </a:lnTo>
                <a:lnTo>
                  <a:pt x="809630" y="995680"/>
                </a:lnTo>
                <a:lnTo>
                  <a:pt x="811220" y="988060"/>
                </a:lnTo>
                <a:lnTo>
                  <a:pt x="813128" y="981075"/>
                </a:lnTo>
                <a:lnTo>
                  <a:pt x="815354" y="973455"/>
                </a:lnTo>
                <a:lnTo>
                  <a:pt x="818216" y="966470"/>
                </a:lnTo>
                <a:lnTo>
                  <a:pt x="821397" y="959485"/>
                </a:lnTo>
                <a:lnTo>
                  <a:pt x="824577" y="952183"/>
                </a:lnTo>
                <a:lnTo>
                  <a:pt x="828393" y="945515"/>
                </a:lnTo>
                <a:lnTo>
                  <a:pt x="832845" y="938848"/>
                </a:lnTo>
                <a:lnTo>
                  <a:pt x="837297" y="932180"/>
                </a:lnTo>
                <a:lnTo>
                  <a:pt x="842385" y="925830"/>
                </a:lnTo>
                <a:lnTo>
                  <a:pt x="847473" y="920115"/>
                </a:lnTo>
                <a:lnTo>
                  <a:pt x="852879" y="914083"/>
                </a:lnTo>
                <a:lnTo>
                  <a:pt x="859240" y="908368"/>
                </a:lnTo>
                <a:lnTo>
                  <a:pt x="865282" y="902653"/>
                </a:lnTo>
                <a:lnTo>
                  <a:pt x="871960" y="897890"/>
                </a:lnTo>
                <a:lnTo>
                  <a:pt x="878638" y="893445"/>
                </a:lnTo>
                <a:lnTo>
                  <a:pt x="885316" y="889000"/>
                </a:lnTo>
                <a:lnTo>
                  <a:pt x="892313" y="885508"/>
                </a:lnTo>
                <a:lnTo>
                  <a:pt x="899627" y="882015"/>
                </a:lnTo>
                <a:lnTo>
                  <a:pt x="906941" y="878840"/>
                </a:lnTo>
                <a:lnTo>
                  <a:pt x="914573" y="875983"/>
                </a:lnTo>
                <a:lnTo>
                  <a:pt x="921887" y="873760"/>
                </a:lnTo>
                <a:lnTo>
                  <a:pt x="929520" y="872173"/>
                </a:lnTo>
                <a:lnTo>
                  <a:pt x="936834" y="870585"/>
                </a:lnTo>
                <a:lnTo>
                  <a:pt x="944784" y="869315"/>
                </a:lnTo>
                <a:lnTo>
                  <a:pt x="952734" y="868363"/>
                </a:lnTo>
                <a:lnTo>
                  <a:pt x="960685" y="868045"/>
                </a:lnTo>
                <a:lnTo>
                  <a:pt x="967999" y="867728"/>
                </a:lnTo>
                <a:lnTo>
                  <a:pt x="1216364" y="620078"/>
                </a:lnTo>
                <a:lnTo>
                  <a:pt x="1219862" y="616585"/>
                </a:lnTo>
                <a:lnTo>
                  <a:pt x="1223996" y="613410"/>
                </a:lnTo>
                <a:lnTo>
                  <a:pt x="1228130" y="610235"/>
                </a:lnTo>
                <a:lnTo>
                  <a:pt x="1232264" y="607060"/>
                </a:lnTo>
                <a:lnTo>
                  <a:pt x="1236398" y="604520"/>
                </a:lnTo>
                <a:lnTo>
                  <a:pt x="1240851" y="601980"/>
                </a:lnTo>
                <a:lnTo>
                  <a:pt x="1245621" y="599758"/>
                </a:lnTo>
                <a:lnTo>
                  <a:pt x="1250073" y="597535"/>
                </a:lnTo>
                <a:lnTo>
                  <a:pt x="1254843" y="596265"/>
                </a:lnTo>
                <a:lnTo>
                  <a:pt x="1259295" y="594678"/>
                </a:lnTo>
                <a:lnTo>
                  <a:pt x="1264065" y="593408"/>
                </a:lnTo>
                <a:lnTo>
                  <a:pt x="1268835" y="592138"/>
                </a:lnTo>
                <a:lnTo>
                  <a:pt x="1278694" y="590868"/>
                </a:lnTo>
                <a:lnTo>
                  <a:pt x="1288552" y="590550"/>
                </a:lnTo>
                <a:close/>
                <a:moveTo>
                  <a:pt x="799395" y="26988"/>
                </a:moveTo>
                <a:lnTo>
                  <a:pt x="618825" y="785302"/>
                </a:lnTo>
                <a:lnTo>
                  <a:pt x="426196" y="592785"/>
                </a:lnTo>
                <a:lnTo>
                  <a:pt x="414454" y="608987"/>
                </a:lnTo>
                <a:lnTo>
                  <a:pt x="403030" y="625189"/>
                </a:lnTo>
                <a:lnTo>
                  <a:pt x="392240" y="641708"/>
                </a:lnTo>
                <a:lnTo>
                  <a:pt x="381450" y="658228"/>
                </a:lnTo>
                <a:lnTo>
                  <a:pt x="371295" y="674748"/>
                </a:lnTo>
                <a:lnTo>
                  <a:pt x="361775" y="691585"/>
                </a:lnTo>
                <a:lnTo>
                  <a:pt x="352254" y="709058"/>
                </a:lnTo>
                <a:lnTo>
                  <a:pt x="343369" y="726213"/>
                </a:lnTo>
                <a:lnTo>
                  <a:pt x="336387" y="741144"/>
                </a:lnTo>
                <a:lnTo>
                  <a:pt x="329088" y="756393"/>
                </a:lnTo>
                <a:lnTo>
                  <a:pt x="322741" y="771642"/>
                </a:lnTo>
                <a:lnTo>
                  <a:pt x="316711" y="786573"/>
                </a:lnTo>
                <a:lnTo>
                  <a:pt x="310365" y="801822"/>
                </a:lnTo>
                <a:lnTo>
                  <a:pt x="304652" y="817706"/>
                </a:lnTo>
                <a:lnTo>
                  <a:pt x="299257" y="832955"/>
                </a:lnTo>
                <a:lnTo>
                  <a:pt x="294180" y="848839"/>
                </a:lnTo>
                <a:lnTo>
                  <a:pt x="289420" y="864723"/>
                </a:lnTo>
                <a:lnTo>
                  <a:pt x="284977" y="880290"/>
                </a:lnTo>
                <a:lnTo>
                  <a:pt x="280851" y="896174"/>
                </a:lnTo>
                <a:lnTo>
                  <a:pt x="276726" y="912376"/>
                </a:lnTo>
                <a:lnTo>
                  <a:pt x="273235" y="927942"/>
                </a:lnTo>
                <a:lnTo>
                  <a:pt x="270062" y="944144"/>
                </a:lnTo>
                <a:lnTo>
                  <a:pt x="267523" y="960346"/>
                </a:lnTo>
                <a:lnTo>
                  <a:pt x="264667" y="976548"/>
                </a:lnTo>
                <a:lnTo>
                  <a:pt x="262128" y="992433"/>
                </a:lnTo>
                <a:lnTo>
                  <a:pt x="260224" y="1008634"/>
                </a:lnTo>
                <a:lnTo>
                  <a:pt x="258637" y="1024836"/>
                </a:lnTo>
                <a:lnTo>
                  <a:pt x="257050" y="1041038"/>
                </a:lnTo>
                <a:lnTo>
                  <a:pt x="256098" y="1057240"/>
                </a:lnTo>
                <a:lnTo>
                  <a:pt x="255464" y="1073760"/>
                </a:lnTo>
                <a:lnTo>
                  <a:pt x="254829" y="1089962"/>
                </a:lnTo>
                <a:lnTo>
                  <a:pt x="254829" y="1105846"/>
                </a:lnTo>
                <a:lnTo>
                  <a:pt x="254829" y="1122683"/>
                </a:lnTo>
                <a:lnTo>
                  <a:pt x="255464" y="1138568"/>
                </a:lnTo>
                <a:lnTo>
                  <a:pt x="256416" y="1155087"/>
                </a:lnTo>
                <a:lnTo>
                  <a:pt x="257050" y="1171289"/>
                </a:lnTo>
                <a:lnTo>
                  <a:pt x="258637" y="1187491"/>
                </a:lnTo>
                <a:lnTo>
                  <a:pt x="260224" y="1203693"/>
                </a:lnTo>
                <a:lnTo>
                  <a:pt x="262128" y="1219895"/>
                </a:lnTo>
                <a:lnTo>
                  <a:pt x="264667" y="1236097"/>
                </a:lnTo>
                <a:lnTo>
                  <a:pt x="267523" y="1251981"/>
                </a:lnTo>
                <a:lnTo>
                  <a:pt x="270379" y="1268183"/>
                </a:lnTo>
                <a:lnTo>
                  <a:pt x="273552" y="1284385"/>
                </a:lnTo>
                <a:lnTo>
                  <a:pt x="277361" y="1300269"/>
                </a:lnTo>
                <a:lnTo>
                  <a:pt x="281169" y="1316153"/>
                </a:lnTo>
                <a:lnTo>
                  <a:pt x="284977" y="1332038"/>
                </a:lnTo>
                <a:lnTo>
                  <a:pt x="289737" y="1347922"/>
                </a:lnTo>
                <a:lnTo>
                  <a:pt x="294497" y="1363488"/>
                </a:lnTo>
                <a:lnTo>
                  <a:pt x="299575" y="1379373"/>
                </a:lnTo>
                <a:lnTo>
                  <a:pt x="305287" y="1394622"/>
                </a:lnTo>
                <a:lnTo>
                  <a:pt x="310682" y="1410188"/>
                </a:lnTo>
                <a:lnTo>
                  <a:pt x="317029" y="1425437"/>
                </a:lnTo>
                <a:lnTo>
                  <a:pt x="323376" y="1440686"/>
                </a:lnTo>
                <a:lnTo>
                  <a:pt x="330040" y="1456252"/>
                </a:lnTo>
                <a:lnTo>
                  <a:pt x="337022" y="1471184"/>
                </a:lnTo>
                <a:lnTo>
                  <a:pt x="344003" y="1486115"/>
                </a:lnTo>
                <a:lnTo>
                  <a:pt x="351620" y="1501046"/>
                </a:lnTo>
                <a:lnTo>
                  <a:pt x="359553" y="1515660"/>
                </a:lnTo>
                <a:lnTo>
                  <a:pt x="367804" y="1530273"/>
                </a:lnTo>
                <a:lnTo>
                  <a:pt x="376373" y="1544887"/>
                </a:lnTo>
                <a:lnTo>
                  <a:pt x="384941" y="1558865"/>
                </a:lnTo>
                <a:lnTo>
                  <a:pt x="394461" y="1573161"/>
                </a:lnTo>
                <a:lnTo>
                  <a:pt x="403982" y="1587139"/>
                </a:lnTo>
                <a:lnTo>
                  <a:pt x="413819" y="1601117"/>
                </a:lnTo>
                <a:lnTo>
                  <a:pt x="423657" y="1614777"/>
                </a:lnTo>
                <a:lnTo>
                  <a:pt x="434130" y="1628120"/>
                </a:lnTo>
                <a:lnTo>
                  <a:pt x="444919" y="1641780"/>
                </a:lnTo>
                <a:lnTo>
                  <a:pt x="455709" y="1655123"/>
                </a:lnTo>
                <a:lnTo>
                  <a:pt x="466816" y="1668148"/>
                </a:lnTo>
                <a:lnTo>
                  <a:pt x="478558" y="1680856"/>
                </a:lnTo>
                <a:lnTo>
                  <a:pt x="490300" y="1693563"/>
                </a:lnTo>
                <a:lnTo>
                  <a:pt x="502676" y="1706270"/>
                </a:lnTo>
                <a:lnTo>
                  <a:pt x="512832" y="1716119"/>
                </a:lnTo>
                <a:lnTo>
                  <a:pt x="522987" y="1725967"/>
                </a:lnTo>
                <a:lnTo>
                  <a:pt x="533776" y="1735497"/>
                </a:lnTo>
                <a:lnTo>
                  <a:pt x="544249" y="1744710"/>
                </a:lnTo>
                <a:lnTo>
                  <a:pt x="555039" y="1753923"/>
                </a:lnTo>
                <a:lnTo>
                  <a:pt x="565511" y="1762818"/>
                </a:lnTo>
                <a:lnTo>
                  <a:pt x="587725" y="1780291"/>
                </a:lnTo>
                <a:lnTo>
                  <a:pt x="609939" y="1796811"/>
                </a:lnTo>
                <a:lnTo>
                  <a:pt x="633106" y="1812695"/>
                </a:lnTo>
                <a:lnTo>
                  <a:pt x="656589" y="1827626"/>
                </a:lnTo>
                <a:lnTo>
                  <a:pt x="680073" y="1841604"/>
                </a:lnTo>
                <a:lnTo>
                  <a:pt x="704509" y="1854629"/>
                </a:lnTo>
                <a:lnTo>
                  <a:pt x="728944" y="1867337"/>
                </a:lnTo>
                <a:lnTo>
                  <a:pt x="753697" y="1878774"/>
                </a:lnTo>
                <a:lnTo>
                  <a:pt x="778768" y="1889257"/>
                </a:lnTo>
                <a:lnTo>
                  <a:pt x="804155" y="1899741"/>
                </a:lnTo>
                <a:lnTo>
                  <a:pt x="829543" y="1908636"/>
                </a:lnTo>
                <a:lnTo>
                  <a:pt x="855566" y="1916896"/>
                </a:lnTo>
                <a:lnTo>
                  <a:pt x="881906" y="1923885"/>
                </a:lnTo>
                <a:lnTo>
                  <a:pt x="908245" y="1930556"/>
                </a:lnTo>
                <a:lnTo>
                  <a:pt x="934585" y="1936592"/>
                </a:lnTo>
                <a:lnTo>
                  <a:pt x="961242" y="1941357"/>
                </a:lnTo>
                <a:lnTo>
                  <a:pt x="988217" y="1945805"/>
                </a:lnTo>
                <a:lnTo>
                  <a:pt x="1014874" y="1948982"/>
                </a:lnTo>
                <a:lnTo>
                  <a:pt x="1042165" y="1951206"/>
                </a:lnTo>
                <a:lnTo>
                  <a:pt x="1068823" y="1952794"/>
                </a:lnTo>
                <a:lnTo>
                  <a:pt x="1095797" y="1953112"/>
                </a:lnTo>
                <a:lnTo>
                  <a:pt x="1123089" y="1953112"/>
                </a:lnTo>
                <a:lnTo>
                  <a:pt x="1150063" y="1951841"/>
                </a:lnTo>
                <a:lnTo>
                  <a:pt x="1177355" y="1950253"/>
                </a:lnTo>
                <a:lnTo>
                  <a:pt x="1204012" y="1947711"/>
                </a:lnTo>
                <a:lnTo>
                  <a:pt x="1231304" y="1944217"/>
                </a:lnTo>
                <a:lnTo>
                  <a:pt x="1257961" y="1939451"/>
                </a:lnTo>
                <a:lnTo>
                  <a:pt x="1284618" y="1934368"/>
                </a:lnTo>
                <a:lnTo>
                  <a:pt x="1311275" y="1928015"/>
                </a:lnTo>
                <a:lnTo>
                  <a:pt x="1258913" y="2147853"/>
                </a:lnTo>
                <a:lnTo>
                  <a:pt x="1246219" y="2200588"/>
                </a:lnTo>
                <a:lnTo>
                  <a:pt x="1220514" y="2203130"/>
                </a:lnTo>
                <a:lnTo>
                  <a:pt x="1195126" y="2205989"/>
                </a:lnTo>
                <a:lnTo>
                  <a:pt x="1169104" y="2207895"/>
                </a:lnTo>
                <a:lnTo>
                  <a:pt x="1143082" y="2209166"/>
                </a:lnTo>
                <a:lnTo>
                  <a:pt x="1117694" y="2209801"/>
                </a:lnTo>
                <a:lnTo>
                  <a:pt x="1091672" y="2209801"/>
                </a:lnTo>
                <a:lnTo>
                  <a:pt x="1065649" y="2209483"/>
                </a:lnTo>
                <a:lnTo>
                  <a:pt x="1039627" y="2208530"/>
                </a:lnTo>
                <a:lnTo>
                  <a:pt x="1013287" y="2206307"/>
                </a:lnTo>
                <a:lnTo>
                  <a:pt x="987265" y="2204083"/>
                </a:lnTo>
                <a:lnTo>
                  <a:pt x="961242" y="2201224"/>
                </a:lnTo>
                <a:lnTo>
                  <a:pt x="935537" y="2197411"/>
                </a:lnTo>
                <a:lnTo>
                  <a:pt x="909832" y="2193282"/>
                </a:lnTo>
                <a:lnTo>
                  <a:pt x="883810" y="2188199"/>
                </a:lnTo>
                <a:lnTo>
                  <a:pt x="857787" y="2182798"/>
                </a:lnTo>
                <a:lnTo>
                  <a:pt x="832400" y="2176762"/>
                </a:lnTo>
                <a:lnTo>
                  <a:pt x="832717" y="2174856"/>
                </a:lnTo>
                <a:lnTo>
                  <a:pt x="814946" y="2170091"/>
                </a:lnTo>
                <a:lnTo>
                  <a:pt x="797808" y="2165325"/>
                </a:lnTo>
                <a:lnTo>
                  <a:pt x="780037" y="2160242"/>
                </a:lnTo>
                <a:lnTo>
                  <a:pt x="762583" y="2154842"/>
                </a:lnTo>
                <a:lnTo>
                  <a:pt x="745446" y="2149441"/>
                </a:lnTo>
                <a:lnTo>
                  <a:pt x="727992" y="2143087"/>
                </a:lnTo>
                <a:lnTo>
                  <a:pt x="710856" y="2136734"/>
                </a:lnTo>
                <a:lnTo>
                  <a:pt x="693719" y="2130380"/>
                </a:lnTo>
                <a:lnTo>
                  <a:pt x="676900" y="2123391"/>
                </a:lnTo>
                <a:lnTo>
                  <a:pt x="660080" y="2116084"/>
                </a:lnTo>
                <a:lnTo>
                  <a:pt x="642943" y="2108777"/>
                </a:lnTo>
                <a:lnTo>
                  <a:pt x="626441" y="2100835"/>
                </a:lnTo>
                <a:lnTo>
                  <a:pt x="609939" y="2092893"/>
                </a:lnTo>
                <a:lnTo>
                  <a:pt x="593437" y="2084633"/>
                </a:lnTo>
                <a:lnTo>
                  <a:pt x="577253" y="2076056"/>
                </a:lnTo>
                <a:lnTo>
                  <a:pt x="561385" y="2067478"/>
                </a:lnTo>
                <a:lnTo>
                  <a:pt x="545201" y="2057948"/>
                </a:lnTo>
                <a:lnTo>
                  <a:pt x="529016" y="2048417"/>
                </a:lnTo>
                <a:lnTo>
                  <a:pt x="513149" y="2038887"/>
                </a:lnTo>
                <a:lnTo>
                  <a:pt x="497916" y="2028721"/>
                </a:lnTo>
                <a:lnTo>
                  <a:pt x="482049" y="2018555"/>
                </a:lnTo>
                <a:lnTo>
                  <a:pt x="466816" y="2007754"/>
                </a:lnTo>
                <a:lnTo>
                  <a:pt x="451901" y="1996952"/>
                </a:lnTo>
                <a:lnTo>
                  <a:pt x="436668" y="1985833"/>
                </a:lnTo>
                <a:lnTo>
                  <a:pt x="422070" y="1974397"/>
                </a:lnTo>
                <a:lnTo>
                  <a:pt x="407155" y="1962642"/>
                </a:lnTo>
                <a:lnTo>
                  <a:pt x="392557" y="1950888"/>
                </a:lnTo>
                <a:lnTo>
                  <a:pt x="378277" y="1938498"/>
                </a:lnTo>
                <a:lnTo>
                  <a:pt x="364313" y="1926109"/>
                </a:lnTo>
                <a:lnTo>
                  <a:pt x="350033" y="1913083"/>
                </a:lnTo>
                <a:lnTo>
                  <a:pt x="336387" y="1900058"/>
                </a:lnTo>
                <a:lnTo>
                  <a:pt x="322424" y="1886716"/>
                </a:lnTo>
                <a:lnTo>
                  <a:pt x="305604" y="1869243"/>
                </a:lnTo>
                <a:lnTo>
                  <a:pt x="289420" y="1852088"/>
                </a:lnTo>
                <a:lnTo>
                  <a:pt x="273235" y="1833980"/>
                </a:lnTo>
                <a:lnTo>
                  <a:pt x="258002" y="1815554"/>
                </a:lnTo>
                <a:lnTo>
                  <a:pt x="242452" y="1797446"/>
                </a:lnTo>
                <a:lnTo>
                  <a:pt x="228172" y="1779020"/>
                </a:lnTo>
                <a:lnTo>
                  <a:pt x="213891" y="1760277"/>
                </a:lnTo>
                <a:lnTo>
                  <a:pt x="200245" y="1741216"/>
                </a:lnTo>
                <a:lnTo>
                  <a:pt x="187234" y="1721837"/>
                </a:lnTo>
                <a:lnTo>
                  <a:pt x="174223" y="1702141"/>
                </a:lnTo>
                <a:lnTo>
                  <a:pt x="161846" y="1682444"/>
                </a:lnTo>
                <a:lnTo>
                  <a:pt x="150105" y="1662748"/>
                </a:lnTo>
                <a:lnTo>
                  <a:pt x="138363" y="1642734"/>
                </a:lnTo>
                <a:lnTo>
                  <a:pt x="127573" y="1622402"/>
                </a:lnTo>
                <a:lnTo>
                  <a:pt x="117101" y="1602388"/>
                </a:lnTo>
                <a:lnTo>
                  <a:pt x="106946" y="1581420"/>
                </a:lnTo>
                <a:lnTo>
                  <a:pt x="97425" y="1560453"/>
                </a:lnTo>
                <a:lnTo>
                  <a:pt x="87905" y="1539486"/>
                </a:lnTo>
                <a:lnTo>
                  <a:pt x="79336" y="1518836"/>
                </a:lnTo>
                <a:lnTo>
                  <a:pt x="71085" y="1497551"/>
                </a:lnTo>
                <a:lnTo>
                  <a:pt x="63152" y="1476267"/>
                </a:lnTo>
                <a:lnTo>
                  <a:pt x="56170" y="1454664"/>
                </a:lnTo>
                <a:lnTo>
                  <a:pt x="49189" y="1432744"/>
                </a:lnTo>
                <a:lnTo>
                  <a:pt x="42842" y="1411141"/>
                </a:lnTo>
                <a:lnTo>
                  <a:pt x="36495" y="1389539"/>
                </a:lnTo>
                <a:lnTo>
                  <a:pt x="31100" y="1367618"/>
                </a:lnTo>
                <a:lnTo>
                  <a:pt x="25705" y="1345380"/>
                </a:lnTo>
                <a:lnTo>
                  <a:pt x="21262" y="1323460"/>
                </a:lnTo>
                <a:lnTo>
                  <a:pt x="17137" y="1301222"/>
                </a:lnTo>
                <a:lnTo>
                  <a:pt x="13328" y="1278984"/>
                </a:lnTo>
                <a:lnTo>
                  <a:pt x="10155" y="1256746"/>
                </a:lnTo>
                <a:lnTo>
                  <a:pt x="7299" y="1234508"/>
                </a:lnTo>
                <a:lnTo>
                  <a:pt x="5077" y="1211953"/>
                </a:lnTo>
                <a:lnTo>
                  <a:pt x="2856" y="1189397"/>
                </a:lnTo>
                <a:lnTo>
                  <a:pt x="1587" y="1167159"/>
                </a:lnTo>
                <a:lnTo>
                  <a:pt x="317" y="1144604"/>
                </a:lnTo>
                <a:lnTo>
                  <a:pt x="0" y="1122048"/>
                </a:lnTo>
                <a:lnTo>
                  <a:pt x="0" y="1099810"/>
                </a:lnTo>
                <a:lnTo>
                  <a:pt x="0" y="1077254"/>
                </a:lnTo>
                <a:lnTo>
                  <a:pt x="635" y="1054699"/>
                </a:lnTo>
                <a:lnTo>
                  <a:pt x="2221" y="1032461"/>
                </a:lnTo>
                <a:lnTo>
                  <a:pt x="3808" y="1009905"/>
                </a:lnTo>
                <a:lnTo>
                  <a:pt x="5712" y="987350"/>
                </a:lnTo>
                <a:lnTo>
                  <a:pt x="8568" y="965429"/>
                </a:lnTo>
                <a:lnTo>
                  <a:pt x="11742" y="942874"/>
                </a:lnTo>
                <a:lnTo>
                  <a:pt x="14915" y="920636"/>
                </a:lnTo>
                <a:lnTo>
                  <a:pt x="19041" y="898398"/>
                </a:lnTo>
                <a:lnTo>
                  <a:pt x="23484" y="876478"/>
                </a:lnTo>
                <a:lnTo>
                  <a:pt x="28244" y="854240"/>
                </a:lnTo>
                <a:lnTo>
                  <a:pt x="33639" y="832319"/>
                </a:lnTo>
                <a:lnTo>
                  <a:pt x="39351" y="810717"/>
                </a:lnTo>
                <a:lnTo>
                  <a:pt x="45380" y="788479"/>
                </a:lnTo>
                <a:lnTo>
                  <a:pt x="52045" y="766876"/>
                </a:lnTo>
                <a:lnTo>
                  <a:pt x="59344" y="745591"/>
                </a:lnTo>
                <a:lnTo>
                  <a:pt x="66643" y="723989"/>
                </a:lnTo>
                <a:lnTo>
                  <a:pt x="74894" y="702704"/>
                </a:lnTo>
                <a:lnTo>
                  <a:pt x="83145" y="681737"/>
                </a:lnTo>
                <a:lnTo>
                  <a:pt x="92348" y="660452"/>
                </a:lnTo>
                <a:lnTo>
                  <a:pt x="101868" y="639802"/>
                </a:lnTo>
                <a:lnTo>
                  <a:pt x="111706" y="619153"/>
                </a:lnTo>
                <a:lnTo>
                  <a:pt x="121861" y="598821"/>
                </a:lnTo>
                <a:lnTo>
                  <a:pt x="132333" y="578171"/>
                </a:lnTo>
                <a:lnTo>
                  <a:pt x="143758" y="558157"/>
                </a:lnTo>
                <a:lnTo>
                  <a:pt x="155182" y="538143"/>
                </a:lnTo>
                <a:lnTo>
                  <a:pt x="165337" y="521623"/>
                </a:lnTo>
                <a:lnTo>
                  <a:pt x="175810" y="505422"/>
                </a:lnTo>
                <a:lnTo>
                  <a:pt x="186282" y="489220"/>
                </a:lnTo>
                <a:lnTo>
                  <a:pt x="197389" y="473018"/>
                </a:lnTo>
                <a:lnTo>
                  <a:pt x="208814" y="457451"/>
                </a:lnTo>
                <a:lnTo>
                  <a:pt x="220238" y="441567"/>
                </a:lnTo>
                <a:lnTo>
                  <a:pt x="231980" y="425683"/>
                </a:lnTo>
                <a:lnTo>
                  <a:pt x="244039" y="410434"/>
                </a:lnTo>
                <a:lnTo>
                  <a:pt x="41255" y="207115"/>
                </a:lnTo>
                <a:lnTo>
                  <a:pt x="799395" y="26988"/>
                </a:lnTo>
                <a:close/>
                <a:moveTo>
                  <a:pt x="1115113" y="0"/>
                </a:moveTo>
                <a:lnTo>
                  <a:pt x="1141155" y="953"/>
                </a:lnTo>
                <a:lnTo>
                  <a:pt x="1167196" y="1906"/>
                </a:lnTo>
                <a:lnTo>
                  <a:pt x="1193555" y="3494"/>
                </a:lnTo>
                <a:lnTo>
                  <a:pt x="1219596" y="6035"/>
                </a:lnTo>
                <a:lnTo>
                  <a:pt x="1245320" y="9212"/>
                </a:lnTo>
                <a:lnTo>
                  <a:pt x="1271044" y="12706"/>
                </a:lnTo>
                <a:lnTo>
                  <a:pt x="1297085" y="17152"/>
                </a:lnTo>
                <a:lnTo>
                  <a:pt x="1323126" y="21599"/>
                </a:lnTo>
                <a:lnTo>
                  <a:pt x="1348532" y="27317"/>
                </a:lnTo>
                <a:lnTo>
                  <a:pt x="1374574" y="33670"/>
                </a:lnTo>
                <a:lnTo>
                  <a:pt x="1392676" y="38434"/>
                </a:lnTo>
                <a:lnTo>
                  <a:pt x="1410460" y="42881"/>
                </a:lnTo>
                <a:lnTo>
                  <a:pt x="1428244" y="48599"/>
                </a:lnTo>
                <a:lnTo>
                  <a:pt x="1445711" y="53999"/>
                </a:lnTo>
                <a:lnTo>
                  <a:pt x="1463495" y="60034"/>
                </a:lnTo>
                <a:lnTo>
                  <a:pt x="1480962" y="66387"/>
                </a:lnTo>
                <a:lnTo>
                  <a:pt x="1498746" y="72422"/>
                </a:lnTo>
                <a:lnTo>
                  <a:pt x="1515578" y="79092"/>
                </a:lnTo>
                <a:lnTo>
                  <a:pt x="1532727" y="86398"/>
                </a:lnTo>
                <a:lnTo>
                  <a:pt x="1549876" y="93703"/>
                </a:lnTo>
                <a:lnTo>
                  <a:pt x="1566708" y="101327"/>
                </a:lnTo>
                <a:lnTo>
                  <a:pt x="1583222" y="109585"/>
                </a:lnTo>
                <a:lnTo>
                  <a:pt x="1600053" y="117526"/>
                </a:lnTo>
                <a:lnTo>
                  <a:pt x="1616250" y="126103"/>
                </a:lnTo>
                <a:lnTo>
                  <a:pt x="1632764" y="134679"/>
                </a:lnTo>
                <a:lnTo>
                  <a:pt x="1648960" y="143890"/>
                </a:lnTo>
                <a:lnTo>
                  <a:pt x="1665157" y="152784"/>
                </a:lnTo>
                <a:lnTo>
                  <a:pt x="1681035" y="162631"/>
                </a:lnTo>
                <a:lnTo>
                  <a:pt x="1696597" y="172478"/>
                </a:lnTo>
                <a:lnTo>
                  <a:pt x="1712158" y="182325"/>
                </a:lnTo>
                <a:lnTo>
                  <a:pt x="1727402" y="193124"/>
                </a:lnTo>
                <a:lnTo>
                  <a:pt x="1742645" y="203606"/>
                </a:lnTo>
                <a:lnTo>
                  <a:pt x="1757572" y="214406"/>
                </a:lnTo>
                <a:lnTo>
                  <a:pt x="1772498" y="225206"/>
                </a:lnTo>
                <a:lnTo>
                  <a:pt x="1787106" y="236641"/>
                </a:lnTo>
                <a:lnTo>
                  <a:pt x="1801715" y="248711"/>
                </a:lnTo>
                <a:lnTo>
                  <a:pt x="1816323" y="260464"/>
                </a:lnTo>
                <a:lnTo>
                  <a:pt x="1830614" y="272534"/>
                </a:lnTo>
                <a:lnTo>
                  <a:pt x="1844270" y="284922"/>
                </a:lnTo>
                <a:lnTo>
                  <a:pt x="1857926" y="297310"/>
                </a:lnTo>
                <a:lnTo>
                  <a:pt x="1871582" y="310333"/>
                </a:lnTo>
                <a:lnTo>
                  <a:pt x="1884920" y="323356"/>
                </a:lnTo>
                <a:lnTo>
                  <a:pt x="1901751" y="340826"/>
                </a:lnTo>
                <a:lnTo>
                  <a:pt x="1918265" y="358296"/>
                </a:lnTo>
                <a:lnTo>
                  <a:pt x="1934144" y="376084"/>
                </a:lnTo>
                <a:lnTo>
                  <a:pt x="1949706" y="394190"/>
                </a:lnTo>
                <a:lnTo>
                  <a:pt x="1964632" y="412295"/>
                </a:lnTo>
                <a:lnTo>
                  <a:pt x="1979240" y="431036"/>
                </a:lnTo>
                <a:lnTo>
                  <a:pt x="1993531" y="449776"/>
                </a:lnTo>
                <a:lnTo>
                  <a:pt x="2007187" y="468835"/>
                </a:lnTo>
                <a:lnTo>
                  <a:pt x="2020525" y="487893"/>
                </a:lnTo>
                <a:lnTo>
                  <a:pt x="2033228" y="507587"/>
                </a:lnTo>
                <a:lnTo>
                  <a:pt x="2045931" y="527280"/>
                </a:lnTo>
                <a:lnTo>
                  <a:pt x="2057682" y="546974"/>
                </a:lnTo>
                <a:lnTo>
                  <a:pt x="2069114" y="567303"/>
                </a:lnTo>
                <a:lnTo>
                  <a:pt x="2080230" y="587314"/>
                </a:lnTo>
                <a:lnTo>
                  <a:pt x="2090710" y="607643"/>
                </a:lnTo>
                <a:lnTo>
                  <a:pt x="2100555" y="628607"/>
                </a:lnTo>
                <a:lnTo>
                  <a:pt x="2110399" y="648936"/>
                </a:lnTo>
                <a:lnTo>
                  <a:pt x="2119609" y="670218"/>
                </a:lnTo>
                <a:lnTo>
                  <a:pt x="2128184" y="691182"/>
                </a:lnTo>
                <a:lnTo>
                  <a:pt x="2136441" y="712464"/>
                </a:lnTo>
                <a:lnTo>
                  <a:pt x="2144380" y="733745"/>
                </a:lnTo>
                <a:lnTo>
                  <a:pt x="2151684" y="755345"/>
                </a:lnTo>
                <a:lnTo>
                  <a:pt x="2158354" y="776627"/>
                </a:lnTo>
                <a:lnTo>
                  <a:pt x="2165023" y="798544"/>
                </a:lnTo>
                <a:lnTo>
                  <a:pt x="2171057" y="820461"/>
                </a:lnTo>
                <a:lnTo>
                  <a:pt x="2176455" y="842378"/>
                </a:lnTo>
                <a:lnTo>
                  <a:pt x="2181537" y="863977"/>
                </a:lnTo>
                <a:lnTo>
                  <a:pt x="2186300" y="886530"/>
                </a:lnTo>
                <a:lnTo>
                  <a:pt x="2190429" y="908447"/>
                </a:lnTo>
                <a:lnTo>
                  <a:pt x="2194240" y="930681"/>
                </a:lnTo>
                <a:lnTo>
                  <a:pt x="2197416" y="952916"/>
                </a:lnTo>
                <a:lnTo>
                  <a:pt x="2200591" y="975151"/>
                </a:lnTo>
                <a:lnTo>
                  <a:pt x="2202814" y="997703"/>
                </a:lnTo>
                <a:lnTo>
                  <a:pt x="2204402" y="1019938"/>
                </a:lnTo>
                <a:lnTo>
                  <a:pt x="2205990" y="1042490"/>
                </a:lnTo>
                <a:lnTo>
                  <a:pt x="2207260" y="1065043"/>
                </a:lnTo>
                <a:lnTo>
                  <a:pt x="2207578" y="1087277"/>
                </a:lnTo>
                <a:lnTo>
                  <a:pt x="2208213" y="1109830"/>
                </a:lnTo>
                <a:lnTo>
                  <a:pt x="2207578" y="1132382"/>
                </a:lnTo>
                <a:lnTo>
                  <a:pt x="2206943" y="1154617"/>
                </a:lnTo>
                <a:lnTo>
                  <a:pt x="2205673" y="1177169"/>
                </a:lnTo>
                <a:lnTo>
                  <a:pt x="2203767" y="1199721"/>
                </a:lnTo>
                <a:lnTo>
                  <a:pt x="2201862" y="1221956"/>
                </a:lnTo>
                <a:lnTo>
                  <a:pt x="2199003" y="1244508"/>
                </a:lnTo>
                <a:lnTo>
                  <a:pt x="2195828" y="1267061"/>
                </a:lnTo>
                <a:lnTo>
                  <a:pt x="2192652" y="1288978"/>
                </a:lnTo>
                <a:lnTo>
                  <a:pt x="2188841" y="1310895"/>
                </a:lnTo>
                <a:lnTo>
                  <a:pt x="2184077" y="1333447"/>
                </a:lnTo>
                <a:lnTo>
                  <a:pt x="2179314" y="1355047"/>
                </a:lnTo>
                <a:lnTo>
                  <a:pt x="2173915" y="1377281"/>
                </a:lnTo>
                <a:lnTo>
                  <a:pt x="2168198" y="1399198"/>
                </a:lnTo>
                <a:lnTo>
                  <a:pt x="2162165" y="1420798"/>
                </a:lnTo>
                <a:lnTo>
                  <a:pt x="2155178" y="1442397"/>
                </a:lnTo>
                <a:lnTo>
                  <a:pt x="2148191" y="1464314"/>
                </a:lnTo>
                <a:lnTo>
                  <a:pt x="2140887" y="1485596"/>
                </a:lnTo>
                <a:lnTo>
                  <a:pt x="2132630" y="1506878"/>
                </a:lnTo>
                <a:lnTo>
                  <a:pt x="2124055" y="1527842"/>
                </a:lnTo>
                <a:lnTo>
                  <a:pt x="2115163" y="1548806"/>
                </a:lnTo>
                <a:lnTo>
                  <a:pt x="2105636" y="1569770"/>
                </a:lnTo>
                <a:lnTo>
                  <a:pt x="2095791" y="1590735"/>
                </a:lnTo>
                <a:lnTo>
                  <a:pt x="2085628" y="1611063"/>
                </a:lnTo>
                <a:lnTo>
                  <a:pt x="2075148" y="1631710"/>
                </a:lnTo>
                <a:lnTo>
                  <a:pt x="2063716" y="1651721"/>
                </a:lnTo>
                <a:lnTo>
                  <a:pt x="2052283" y="1671732"/>
                </a:lnTo>
                <a:lnTo>
                  <a:pt x="2041803" y="1687932"/>
                </a:lnTo>
                <a:lnTo>
                  <a:pt x="2031640" y="1704449"/>
                </a:lnTo>
                <a:lnTo>
                  <a:pt x="2021160" y="1720649"/>
                </a:lnTo>
                <a:lnTo>
                  <a:pt x="2010045" y="1736848"/>
                </a:lnTo>
                <a:lnTo>
                  <a:pt x="1998930" y="1752413"/>
                </a:lnTo>
                <a:lnTo>
                  <a:pt x="1987180" y="1768295"/>
                </a:lnTo>
                <a:lnTo>
                  <a:pt x="1975429" y="1783541"/>
                </a:lnTo>
                <a:lnTo>
                  <a:pt x="1963044" y="1798788"/>
                </a:lnTo>
                <a:lnTo>
                  <a:pt x="2166293" y="2002394"/>
                </a:lnTo>
                <a:lnTo>
                  <a:pt x="1407602" y="2182813"/>
                </a:lnTo>
                <a:lnTo>
                  <a:pt x="1588303" y="1424292"/>
                </a:lnTo>
                <a:lnTo>
                  <a:pt x="1780755" y="1616463"/>
                </a:lnTo>
                <a:lnTo>
                  <a:pt x="1792823" y="1600899"/>
                </a:lnTo>
                <a:lnTo>
                  <a:pt x="1804255" y="1584699"/>
                </a:lnTo>
                <a:lnTo>
                  <a:pt x="1815053" y="1568182"/>
                </a:lnTo>
                <a:lnTo>
                  <a:pt x="1825851" y="1551665"/>
                </a:lnTo>
                <a:lnTo>
                  <a:pt x="1836013" y="1534830"/>
                </a:lnTo>
                <a:lnTo>
                  <a:pt x="1845540" y="1517678"/>
                </a:lnTo>
                <a:lnTo>
                  <a:pt x="1855068" y="1500525"/>
                </a:lnTo>
                <a:lnTo>
                  <a:pt x="1863960" y="1483055"/>
                </a:lnTo>
                <a:lnTo>
                  <a:pt x="1870946" y="1468126"/>
                </a:lnTo>
                <a:lnTo>
                  <a:pt x="1878251" y="1453197"/>
                </a:lnTo>
                <a:lnTo>
                  <a:pt x="1884602" y="1438268"/>
                </a:lnTo>
                <a:lnTo>
                  <a:pt x="1891271" y="1422704"/>
                </a:lnTo>
                <a:lnTo>
                  <a:pt x="1896988" y="1407457"/>
                </a:lnTo>
                <a:lnTo>
                  <a:pt x="1902704" y="1392210"/>
                </a:lnTo>
                <a:lnTo>
                  <a:pt x="1908103" y="1376328"/>
                </a:lnTo>
                <a:lnTo>
                  <a:pt x="1913184" y="1360764"/>
                </a:lnTo>
                <a:lnTo>
                  <a:pt x="1917948" y="1344882"/>
                </a:lnTo>
                <a:lnTo>
                  <a:pt x="1922712" y="1329000"/>
                </a:lnTo>
                <a:lnTo>
                  <a:pt x="1926522" y="1313436"/>
                </a:lnTo>
                <a:lnTo>
                  <a:pt x="1930651" y="1297554"/>
                </a:lnTo>
                <a:lnTo>
                  <a:pt x="1934144" y="1281354"/>
                </a:lnTo>
                <a:lnTo>
                  <a:pt x="1937320" y="1265473"/>
                </a:lnTo>
                <a:lnTo>
                  <a:pt x="1940496" y="1249591"/>
                </a:lnTo>
                <a:lnTo>
                  <a:pt x="1942719" y="1233391"/>
                </a:lnTo>
                <a:lnTo>
                  <a:pt x="1944942" y="1217191"/>
                </a:lnTo>
                <a:lnTo>
                  <a:pt x="1947165" y="1200992"/>
                </a:lnTo>
                <a:lnTo>
                  <a:pt x="1949070" y="1184475"/>
                </a:lnTo>
                <a:lnTo>
                  <a:pt x="1950341" y="1168593"/>
                </a:lnTo>
                <a:lnTo>
                  <a:pt x="1951293" y="1152393"/>
                </a:lnTo>
                <a:lnTo>
                  <a:pt x="1952246" y="1135876"/>
                </a:lnTo>
                <a:lnTo>
                  <a:pt x="1952564" y="1119676"/>
                </a:lnTo>
                <a:lnTo>
                  <a:pt x="1952564" y="1103477"/>
                </a:lnTo>
                <a:lnTo>
                  <a:pt x="1952564" y="1086960"/>
                </a:lnTo>
                <a:lnTo>
                  <a:pt x="1952246" y="1070760"/>
                </a:lnTo>
                <a:lnTo>
                  <a:pt x="1951293" y="1054560"/>
                </a:lnTo>
                <a:lnTo>
                  <a:pt x="1950341" y="1038043"/>
                </a:lnTo>
                <a:lnTo>
                  <a:pt x="1948753" y="1021844"/>
                </a:lnTo>
                <a:lnTo>
                  <a:pt x="1947165" y="1005962"/>
                </a:lnTo>
                <a:lnTo>
                  <a:pt x="1944942" y="989762"/>
                </a:lnTo>
                <a:lnTo>
                  <a:pt x="1942719" y="973563"/>
                </a:lnTo>
                <a:lnTo>
                  <a:pt x="1939861" y="957363"/>
                </a:lnTo>
                <a:lnTo>
                  <a:pt x="1937320" y="941163"/>
                </a:lnTo>
                <a:lnTo>
                  <a:pt x="1933509" y="925599"/>
                </a:lnTo>
                <a:lnTo>
                  <a:pt x="1930016" y="909400"/>
                </a:lnTo>
                <a:lnTo>
                  <a:pt x="1926522" y="893518"/>
                </a:lnTo>
                <a:lnTo>
                  <a:pt x="1922394" y="877318"/>
                </a:lnTo>
                <a:lnTo>
                  <a:pt x="1917948" y="861754"/>
                </a:lnTo>
                <a:lnTo>
                  <a:pt x="1912867" y="845872"/>
                </a:lnTo>
                <a:lnTo>
                  <a:pt x="1907785" y="830625"/>
                </a:lnTo>
                <a:lnTo>
                  <a:pt x="1902704" y="814743"/>
                </a:lnTo>
                <a:lnTo>
                  <a:pt x="1896670" y="799497"/>
                </a:lnTo>
                <a:lnTo>
                  <a:pt x="1890636" y="784250"/>
                </a:lnTo>
                <a:lnTo>
                  <a:pt x="1883967" y="768686"/>
                </a:lnTo>
                <a:lnTo>
                  <a:pt x="1877298" y="753757"/>
                </a:lnTo>
                <a:lnTo>
                  <a:pt x="1870629" y="738510"/>
                </a:lnTo>
                <a:lnTo>
                  <a:pt x="1863325" y="723899"/>
                </a:lnTo>
                <a:lnTo>
                  <a:pt x="1855703" y="708970"/>
                </a:lnTo>
                <a:lnTo>
                  <a:pt x="1847763" y="694358"/>
                </a:lnTo>
                <a:lnTo>
                  <a:pt x="1839506" y="679747"/>
                </a:lnTo>
                <a:lnTo>
                  <a:pt x="1830932" y="665135"/>
                </a:lnTo>
                <a:lnTo>
                  <a:pt x="1822357" y="650524"/>
                </a:lnTo>
                <a:lnTo>
                  <a:pt x="1813147" y="636548"/>
                </a:lnTo>
                <a:lnTo>
                  <a:pt x="1803620" y="622572"/>
                </a:lnTo>
                <a:lnTo>
                  <a:pt x="1793775" y="608913"/>
                </a:lnTo>
                <a:lnTo>
                  <a:pt x="1783613" y="595255"/>
                </a:lnTo>
                <a:lnTo>
                  <a:pt x="1773450" y="581279"/>
                </a:lnTo>
                <a:lnTo>
                  <a:pt x="1762653" y="567938"/>
                </a:lnTo>
                <a:lnTo>
                  <a:pt x="1751855" y="554915"/>
                </a:lnTo>
                <a:lnTo>
                  <a:pt x="1740422" y="541892"/>
                </a:lnTo>
                <a:lnTo>
                  <a:pt x="1728672" y="528868"/>
                </a:lnTo>
                <a:lnTo>
                  <a:pt x="1716604" y="516481"/>
                </a:lnTo>
                <a:lnTo>
                  <a:pt x="1704536" y="503775"/>
                </a:lnTo>
                <a:lnTo>
                  <a:pt x="1694374" y="493611"/>
                </a:lnTo>
                <a:lnTo>
                  <a:pt x="1683576" y="483764"/>
                </a:lnTo>
                <a:lnTo>
                  <a:pt x="1673414" y="473917"/>
                </a:lnTo>
                <a:lnTo>
                  <a:pt x="1662298" y="464388"/>
                </a:lnTo>
                <a:lnTo>
                  <a:pt x="1651818" y="455176"/>
                </a:lnTo>
                <a:lnTo>
                  <a:pt x="1640703" y="445965"/>
                </a:lnTo>
                <a:lnTo>
                  <a:pt x="1629270" y="437071"/>
                </a:lnTo>
                <a:lnTo>
                  <a:pt x="1618155" y="428177"/>
                </a:lnTo>
                <a:lnTo>
                  <a:pt x="1607040" y="419918"/>
                </a:lnTo>
                <a:lnTo>
                  <a:pt x="1594972" y="411342"/>
                </a:lnTo>
                <a:lnTo>
                  <a:pt x="1583539" y="403401"/>
                </a:lnTo>
                <a:lnTo>
                  <a:pt x="1571789" y="395460"/>
                </a:lnTo>
                <a:lnTo>
                  <a:pt x="1559721" y="387519"/>
                </a:lnTo>
                <a:lnTo>
                  <a:pt x="1547971" y="380213"/>
                </a:lnTo>
                <a:lnTo>
                  <a:pt x="1535585" y="372590"/>
                </a:lnTo>
                <a:lnTo>
                  <a:pt x="1522882" y="365602"/>
                </a:lnTo>
                <a:lnTo>
                  <a:pt x="1510814" y="358296"/>
                </a:lnTo>
                <a:lnTo>
                  <a:pt x="1498111" y="351626"/>
                </a:lnTo>
                <a:lnTo>
                  <a:pt x="1485726" y="345591"/>
                </a:lnTo>
                <a:lnTo>
                  <a:pt x="1472705" y="339238"/>
                </a:lnTo>
                <a:lnTo>
                  <a:pt x="1460002" y="332885"/>
                </a:lnTo>
                <a:lnTo>
                  <a:pt x="1446981" y="326850"/>
                </a:lnTo>
                <a:lnTo>
                  <a:pt x="1433961" y="321450"/>
                </a:lnTo>
                <a:lnTo>
                  <a:pt x="1420622" y="316051"/>
                </a:lnTo>
                <a:lnTo>
                  <a:pt x="1407284" y="310651"/>
                </a:lnTo>
                <a:lnTo>
                  <a:pt x="1394263" y="305568"/>
                </a:lnTo>
                <a:lnTo>
                  <a:pt x="1380608" y="300804"/>
                </a:lnTo>
                <a:lnTo>
                  <a:pt x="1367269" y="296674"/>
                </a:lnTo>
                <a:lnTo>
                  <a:pt x="1353614" y="292228"/>
                </a:lnTo>
                <a:lnTo>
                  <a:pt x="1339958" y="288416"/>
                </a:lnTo>
                <a:lnTo>
                  <a:pt x="1326302" y="284287"/>
                </a:lnTo>
                <a:lnTo>
                  <a:pt x="1312329" y="280793"/>
                </a:lnTo>
                <a:lnTo>
                  <a:pt x="1286287" y="274440"/>
                </a:lnTo>
                <a:lnTo>
                  <a:pt x="1259928" y="269358"/>
                </a:lnTo>
                <a:lnTo>
                  <a:pt x="1234205" y="264593"/>
                </a:lnTo>
                <a:lnTo>
                  <a:pt x="1207528" y="261099"/>
                </a:lnTo>
                <a:lnTo>
                  <a:pt x="1181169" y="258558"/>
                </a:lnTo>
                <a:lnTo>
                  <a:pt x="1155446" y="256334"/>
                </a:lnTo>
                <a:lnTo>
                  <a:pt x="1129087" y="255381"/>
                </a:lnTo>
                <a:lnTo>
                  <a:pt x="1102410" y="254746"/>
                </a:lnTo>
                <a:lnTo>
                  <a:pt x="1076687" y="255699"/>
                </a:lnTo>
                <a:lnTo>
                  <a:pt x="1050328" y="256970"/>
                </a:lnTo>
                <a:lnTo>
                  <a:pt x="1024286" y="258875"/>
                </a:lnTo>
                <a:lnTo>
                  <a:pt x="998245" y="261417"/>
                </a:lnTo>
                <a:lnTo>
                  <a:pt x="972204" y="265546"/>
                </a:lnTo>
                <a:lnTo>
                  <a:pt x="946798" y="269993"/>
                </a:lnTo>
                <a:lnTo>
                  <a:pt x="921074" y="275075"/>
                </a:lnTo>
                <a:lnTo>
                  <a:pt x="895350" y="280793"/>
                </a:lnTo>
                <a:lnTo>
                  <a:pt x="947750" y="62257"/>
                </a:lnTo>
                <a:lnTo>
                  <a:pt x="960453" y="9847"/>
                </a:lnTo>
                <a:lnTo>
                  <a:pt x="986177" y="6670"/>
                </a:lnTo>
                <a:lnTo>
                  <a:pt x="1011583" y="4129"/>
                </a:lnTo>
                <a:lnTo>
                  <a:pt x="1037625" y="2541"/>
                </a:lnTo>
                <a:lnTo>
                  <a:pt x="1063666" y="953"/>
                </a:lnTo>
                <a:lnTo>
                  <a:pt x="1089072" y="635"/>
                </a:lnTo>
                <a:lnTo>
                  <a:pt x="1115113"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grpSp>
        <p:nvGrpSpPr>
          <p:cNvPr id="30" name="组合 29"/>
          <p:cNvGrpSpPr/>
          <p:nvPr/>
        </p:nvGrpSpPr>
        <p:grpSpPr>
          <a:xfrm>
            <a:off x="4659556" y="2321698"/>
            <a:ext cx="541371" cy="380102"/>
            <a:chOff x="2409665" y="939861"/>
            <a:chExt cx="5638961" cy="3959164"/>
          </a:xfrm>
          <a:solidFill>
            <a:schemeClr val="bg1"/>
          </a:solidFill>
        </p:grpSpPr>
        <p:sp>
          <p:nvSpPr>
            <p:cNvPr id="31" name="流程图: 联系 2"/>
            <p:cNvSpPr/>
            <p:nvPr/>
          </p:nvSpPr>
          <p:spPr>
            <a:xfrm>
              <a:off x="3884040" y="1024462"/>
              <a:ext cx="2680685" cy="3874563"/>
            </a:xfrm>
            <a:custGeom>
              <a:avLst/>
              <a:gdLst/>
              <a:ahLst/>
              <a:cxnLst/>
              <a:rect l="l" t="t" r="r" b="b"/>
              <a:pathLst>
                <a:path w="2680685" h="3874563">
                  <a:moveTo>
                    <a:pt x="1049911" y="1326547"/>
                  </a:moveTo>
                  <a:lnTo>
                    <a:pt x="1130886" y="1416545"/>
                  </a:lnTo>
                  <a:lnTo>
                    <a:pt x="1130989" y="1416517"/>
                  </a:lnTo>
                  <a:lnTo>
                    <a:pt x="1312935" y="1622593"/>
                  </a:lnTo>
                  <a:lnTo>
                    <a:pt x="1164126" y="2754124"/>
                  </a:lnTo>
                  <a:lnTo>
                    <a:pt x="1330469" y="3179256"/>
                  </a:lnTo>
                  <a:cubicBezTo>
                    <a:pt x="1393318" y="3185424"/>
                    <a:pt x="1456167" y="2747966"/>
                    <a:pt x="1519023" y="2754127"/>
                  </a:cubicBezTo>
                  <a:lnTo>
                    <a:pt x="1368996" y="1613275"/>
                  </a:lnTo>
                  <a:lnTo>
                    <a:pt x="1547978" y="1410556"/>
                  </a:lnTo>
                  <a:lnTo>
                    <a:pt x="1549687" y="1411027"/>
                  </a:lnTo>
                  <a:lnTo>
                    <a:pt x="1625697" y="1326547"/>
                  </a:lnTo>
                  <a:lnTo>
                    <a:pt x="1740228" y="1463512"/>
                  </a:lnTo>
                  <a:lnTo>
                    <a:pt x="2163777" y="1580180"/>
                  </a:lnTo>
                  <a:lnTo>
                    <a:pt x="2163105" y="1571541"/>
                  </a:lnTo>
                  <a:lnTo>
                    <a:pt x="2369061" y="1628276"/>
                  </a:lnTo>
                  <a:lnTo>
                    <a:pt x="2376321" y="1626429"/>
                  </a:lnTo>
                  <a:lnTo>
                    <a:pt x="2619825" y="2583371"/>
                  </a:lnTo>
                  <a:lnTo>
                    <a:pt x="2622880" y="2582594"/>
                  </a:lnTo>
                  <a:lnTo>
                    <a:pt x="2678814" y="2802409"/>
                  </a:lnTo>
                  <a:lnTo>
                    <a:pt x="2680685" y="2803247"/>
                  </a:lnTo>
                  <a:lnTo>
                    <a:pt x="2208786" y="3856531"/>
                  </a:lnTo>
                  <a:lnTo>
                    <a:pt x="2208786" y="3871389"/>
                  </a:lnTo>
                  <a:lnTo>
                    <a:pt x="2049180" y="3871389"/>
                  </a:lnTo>
                  <a:lnTo>
                    <a:pt x="2049443" y="3874563"/>
                  </a:lnTo>
                  <a:lnTo>
                    <a:pt x="648500" y="3874563"/>
                  </a:lnTo>
                  <a:lnTo>
                    <a:pt x="648762" y="3871389"/>
                  </a:lnTo>
                  <a:lnTo>
                    <a:pt x="456186" y="3871389"/>
                  </a:lnTo>
                  <a:lnTo>
                    <a:pt x="456186" y="3867966"/>
                  </a:lnTo>
                  <a:lnTo>
                    <a:pt x="0" y="2849753"/>
                  </a:lnTo>
                  <a:lnTo>
                    <a:pt x="1070" y="2845549"/>
                  </a:lnTo>
                  <a:lnTo>
                    <a:pt x="3080" y="2844648"/>
                  </a:lnTo>
                  <a:lnTo>
                    <a:pt x="1407" y="2844222"/>
                  </a:lnTo>
                  <a:lnTo>
                    <a:pt x="309256" y="1634409"/>
                  </a:lnTo>
                  <a:lnTo>
                    <a:pt x="492252" y="1583998"/>
                  </a:lnTo>
                  <a:lnTo>
                    <a:pt x="491584" y="1592643"/>
                  </a:lnTo>
                  <a:lnTo>
                    <a:pt x="927899" y="1472458"/>
                  </a:lnTo>
                  <a:close/>
                  <a:moveTo>
                    <a:pt x="1330482" y="0"/>
                  </a:moveTo>
                  <a:cubicBezTo>
                    <a:pt x="1677575" y="0"/>
                    <a:pt x="1958952" y="281376"/>
                    <a:pt x="1958952" y="628469"/>
                  </a:cubicBezTo>
                  <a:cubicBezTo>
                    <a:pt x="1958952" y="975562"/>
                    <a:pt x="1677575" y="1256939"/>
                    <a:pt x="1330482" y="1256939"/>
                  </a:cubicBezTo>
                  <a:cubicBezTo>
                    <a:pt x="983390" y="1256939"/>
                    <a:pt x="702013" y="975562"/>
                    <a:pt x="702013" y="628469"/>
                  </a:cubicBezTo>
                  <a:cubicBezTo>
                    <a:pt x="702013" y="281376"/>
                    <a:pt x="983390" y="0"/>
                    <a:pt x="133048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流程图: 联系 2"/>
            <p:cNvSpPr/>
            <p:nvPr/>
          </p:nvSpPr>
          <p:spPr>
            <a:xfrm>
              <a:off x="2409665" y="939861"/>
              <a:ext cx="1914686" cy="2767416"/>
            </a:xfrm>
            <a:custGeom>
              <a:avLst/>
              <a:gdLst/>
              <a:ahLst/>
              <a:cxnLst/>
              <a:rect l="l" t="t" r="r" b="b"/>
              <a:pathLst>
                <a:path w="2680685" h="3874563">
                  <a:moveTo>
                    <a:pt x="1049911" y="1326547"/>
                  </a:moveTo>
                  <a:lnTo>
                    <a:pt x="1130886" y="1416545"/>
                  </a:lnTo>
                  <a:lnTo>
                    <a:pt x="1130989" y="1416517"/>
                  </a:lnTo>
                  <a:lnTo>
                    <a:pt x="1312935" y="1622593"/>
                  </a:lnTo>
                  <a:lnTo>
                    <a:pt x="1164126" y="2754124"/>
                  </a:lnTo>
                  <a:lnTo>
                    <a:pt x="1330469" y="3179256"/>
                  </a:lnTo>
                  <a:cubicBezTo>
                    <a:pt x="1393318" y="3185424"/>
                    <a:pt x="1456167" y="2747966"/>
                    <a:pt x="1519023" y="2754127"/>
                  </a:cubicBezTo>
                  <a:lnTo>
                    <a:pt x="1368996" y="1613275"/>
                  </a:lnTo>
                  <a:lnTo>
                    <a:pt x="1547978" y="1410556"/>
                  </a:lnTo>
                  <a:lnTo>
                    <a:pt x="1549687" y="1411027"/>
                  </a:lnTo>
                  <a:lnTo>
                    <a:pt x="1625697" y="1326547"/>
                  </a:lnTo>
                  <a:lnTo>
                    <a:pt x="1740228" y="1463512"/>
                  </a:lnTo>
                  <a:lnTo>
                    <a:pt x="2163777" y="1580180"/>
                  </a:lnTo>
                  <a:lnTo>
                    <a:pt x="2163105" y="1571541"/>
                  </a:lnTo>
                  <a:lnTo>
                    <a:pt x="2369061" y="1628276"/>
                  </a:lnTo>
                  <a:lnTo>
                    <a:pt x="2376321" y="1626429"/>
                  </a:lnTo>
                  <a:lnTo>
                    <a:pt x="2619825" y="2583371"/>
                  </a:lnTo>
                  <a:lnTo>
                    <a:pt x="2622880" y="2582594"/>
                  </a:lnTo>
                  <a:lnTo>
                    <a:pt x="2678814" y="2802409"/>
                  </a:lnTo>
                  <a:lnTo>
                    <a:pt x="2680685" y="2803247"/>
                  </a:lnTo>
                  <a:lnTo>
                    <a:pt x="2208786" y="3856531"/>
                  </a:lnTo>
                  <a:lnTo>
                    <a:pt x="2208786" y="3871389"/>
                  </a:lnTo>
                  <a:lnTo>
                    <a:pt x="2049180" y="3871389"/>
                  </a:lnTo>
                  <a:lnTo>
                    <a:pt x="2049443" y="3874563"/>
                  </a:lnTo>
                  <a:lnTo>
                    <a:pt x="648500" y="3874563"/>
                  </a:lnTo>
                  <a:lnTo>
                    <a:pt x="648762" y="3871389"/>
                  </a:lnTo>
                  <a:lnTo>
                    <a:pt x="456186" y="3871389"/>
                  </a:lnTo>
                  <a:lnTo>
                    <a:pt x="456186" y="3867966"/>
                  </a:lnTo>
                  <a:lnTo>
                    <a:pt x="0" y="2849753"/>
                  </a:lnTo>
                  <a:lnTo>
                    <a:pt x="1070" y="2845549"/>
                  </a:lnTo>
                  <a:lnTo>
                    <a:pt x="3080" y="2844648"/>
                  </a:lnTo>
                  <a:lnTo>
                    <a:pt x="1407" y="2844222"/>
                  </a:lnTo>
                  <a:lnTo>
                    <a:pt x="309256" y="1634409"/>
                  </a:lnTo>
                  <a:lnTo>
                    <a:pt x="492252" y="1583998"/>
                  </a:lnTo>
                  <a:lnTo>
                    <a:pt x="491584" y="1592643"/>
                  </a:lnTo>
                  <a:lnTo>
                    <a:pt x="927899" y="1472458"/>
                  </a:lnTo>
                  <a:close/>
                  <a:moveTo>
                    <a:pt x="1330482" y="0"/>
                  </a:moveTo>
                  <a:cubicBezTo>
                    <a:pt x="1677575" y="0"/>
                    <a:pt x="1958952" y="281376"/>
                    <a:pt x="1958952" y="628469"/>
                  </a:cubicBezTo>
                  <a:cubicBezTo>
                    <a:pt x="1958952" y="975562"/>
                    <a:pt x="1677575" y="1256939"/>
                    <a:pt x="1330482" y="1256939"/>
                  </a:cubicBezTo>
                  <a:cubicBezTo>
                    <a:pt x="983390" y="1256939"/>
                    <a:pt x="702013" y="975562"/>
                    <a:pt x="702013" y="628469"/>
                  </a:cubicBezTo>
                  <a:cubicBezTo>
                    <a:pt x="702013" y="281376"/>
                    <a:pt x="983390" y="0"/>
                    <a:pt x="133048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流程图: 联系 2"/>
            <p:cNvSpPr/>
            <p:nvPr/>
          </p:nvSpPr>
          <p:spPr>
            <a:xfrm>
              <a:off x="6133940" y="939861"/>
              <a:ext cx="1914686" cy="2767416"/>
            </a:xfrm>
            <a:custGeom>
              <a:avLst/>
              <a:gdLst/>
              <a:ahLst/>
              <a:cxnLst/>
              <a:rect l="l" t="t" r="r" b="b"/>
              <a:pathLst>
                <a:path w="2680685" h="3874563">
                  <a:moveTo>
                    <a:pt x="1049911" y="1326547"/>
                  </a:moveTo>
                  <a:lnTo>
                    <a:pt x="1130886" y="1416545"/>
                  </a:lnTo>
                  <a:lnTo>
                    <a:pt x="1130989" y="1416517"/>
                  </a:lnTo>
                  <a:lnTo>
                    <a:pt x="1312935" y="1622593"/>
                  </a:lnTo>
                  <a:lnTo>
                    <a:pt x="1164126" y="2754124"/>
                  </a:lnTo>
                  <a:lnTo>
                    <a:pt x="1330469" y="3179256"/>
                  </a:lnTo>
                  <a:cubicBezTo>
                    <a:pt x="1393318" y="3185424"/>
                    <a:pt x="1456167" y="2747966"/>
                    <a:pt x="1519023" y="2754127"/>
                  </a:cubicBezTo>
                  <a:lnTo>
                    <a:pt x="1368996" y="1613275"/>
                  </a:lnTo>
                  <a:lnTo>
                    <a:pt x="1547978" y="1410556"/>
                  </a:lnTo>
                  <a:lnTo>
                    <a:pt x="1549687" y="1411027"/>
                  </a:lnTo>
                  <a:lnTo>
                    <a:pt x="1625697" y="1326547"/>
                  </a:lnTo>
                  <a:lnTo>
                    <a:pt x="1740228" y="1463512"/>
                  </a:lnTo>
                  <a:lnTo>
                    <a:pt x="2163777" y="1580180"/>
                  </a:lnTo>
                  <a:lnTo>
                    <a:pt x="2163105" y="1571541"/>
                  </a:lnTo>
                  <a:lnTo>
                    <a:pt x="2369061" y="1628276"/>
                  </a:lnTo>
                  <a:lnTo>
                    <a:pt x="2376321" y="1626429"/>
                  </a:lnTo>
                  <a:lnTo>
                    <a:pt x="2619825" y="2583371"/>
                  </a:lnTo>
                  <a:lnTo>
                    <a:pt x="2622880" y="2582594"/>
                  </a:lnTo>
                  <a:lnTo>
                    <a:pt x="2678814" y="2802409"/>
                  </a:lnTo>
                  <a:lnTo>
                    <a:pt x="2680685" y="2803247"/>
                  </a:lnTo>
                  <a:lnTo>
                    <a:pt x="2208786" y="3856531"/>
                  </a:lnTo>
                  <a:lnTo>
                    <a:pt x="2208786" y="3871389"/>
                  </a:lnTo>
                  <a:lnTo>
                    <a:pt x="2049180" y="3871389"/>
                  </a:lnTo>
                  <a:lnTo>
                    <a:pt x="2049443" y="3874563"/>
                  </a:lnTo>
                  <a:lnTo>
                    <a:pt x="648500" y="3874563"/>
                  </a:lnTo>
                  <a:lnTo>
                    <a:pt x="648762" y="3871389"/>
                  </a:lnTo>
                  <a:lnTo>
                    <a:pt x="456186" y="3871389"/>
                  </a:lnTo>
                  <a:lnTo>
                    <a:pt x="456186" y="3867966"/>
                  </a:lnTo>
                  <a:lnTo>
                    <a:pt x="0" y="2849753"/>
                  </a:lnTo>
                  <a:lnTo>
                    <a:pt x="1070" y="2845549"/>
                  </a:lnTo>
                  <a:lnTo>
                    <a:pt x="3080" y="2844648"/>
                  </a:lnTo>
                  <a:lnTo>
                    <a:pt x="1407" y="2844222"/>
                  </a:lnTo>
                  <a:lnTo>
                    <a:pt x="309256" y="1634409"/>
                  </a:lnTo>
                  <a:lnTo>
                    <a:pt x="492252" y="1583998"/>
                  </a:lnTo>
                  <a:lnTo>
                    <a:pt x="491584" y="1592643"/>
                  </a:lnTo>
                  <a:lnTo>
                    <a:pt x="927899" y="1472458"/>
                  </a:lnTo>
                  <a:close/>
                  <a:moveTo>
                    <a:pt x="1330482" y="0"/>
                  </a:moveTo>
                  <a:cubicBezTo>
                    <a:pt x="1677575" y="0"/>
                    <a:pt x="1958952" y="281376"/>
                    <a:pt x="1958952" y="628469"/>
                  </a:cubicBezTo>
                  <a:cubicBezTo>
                    <a:pt x="1958952" y="975562"/>
                    <a:pt x="1677575" y="1256939"/>
                    <a:pt x="1330482" y="1256939"/>
                  </a:cubicBezTo>
                  <a:cubicBezTo>
                    <a:pt x="983390" y="1256939"/>
                    <a:pt x="702013" y="975562"/>
                    <a:pt x="702013" y="628469"/>
                  </a:cubicBezTo>
                  <a:cubicBezTo>
                    <a:pt x="702013" y="281376"/>
                    <a:pt x="983390" y="0"/>
                    <a:pt x="133048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4" name="Freeform 913"/>
          <p:cNvSpPr>
            <a:spLocks noEditPoints="1"/>
          </p:cNvSpPr>
          <p:nvPr/>
        </p:nvSpPr>
        <p:spPr bwMode="auto">
          <a:xfrm>
            <a:off x="7022130" y="4677193"/>
            <a:ext cx="479258" cy="411373"/>
          </a:xfrm>
          <a:custGeom>
            <a:avLst/>
            <a:gdLst>
              <a:gd name="T0" fmla="*/ 562282 w 154"/>
              <a:gd name="T1" fmla="*/ 371910 h 144"/>
              <a:gd name="T2" fmla="*/ 621754 w 154"/>
              <a:gd name="T3" fmla="*/ 355740 h 144"/>
              <a:gd name="T4" fmla="*/ 805577 w 154"/>
              <a:gd name="T5" fmla="*/ 32340 h 144"/>
              <a:gd name="T6" fmla="*/ 697446 w 154"/>
              <a:gd name="T7" fmla="*/ 32340 h 144"/>
              <a:gd name="T8" fmla="*/ 643380 w 154"/>
              <a:gd name="T9" fmla="*/ 32340 h 144"/>
              <a:gd name="T10" fmla="*/ 643380 w 154"/>
              <a:gd name="T11" fmla="*/ 0 h 144"/>
              <a:gd name="T12" fmla="*/ 189230 w 154"/>
              <a:gd name="T13" fmla="*/ 0 h 144"/>
              <a:gd name="T14" fmla="*/ 189230 w 154"/>
              <a:gd name="T15" fmla="*/ 32340 h 144"/>
              <a:gd name="T16" fmla="*/ 135164 w 154"/>
              <a:gd name="T17" fmla="*/ 32340 h 144"/>
              <a:gd name="T18" fmla="*/ 27033 w 154"/>
              <a:gd name="T19" fmla="*/ 32340 h 144"/>
              <a:gd name="T20" fmla="*/ 210856 w 154"/>
              <a:gd name="T21" fmla="*/ 355740 h 144"/>
              <a:gd name="T22" fmla="*/ 270328 w 154"/>
              <a:gd name="T23" fmla="*/ 371910 h 144"/>
              <a:gd name="T24" fmla="*/ 383866 w 154"/>
              <a:gd name="T25" fmla="*/ 447371 h 144"/>
              <a:gd name="T26" fmla="*/ 383866 w 154"/>
              <a:gd name="T27" fmla="*/ 679141 h 144"/>
              <a:gd name="T28" fmla="*/ 189230 w 154"/>
              <a:gd name="T29" fmla="*/ 776161 h 144"/>
              <a:gd name="T30" fmla="*/ 643380 w 154"/>
              <a:gd name="T31" fmla="*/ 776161 h 144"/>
              <a:gd name="T32" fmla="*/ 448744 w 154"/>
              <a:gd name="T33" fmla="*/ 679141 h 144"/>
              <a:gd name="T34" fmla="*/ 448744 w 154"/>
              <a:gd name="T35" fmla="*/ 447371 h 144"/>
              <a:gd name="T36" fmla="*/ 562282 w 154"/>
              <a:gd name="T37" fmla="*/ 371910 h 144"/>
              <a:gd name="T38" fmla="*/ 643380 w 154"/>
              <a:gd name="T39" fmla="*/ 140140 h 144"/>
              <a:gd name="T40" fmla="*/ 643380 w 154"/>
              <a:gd name="T41" fmla="*/ 64680 h 144"/>
              <a:gd name="T42" fmla="*/ 697446 w 154"/>
              <a:gd name="T43" fmla="*/ 64680 h 144"/>
              <a:gd name="T44" fmla="*/ 773138 w 154"/>
              <a:gd name="T45" fmla="*/ 64680 h 144"/>
              <a:gd name="T46" fmla="*/ 610941 w 154"/>
              <a:gd name="T47" fmla="*/ 323400 h 144"/>
              <a:gd name="T48" fmla="*/ 589315 w 154"/>
              <a:gd name="T49" fmla="*/ 334180 h 144"/>
              <a:gd name="T50" fmla="*/ 643380 w 154"/>
              <a:gd name="T51" fmla="*/ 140140 h 144"/>
              <a:gd name="T52" fmla="*/ 221669 w 154"/>
              <a:gd name="T53" fmla="*/ 323400 h 144"/>
              <a:gd name="T54" fmla="*/ 59472 w 154"/>
              <a:gd name="T55" fmla="*/ 64680 h 144"/>
              <a:gd name="T56" fmla="*/ 135164 w 154"/>
              <a:gd name="T57" fmla="*/ 64680 h 144"/>
              <a:gd name="T58" fmla="*/ 189230 w 154"/>
              <a:gd name="T59" fmla="*/ 64680 h 144"/>
              <a:gd name="T60" fmla="*/ 189230 w 154"/>
              <a:gd name="T61" fmla="*/ 140140 h 144"/>
              <a:gd name="T62" fmla="*/ 243295 w 154"/>
              <a:gd name="T63" fmla="*/ 334180 h 144"/>
              <a:gd name="T64" fmla="*/ 221669 w 154"/>
              <a:gd name="T65" fmla="*/ 323400 h 144"/>
              <a:gd name="T66" fmla="*/ 416305 w 154"/>
              <a:gd name="T67" fmla="*/ 285670 h 144"/>
              <a:gd name="T68" fmla="*/ 313580 w 154"/>
              <a:gd name="T69" fmla="*/ 355740 h 144"/>
              <a:gd name="T70" fmla="*/ 351426 w 154"/>
              <a:gd name="T71" fmla="*/ 237160 h 144"/>
              <a:gd name="T72" fmla="*/ 254108 w 154"/>
              <a:gd name="T73" fmla="*/ 167090 h 144"/>
              <a:gd name="T74" fmla="*/ 378459 w 154"/>
              <a:gd name="T75" fmla="*/ 161700 h 144"/>
              <a:gd name="T76" fmla="*/ 416305 w 154"/>
              <a:gd name="T77" fmla="*/ 48510 h 144"/>
              <a:gd name="T78" fmla="*/ 454151 w 154"/>
              <a:gd name="T79" fmla="*/ 161700 h 144"/>
              <a:gd name="T80" fmla="*/ 578502 w 154"/>
              <a:gd name="T81" fmla="*/ 167090 h 144"/>
              <a:gd name="T82" fmla="*/ 481184 w 154"/>
              <a:gd name="T83" fmla="*/ 237160 h 144"/>
              <a:gd name="T84" fmla="*/ 519030 w 154"/>
              <a:gd name="T85" fmla="*/ 355740 h 144"/>
              <a:gd name="T86" fmla="*/ 416305 w 154"/>
              <a:gd name="T87" fmla="*/ 285670 h 14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54"/>
              <a:gd name="T133" fmla="*/ 0 h 144"/>
              <a:gd name="T134" fmla="*/ 154 w 154"/>
              <a:gd name="T135" fmla="*/ 144 h 14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54" h="144">
                <a:moveTo>
                  <a:pt x="104" y="69"/>
                </a:moveTo>
                <a:cubicBezTo>
                  <a:pt x="107" y="69"/>
                  <a:pt x="110" y="68"/>
                  <a:pt x="115" y="66"/>
                </a:cubicBezTo>
                <a:cubicBezTo>
                  <a:pt x="154" y="54"/>
                  <a:pt x="149" y="6"/>
                  <a:pt x="149" y="6"/>
                </a:cubicBezTo>
                <a:cubicBezTo>
                  <a:pt x="129" y="6"/>
                  <a:pt x="129" y="6"/>
                  <a:pt x="129" y="6"/>
                </a:cubicBezTo>
                <a:cubicBezTo>
                  <a:pt x="119" y="6"/>
                  <a:pt x="119" y="6"/>
                  <a:pt x="119" y="6"/>
                </a:cubicBezTo>
                <a:cubicBezTo>
                  <a:pt x="119" y="0"/>
                  <a:pt x="119" y="0"/>
                  <a:pt x="119" y="0"/>
                </a:cubicBezTo>
                <a:cubicBezTo>
                  <a:pt x="35" y="0"/>
                  <a:pt x="35" y="0"/>
                  <a:pt x="35" y="0"/>
                </a:cubicBezTo>
                <a:cubicBezTo>
                  <a:pt x="35" y="6"/>
                  <a:pt x="35" y="6"/>
                  <a:pt x="35" y="6"/>
                </a:cubicBezTo>
                <a:cubicBezTo>
                  <a:pt x="25" y="6"/>
                  <a:pt x="25" y="6"/>
                  <a:pt x="25" y="6"/>
                </a:cubicBezTo>
                <a:cubicBezTo>
                  <a:pt x="5" y="6"/>
                  <a:pt x="5" y="6"/>
                  <a:pt x="5" y="6"/>
                </a:cubicBezTo>
                <a:cubicBezTo>
                  <a:pt x="5" y="6"/>
                  <a:pt x="0" y="54"/>
                  <a:pt x="39" y="66"/>
                </a:cubicBezTo>
                <a:cubicBezTo>
                  <a:pt x="43" y="67"/>
                  <a:pt x="47" y="69"/>
                  <a:pt x="50" y="69"/>
                </a:cubicBezTo>
                <a:cubicBezTo>
                  <a:pt x="56" y="76"/>
                  <a:pt x="63" y="82"/>
                  <a:pt x="71" y="83"/>
                </a:cubicBezTo>
                <a:cubicBezTo>
                  <a:pt x="71" y="126"/>
                  <a:pt x="71" y="126"/>
                  <a:pt x="71" y="126"/>
                </a:cubicBezTo>
                <a:cubicBezTo>
                  <a:pt x="51" y="127"/>
                  <a:pt x="35" y="135"/>
                  <a:pt x="35" y="144"/>
                </a:cubicBezTo>
                <a:cubicBezTo>
                  <a:pt x="119" y="144"/>
                  <a:pt x="119" y="144"/>
                  <a:pt x="119" y="144"/>
                </a:cubicBezTo>
                <a:cubicBezTo>
                  <a:pt x="119" y="135"/>
                  <a:pt x="103" y="127"/>
                  <a:pt x="83" y="126"/>
                </a:cubicBezTo>
                <a:cubicBezTo>
                  <a:pt x="83" y="83"/>
                  <a:pt x="83" y="83"/>
                  <a:pt x="83" y="83"/>
                </a:cubicBezTo>
                <a:cubicBezTo>
                  <a:pt x="91" y="82"/>
                  <a:pt x="98" y="77"/>
                  <a:pt x="104" y="69"/>
                </a:cubicBezTo>
                <a:moveTo>
                  <a:pt x="119" y="26"/>
                </a:moveTo>
                <a:cubicBezTo>
                  <a:pt x="119" y="12"/>
                  <a:pt x="119" y="12"/>
                  <a:pt x="119" y="12"/>
                </a:cubicBezTo>
                <a:cubicBezTo>
                  <a:pt x="129" y="12"/>
                  <a:pt x="129" y="12"/>
                  <a:pt x="129" y="12"/>
                </a:cubicBezTo>
                <a:cubicBezTo>
                  <a:pt x="143" y="12"/>
                  <a:pt x="143" y="12"/>
                  <a:pt x="143" y="12"/>
                </a:cubicBezTo>
                <a:cubicBezTo>
                  <a:pt x="143" y="24"/>
                  <a:pt x="140" y="52"/>
                  <a:pt x="113" y="60"/>
                </a:cubicBezTo>
                <a:cubicBezTo>
                  <a:pt x="112" y="61"/>
                  <a:pt x="111" y="61"/>
                  <a:pt x="109" y="62"/>
                </a:cubicBezTo>
                <a:cubicBezTo>
                  <a:pt x="115" y="51"/>
                  <a:pt x="119" y="38"/>
                  <a:pt x="119" y="26"/>
                </a:cubicBezTo>
                <a:close/>
                <a:moveTo>
                  <a:pt x="41" y="60"/>
                </a:moveTo>
                <a:cubicBezTo>
                  <a:pt x="14" y="52"/>
                  <a:pt x="11" y="24"/>
                  <a:pt x="11" y="12"/>
                </a:cubicBezTo>
                <a:cubicBezTo>
                  <a:pt x="25" y="12"/>
                  <a:pt x="25" y="12"/>
                  <a:pt x="25" y="12"/>
                </a:cubicBezTo>
                <a:cubicBezTo>
                  <a:pt x="35" y="12"/>
                  <a:pt x="35" y="12"/>
                  <a:pt x="35" y="12"/>
                </a:cubicBezTo>
                <a:cubicBezTo>
                  <a:pt x="35" y="26"/>
                  <a:pt x="35" y="26"/>
                  <a:pt x="35" y="26"/>
                </a:cubicBezTo>
                <a:cubicBezTo>
                  <a:pt x="35" y="38"/>
                  <a:pt x="39" y="51"/>
                  <a:pt x="45" y="62"/>
                </a:cubicBezTo>
                <a:cubicBezTo>
                  <a:pt x="43" y="61"/>
                  <a:pt x="42" y="61"/>
                  <a:pt x="41" y="60"/>
                </a:cubicBezTo>
                <a:moveTo>
                  <a:pt x="77" y="53"/>
                </a:moveTo>
                <a:cubicBezTo>
                  <a:pt x="58" y="66"/>
                  <a:pt x="58" y="66"/>
                  <a:pt x="58" y="66"/>
                </a:cubicBezTo>
                <a:cubicBezTo>
                  <a:pt x="65" y="44"/>
                  <a:pt x="65" y="44"/>
                  <a:pt x="65" y="44"/>
                </a:cubicBezTo>
                <a:cubicBezTo>
                  <a:pt x="47" y="31"/>
                  <a:pt x="47" y="31"/>
                  <a:pt x="47" y="31"/>
                </a:cubicBezTo>
                <a:cubicBezTo>
                  <a:pt x="70" y="30"/>
                  <a:pt x="70" y="30"/>
                  <a:pt x="70" y="30"/>
                </a:cubicBezTo>
                <a:cubicBezTo>
                  <a:pt x="77" y="9"/>
                  <a:pt x="77" y="9"/>
                  <a:pt x="77" y="9"/>
                </a:cubicBezTo>
                <a:cubicBezTo>
                  <a:pt x="84" y="30"/>
                  <a:pt x="84" y="30"/>
                  <a:pt x="84" y="30"/>
                </a:cubicBezTo>
                <a:cubicBezTo>
                  <a:pt x="107" y="31"/>
                  <a:pt x="107" y="31"/>
                  <a:pt x="107" y="31"/>
                </a:cubicBezTo>
                <a:cubicBezTo>
                  <a:pt x="89" y="44"/>
                  <a:pt x="89" y="44"/>
                  <a:pt x="89" y="44"/>
                </a:cubicBezTo>
                <a:cubicBezTo>
                  <a:pt x="96" y="66"/>
                  <a:pt x="96" y="66"/>
                  <a:pt x="96" y="66"/>
                </a:cubicBezTo>
                <a:lnTo>
                  <a:pt x="77" y="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35" name="文本框 34"/>
          <p:cNvSpPr txBox="1"/>
          <p:nvPr/>
        </p:nvSpPr>
        <p:spPr>
          <a:xfrm>
            <a:off x="5601771" y="3113281"/>
            <a:ext cx="1034530" cy="1200329"/>
          </a:xfrm>
          <a:prstGeom prst="rect">
            <a:avLst/>
          </a:prstGeom>
          <a:noFill/>
        </p:spPr>
        <p:txBody>
          <a:bodyPr wrap="square" rtlCol="0">
            <a:spAutoFit/>
          </a:bodyPr>
          <a:lstStyle/>
          <a:p>
            <a:pPr algn="ctr"/>
            <a:r>
              <a:rPr lang="zh-CN" altLang="en-US" sz="24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rPr>
              <a:t>Add to</a:t>
            </a:r>
            <a:endParaRPr lang="en-US" altLang="zh-CN" sz="24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endParaRPr>
          </a:p>
          <a:p>
            <a:pPr algn="ctr"/>
            <a:r>
              <a:rPr lang="zh-CN" altLang="en-US" sz="24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rPr>
              <a:t>Title</a:t>
            </a:r>
          </a:p>
        </p:txBody>
      </p:sp>
    </p:spTree>
    <p:extLst>
      <p:ext uri="{BB962C8B-B14F-4D97-AF65-F5344CB8AC3E}">
        <p14:creationId xmlns:p14="http://schemas.microsoft.com/office/powerpoint/2010/main" val="2244042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250" fill="hold"/>
                                        <p:tgtEl>
                                          <p:spTgt spid="4"/>
                                        </p:tgtEl>
                                        <p:attrNameLst>
                                          <p:attrName>ppt_w</p:attrName>
                                        </p:attrNameLst>
                                      </p:cBhvr>
                                      <p:tavLst>
                                        <p:tav tm="0">
                                          <p:val>
                                            <p:fltVal val="0"/>
                                          </p:val>
                                        </p:tav>
                                        <p:tav tm="100000">
                                          <p:val>
                                            <p:strVal val="#ppt_w"/>
                                          </p:val>
                                        </p:tav>
                                      </p:tavLst>
                                    </p:anim>
                                    <p:anim calcmode="lin" valueType="num">
                                      <p:cBhvr>
                                        <p:cTn id="23" dur="250" fill="hold"/>
                                        <p:tgtEl>
                                          <p:spTgt spid="4"/>
                                        </p:tgtEl>
                                        <p:attrNameLst>
                                          <p:attrName>ppt_h</p:attrName>
                                        </p:attrNameLst>
                                      </p:cBhvr>
                                      <p:tavLst>
                                        <p:tav tm="0">
                                          <p:val>
                                            <p:fltVal val="0"/>
                                          </p:val>
                                        </p:tav>
                                        <p:tav tm="100000">
                                          <p:val>
                                            <p:strVal val="#ppt_h"/>
                                          </p:val>
                                        </p:tav>
                                      </p:tavLst>
                                    </p:anim>
                                    <p:animEffect transition="in" filter="fade">
                                      <p:cBhvr>
                                        <p:cTn id="24" dur="250"/>
                                        <p:tgtEl>
                                          <p:spTgt spid="4"/>
                                        </p:tgtEl>
                                      </p:cBhvr>
                                    </p:animEffect>
                                  </p:childTnLst>
                                </p:cTn>
                              </p:par>
                            </p:childTnLst>
                          </p:cTn>
                        </p:par>
                        <p:par>
                          <p:cTn id="25" fill="hold">
                            <p:stCondLst>
                              <p:cond delay="1250"/>
                            </p:stCondLst>
                            <p:childTnLst>
                              <p:par>
                                <p:cTn id="26" presetID="53" presetClass="entr" presetSubtype="16" fill="hold" grpId="0" nodeType="after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250" fill="hold"/>
                                        <p:tgtEl>
                                          <p:spTgt spid="5"/>
                                        </p:tgtEl>
                                        <p:attrNameLst>
                                          <p:attrName>ppt_w</p:attrName>
                                        </p:attrNameLst>
                                      </p:cBhvr>
                                      <p:tavLst>
                                        <p:tav tm="0">
                                          <p:val>
                                            <p:fltVal val="0"/>
                                          </p:val>
                                        </p:tav>
                                        <p:tav tm="100000">
                                          <p:val>
                                            <p:strVal val="#ppt_w"/>
                                          </p:val>
                                        </p:tav>
                                      </p:tavLst>
                                    </p:anim>
                                    <p:anim calcmode="lin" valueType="num">
                                      <p:cBhvr>
                                        <p:cTn id="29" dur="250" fill="hold"/>
                                        <p:tgtEl>
                                          <p:spTgt spid="5"/>
                                        </p:tgtEl>
                                        <p:attrNameLst>
                                          <p:attrName>ppt_h</p:attrName>
                                        </p:attrNameLst>
                                      </p:cBhvr>
                                      <p:tavLst>
                                        <p:tav tm="0">
                                          <p:val>
                                            <p:fltVal val="0"/>
                                          </p:val>
                                        </p:tav>
                                        <p:tav tm="100000">
                                          <p:val>
                                            <p:strVal val="#ppt_h"/>
                                          </p:val>
                                        </p:tav>
                                      </p:tavLst>
                                    </p:anim>
                                    <p:animEffect transition="in" filter="fade">
                                      <p:cBhvr>
                                        <p:cTn id="30" dur="250"/>
                                        <p:tgtEl>
                                          <p:spTgt spid="5"/>
                                        </p:tgtEl>
                                      </p:cBhvr>
                                    </p:animEffect>
                                  </p:childTnLst>
                                </p:cTn>
                              </p:par>
                            </p:childTnLst>
                          </p:cTn>
                        </p:par>
                        <p:par>
                          <p:cTn id="31" fill="hold">
                            <p:stCondLst>
                              <p:cond delay="1500"/>
                            </p:stCondLst>
                            <p:childTnLst>
                              <p:par>
                                <p:cTn id="32" presetID="53" presetClass="entr" presetSubtype="16" fill="hold" grpId="0" nodeType="after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p:cTn id="34" dur="250" fill="hold"/>
                                        <p:tgtEl>
                                          <p:spTgt spid="6"/>
                                        </p:tgtEl>
                                        <p:attrNameLst>
                                          <p:attrName>ppt_w</p:attrName>
                                        </p:attrNameLst>
                                      </p:cBhvr>
                                      <p:tavLst>
                                        <p:tav tm="0">
                                          <p:val>
                                            <p:fltVal val="0"/>
                                          </p:val>
                                        </p:tav>
                                        <p:tav tm="100000">
                                          <p:val>
                                            <p:strVal val="#ppt_w"/>
                                          </p:val>
                                        </p:tav>
                                      </p:tavLst>
                                    </p:anim>
                                    <p:anim calcmode="lin" valueType="num">
                                      <p:cBhvr>
                                        <p:cTn id="35" dur="250" fill="hold"/>
                                        <p:tgtEl>
                                          <p:spTgt spid="6"/>
                                        </p:tgtEl>
                                        <p:attrNameLst>
                                          <p:attrName>ppt_h</p:attrName>
                                        </p:attrNameLst>
                                      </p:cBhvr>
                                      <p:tavLst>
                                        <p:tav tm="0">
                                          <p:val>
                                            <p:fltVal val="0"/>
                                          </p:val>
                                        </p:tav>
                                        <p:tav tm="100000">
                                          <p:val>
                                            <p:strVal val="#ppt_h"/>
                                          </p:val>
                                        </p:tav>
                                      </p:tavLst>
                                    </p:anim>
                                    <p:animEffect transition="in" filter="fade">
                                      <p:cBhvr>
                                        <p:cTn id="36" dur="250"/>
                                        <p:tgtEl>
                                          <p:spTgt spid="6"/>
                                        </p:tgtEl>
                                      </p:cBhvr>
                                    </p:animEffect>
                                  </p:childTnLst>
                                </p:cTn>
                              </p:par>
                            </p:childTnLst>
                          </p:cTn>
                        </p:par>
                        <p:par>
                          <p:cTn id="37" fill="hold">
                            <p:stCondLst>
                              <p:cond delay="1750"/>
                            </p:stCondLst>
                            <p:childTnLst>
                              <p:par>
                                <p:cTn id="38" presetID="53" presetClass="entr" presetSubtype="16" fill="hold" grpId="0" nodeType="afterEffect">
                                  <p:stCondLst>
                                    <p:cond delay="0"/>
                                  </p:stCondLst>
                                  <p:childTnLst>
                                    <p:set>
                                      <p:cBhvr>
                                        <p:cTn id="39" dur="1" fill="hold">
                                          <p:stCondLst>
                                            <p:cond delay="0"/>
                                          </p:stCondLst>
                                        </p:cTn>
                                        <p:tgtEl>
                                          <p:spTgt spid="35"/>
                                        </p:tgtEl>
                                        <p:attrNameLst>
                                          <p:attrName>style.visibility</p:attrName>
                                        </p:attrNameLst>
                                      </p:cBhvr>
                                      <p:to>
                                        <p:strVal val="visible"/>
                                      </p:to>
                                    </p:set>
                                    <p:anim calcmode="lin" valueType="num">
                                      <p:cBhvr>
                                        <p:cTn id="40" dur="500" fill="hold"/>
                                        <p:tgtEl>
                                          <p:spTgt spid="35"/>
                                        </p:tgtEl>
                                        <p:attrNameLst>
                                          <p:attrName>ppt_w</p:attrName>
                                        </p:attrNameLst>
                                      </p:cBhvr>
                                      <p:tavLst>
                                        <p:tav tm="0">
                                          <p:val>
                                            <p:fltVal val="0"/>
                                          </p:val>
                                        </p:tav>
                                        <p:tav tm="100000">
                                          <p:val>
                                            <p:strVal val="#ppt_w"/>
                                          </p:val>
                                        </p:tav>
                                      </p:tavLst>
                                    </p:anim>
                                    <p:anim calcmode="lin" valueType="num">
                                      <p:cBhvr>
                                        <p:cTn id="41" dur="500" fill="hold"/>
                                        <p:tgtEl>
                                          <p:spTgt spid="35"/>
                                        </p:tgtEl>
                                        <p:attrNameLst>
                                          <p:attrName>ppt_h</p:attrName>
                                        </p:attrNameLst>
                                      </p:cBhvr>
                                      <p:tavLst>
                                        <p:tav tm="0">
                                          <p:val>
                                            <p:fltVal val="0"/>
                                          </p:val>
                                        </p:tav>
                                        <p:tav tm="100000">
                                          <p:val>
                                            <p:strVal val="#ppt_h"/>
                                          </p:val>
                                        </p:tav>
                                      </p:tavLst>
                                    </p:anim>
                                    <p:animEffect transition="in" filter="fade">
                                      <p:cBhvr>
                                        <p:cTn id="42" dur="500"/>
                                        <p:tgtEl>
                                          <p:spTgt spid="35"/>
                                        </p:tgtEl>
                                      </p:cBhvr>
                                    </p:animEffect>
                                  </p:childTnLst>
                                </p:cTn>
                              </p:par>
                            </p:childTnLst>
                          </p:cTn>
                        </p:par>
                        <p:par>
                          <p:cTn id="43" fill="hold">
                            <p:stCondLst>
                              <p:cond delay="2250"/>
                            </p:stCondLst>
                            <p:childTnLst>
                              <p:par>
                                <p:cTn id="44" presetID="53" presetClass="entr" presetSubtype="528" fill="hold" grpId="0" nodeType="after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500" fill="hold"/>
                                        <p:tgtEl>
                                          <p:spTgt spid="7"/>
                                        </p:tgtEl>
                                        <p:attrNameLst>
                                          <p:attrName>ppt_w</p:attrName>
                                        </p:attrNameLst>
                                      </p:cBhvr>
                                      <p:tavLst>
                                        <p:tav tm="0">
                                          <p:val>
                                            <p:fltVal val="0"/>
                                          </p:val>
                                        </p:tav>
                                        <p:tav tm="100000">
                                          <p:val>
                                            <p:strVal val="#ppt_w"/>
                                          </p:val>
                                        </p:tav>
                                      </p:tavLst>
                                    </p:anim>
                                    <p:anim calcmode="lin" valueType="num">
                                      <p:cBhvr>
                                        <p:cTn id="47" dur="500" fill="hold"/>
                                        <p:tgtEl>
                                          <p:spTgt spid="7"/>
                                        </p:tgtEl>
                                        <p:attrNameLst>
                                          <p:attrName>ppt_h</p:attrName>
                                        </p:attrNameLst>
                                      </p:cBhvr>
                                      <p:tavLst>
                                        <p:tav tm="0">
                                          <p:val>
                                            <p:fltVal val="0"/>
                                          </p:val>
                                        </p:tav>
                                        <p:tav tm="100000">
                                          <p:val>
                                            <p:strVal val="#ppt_h"/>
                                          </p:val>
                                        </p:tav>
                                      </p:tavLst>
                                    </p:anim>
                                    <p:animEffect transition="in" filter="fade">
                                      <p:cBhvr>
                                        <p:cTn id="48" dur="500"/>
                                        <p:tgtEl>
                                          <p:spTgt spid="7"/>
                                        </p:tgtEl>
                                      </p:cBhvr>
                                    </p:animEffect>
                                    <p:anim calcmode="lin" valueType="num">
                                      <p:cBhvr>
                                        <p:cTn id="49" dur="500" fill="hold"/>
                                        <p:tgtEl>
                                          <p:spTgt spid="7"/>
                                        </p:tgtEl>
                                        <p:attrNameLst>
                                          <p:attrName>ppt_x</p:attrName>
                                        </p:attrNameLst>
                                      </p:cBhvr>
                                      <p:tavLst>
                                        <p:tav tm="0">
                                          <p:val>
                                            <p:fltVal val="0.5"/>
                                          </p:val>
                                        </p:tav>
                                        <p:tav tm="100000">
                                          <p:val>
                                            <p:strVal val="#ppt_x"/>
                                          </p:val>
                                        </p:tav>
                                      </p:tavLst>
                                    </p:anim>
                                    <p:anim calcmode="lin" valueType="num">
                                      <p:cBhvr>
                                        <p:cTn id="50" dur="500" fill="hold"/>
                                        <p:tgtEl>
                                          <p:spTgt spid="7"/>
                                        </p:tgtEl>
                                        <p:attrNameLst>
                                          <p:attrName>ppt_y</p:attrName>
                                        </p:attrNameLst>
                                      </p:cBhvr>
                                      <p:tavLst>
                                        <p:tav tm="0">
                                          <p:val>
                                            <p:fltVal val="0.5"/>
                                          </p:val>
                                        </p:tav>
                                        <p:tav tm="100000">
                                          <p:val>
                                            <p:strVal val="#ppt_y"/>
                                          </p:val>
                                        </p:tav>
                                      </p:tavLst>
                                    </p:anim>
                                  </p:childTnLst>
                                </p:cTn>
                              </p:par>
                              <p:par>
                                <p:cTn id="51" presetID="53" presetClass="entr" presetSubtype="528" fill="hold" grpId="0" nodeType="withEffect">
                                  <p:stCondLst>
                                    <p:cond delay="0"/>
                                  </p:stCondLst>
                                  <p:childTnLst>
                                    <p:set>
                                      <p:cBhvr>
                                        <p:cTn id="52" dur="1" fill="hold">
                                          <p:stCondLst>
                                            <p:cond delay="0"/>
                                          </p:stCondLst>
                                        </p:cTn>
                                        <p:tgtEl>
                                          <p:spTgt spid="10"/>
                                        </p:tgtEl>
                                        <p:attrNameLst>
                                          <p:attrName>style.visibility</p:attrName>
                                        </p:attrNameLst>
                                      </p:cBhvr>
                                      <p:to>
                                        <p:strVal val="visible"/>
                                      </p:to>
                                    </p:set>
                                    <p:anim calcmode="lin" valueType="num">
                                      <p:cBhvr>
                                        <p:cTn id="53" dur="500" fill="hold"/>
                                        <p:tgtEl>
                                          <p:spTgt spid="10"/>
                                        </p:tgtEl>
                                        <p:attrNameLst>
                                          <p:attrName>ppt_w</p:attrName>
                                        </p:attrNameLst>
                                      </p:cBhvr>
                                      <p:tavLst>
                                        <p:tav tm="0">
                                          <p:val>
                                            <p:fltVal val="0"/>
                                          </p:val>
                                        </p:tav>
                                        <p:tav tm="100000">
                                          <p:val>
                                            <p:strVal val="#ppt_w"/>
                                          </p:val>
                                        </p:tav>
                                      </p:tavLst>
                                    </p:anim>
                                    <p:anim calcmode="lin" valueType="num">
                                      <p:cBhvr>
                                        <p:cTn id="54" dur="500" fill="hold"/>
                                        <p:tgtEl>
                                          <p:spTgt spid="10"/>
                                        </p:tgtEl>
                                        <p:attrNameLst>
                                          <p:attrName>ppt_h</p:attrName>
                                        </p:attrNameLst>
                                      </p:cBhvr>
                                      <p:tavLst>
                                        <p:tav tm="0">
                                          <p:val>
                                            <p:fltVal val="0"/>
                                          </p:val>
                                        </p:tav>
                                        <p:tav tm="100000">
                                          <p:val>
                                            <p:strVal val="#ppt_h"/>
                                          </p:val>
                                        </p:tav>
                                      </p:tavLst>
                                    </p:anim>
                                    <p:animEffect transition="in" filter="fade">
                                      <p:cBhvr>
                                        <p:cTn id="55" dur="500"/>
                                        <p:tgtEl>
                                          <p:spTgt spid="10"/>
                                        </p:tgtEl>
                                      </p:cBhvr>
                                    </p:animEffect>
                                    <p:anim calcmode="lin" valueType="num">
                                      <p:cBhvr>
                                        <p:cTn id="56" dur="500" fill="hold"/>
                                        <p:tgtEl>
                                          <p:spTgt spid="10"/>
                                        </p:tgtEl>
                                        <p:attrNameLst>
                                          <p:attrName>ppt_x</p:attrName>
                                        </p:attrNameLst>
                                      </p:cBhvr>
                                      <p:tavLst>
                                        <p:tav tm="0">
                                          <p:val>
                                            <p:fltVal val="0.5"/>
                                          </p:val>
                                        </p:tav>
                                        <p:tav tm="100000">
                                          <p:val>
                                            <p:strVal val="#ppt_x"/>
                                          </p:val>
                                        </p:tav>
                                      </p:tavLst>
                                    </p:anim>
                                    <p:anim calcmode="lin" valueType="num">
                                      <p:cBhvr>
                                        <p:cTn id="57" dur="500" fill="hold"/>
                                        <p:tgtEl>
                                          <p:spTgt spid="10"/>
                                        </p:tgtEl>
                                        <p:attrNameLst>
                                          <p:attrName>ppt_y</p:attrName>
                                        </p:attrNameLst>
                                      </p:cBhvr>
                                      <p:tavLst>
                                        <p:tav tm="0">
                                          <p:val>
                                            <p:fltVal val="0.5"/>
                                          </p:val>
                                        </p:tav>
                                        <p:tav tm="100000">
                                          <p:val>
                                            <p:strVal val="#ppt_y"/>
                                          </p:val>
                                        </p:tav>
                                      </p:tavLst>
                                    </p:anim>
                                  </p:childTnLst>
                                </p:cTn>
                              </p:par>
                              <p:par>
                                <p:cTn id="58" presetID="53" presetClass="entr" presetSubtype="528" fill="hold" grpId="0" nodeType="withEffect">
                                  <p:stCondLst>
                                    <p:cond delay="0"/>
                                  </p:stCondLst>
                                  <p:childTnLst>
                                    <p:set>
                                      <p:cBhvr>
                                        <p:cTn id="59" dur="1" fill="hold">
                                          <p:stCondLst>
                                            <p:cond delay="0"/>
                                          </p:stCondLst>
                                        </p:cTn>
                                        <p:tgtEl>
                                          <p:spTgt spid="8"/>
                                        </p:tgtEl>
                                        <p:attrNameLst>
                                          <p:attrName>style.visibility</p:attrName>
                                        </p:attrNameLst>
                                      </p:cBhvr>
                                      <p:to>
                                        <p:strVal val="visible"/>
                                      </p:to>
                                    </p:set>
                                    <p:anim calcmode="lin" valueType="num">
                                      <p:cBhvr>
                                        <p:cTn id="60" dur="500" fill="hold"/>
                                        <p:tgtEl>
                                          <p:spTgt spid="8"/>
                                        </p:tgtEl>
                                        <p:attrNameLst>
                                          <p:attrName>ppt_w</p:attrName>
                                        </p:attrNameLst>
                                      </p:cBhvr>
                                      <p:tavLst>
                                        <p:tav tm="0">
                                          <p:val>
                                            <p:fltVal val="0"/>
                                          </p:val>
                                        </p:tav>
                                        <p:tav tm="100000">
                                          <p:val>
                                            <p:strVal val="#ppt_w"/>
                                          </p:val>
                                        </p:tav>
                                      </p:tavLst>
                                    </p:anim>
                                    <p:anim calcmode="lin" valueType="num">
                                      <p:cBhvr>
                                        <p:cTn id="61" dur="500" fill="hold"/>
                                        <p:tgtEl>
                                          <p:spTgt spid="8"/>
                                        </p:tgtEl>
                                        <p:attrNameLst>
                                          <p:attrName>ppt_h</p:attrName>
                                        </p:attrNameLst>
                                      </p:cBhvr>
                                      <p:tavLst>
                                        <p:tav tm="0">
                                          <p:val>
                                            <p:fltVal val="0"/>
                                          </p:val>
                                        </p:tav>
                                        <p:tav tm="100000">
                                          <p:val>
                                            <p:strVal val="#ppt_h"/>
                                          </p:val>
                                        </p:tav>
                                      </p:tavLst>
                                    </p:anim>
                                    <p:animEffect transition="in" filter="fade">
                                      <p:cBhvr>
                                        <p:cTn id="62" dur="500"/>
                                        <p:tgtEl>
                                          <p:spTgt spid="8"/>
                                        </p:tgtEl>
                                      </p:cBhvr>
                                    </p:animEffect>
                                    <p:anim calcmode="lin" valueType="num">
                                      <p:cBhvr>
                                        <p:cTn id="63" dur="500" fill="hold"/>
                                        <p:tgtEl>
                                          <p:spTgt spid="8"/>
                                        </p:tgtEl>
                                        <p:attrNameLst>
                                          <p:attrName>ppt_x</p:attrName>
                                        </p:attrNameLst>
                                      </p:cBhvr>
                                      <p:tavLst>
                                        <p:tav tm="0">
                                          <p:val>
                                            <p:fltVal val="0.5"/>
                                          </p:val>
                                        </p:tav>
                                        <p:tav tm="100000">
                                          <p:val>
                                            <p:strVal val="#ppt_x"/>
                                          </p:val>
                                        </p:tav>
                                      </p:tavLst>
                                    </p:anim>
                                    <p:anim calcmode="lin" valueType="num">
                                      <p:cBhvr>
                                        <p:cTn id="64" dur="500" fill="hold"/>
                                        <p:tgtEl>
                                          <p:spTgt spid="8"/>
                                        </p:tgtEl>
                                        <p:attrNameLst>
                                          <p:attrName>ppt_y</p:attrName>
                                        </p:attrNameLst>
                                      </p:cBhvr>
                                      <p:tavLst>
                                        <p:tav tm="0">
                                          <p:val>
                                            <p:fltVal val="0.5"/>
                                          </p:val>
                                        </p:tav>
                                        <p:tav tm="100000">
                                          <p:val>
                                            <p:strVal val="#ppt_y"/>
                                          </p:val>
                                        </p:tav>
                                      </p:tavLst>
                                    </p:anim>
                                  </p:childTnLst>
                                </p:cTn>
                              </p:par>
                              <p:par>
                                <p:cTn id="65" presetID="53" presetClass="entr" presetSubtype="528" fill="hold" grpId="0" nodeType="withEffect">
                                  <p:stCondLst>
                                    <p:cond delay="0"/>
                                  </p:stCondLst>
                                  <p:childTnLst>
                                    <p:set>
                                      <p:cBhvr>
                                        <p:cTn id="66" dur="1" fill="hold">
                                          <p:stCondLst>
                                            <p:cond delay="0"/>
                                          </p:stCondLst>
                                        </p:cTn>
                                        <p:tgtEl>
                                          <p:spTgt spid="11"/>
                                        </p:tgtEl>
                                        <p:attrNameLst>
                                          <p:attrName>style.visibility</p:attrName>
                                        </p:attrNameLst>
                                      </p:cBhvr>
                                      <p:to>
                                        <p:strVal val="visible"/>
                                      </p:to>
                                    </p:set>
                                    <p:anim calcmode="lin" valueType="num">
                                      <p:cBhvr>
                                        <p:cTn id="67" dur="500" fill="hold"/>
                                        <p:tgtEl>
                                          <p:spTgt spid="11"/>
                                        </p:tgtEl>
                                        <p:attrNameLst>
                                          <p:attrName>ppt_w</p:attrName>
                                        </p:attrNameLst>
                                      </p:cBhvr>
                                      <p:tavLst>
                                        <p:tav tm="0">
                                          <p:val>
                                            <p:fltVal val="0"/>
                                          </p:val>
                                        </p:tav>
                                        <p:tav tm="100000">
                                          <p:val>
                                            <p:strVal val="#ppt_w"/>
                                          </p:val>
                                        </p:tav>
                                      </p:tavLst>
                                    </p:anim>
                                    <p:anim calcmode="lin" valueType="num">
                                      <p:cBhvr>
                                        <p:cTn id="68" dur="500" fill="hold"/>
                                        <p:tgtEl>
                                          <p:spTgt spid="11"/>
                                        </p:tgtEl>
                                        <p:attrNameLst>
                                          <p:attrName>ppt_h</p:attrName>
                                        </p:attrNameLst>
                                      </p:cBhvr>
                                      <p:tavLst>
                                        <p:tav tm="0">
                                          <p:val>
                                            <p:fltVal val="0"/>
                                          </p:val>
                                        </p:tav>
                                        <p:tav tm="100000">
                                          <p:val>
                                            <p:strVal val="#ppt_h"/>
                                          </p:val>
                                        </p:tav>
                                      </p:tavLst>
                                    </p:anim>
                                    <p:animEffect transition="in" filter="fade">
                                      <p:cBhvr>
                                        <p:cTn id="69" dur="500"/>
                                        <p:tgtEl>
                                          <p:spTgt spid="11"/>
                                        </p:tgtEl>
                                      </p:cBhvr>
                                    </p:animEffect>
                                    <p:anim calcmode="lin" valueType="num">
                                      <p:cBhvr>
                                        <p:cTn id="70" dur="500" fill="hold"/>
                                        <p:tgtEl>
                                          <p:spTgt spid="11"/>
                                        </p:tgtEl>
                                        <p:attrNameLst>
                                          <p:attrName>ppt_x</p:attrName>
                                        </p:attrNameLst>
                                      </p:cBhvr>
                                      <p:tavLst>
                                        <p:tav tm="0">
                                          <p:val>
                                            <p:fltVal val="0.5"/>
                                          </p:val>
                                        </p:tav>
                                        <p:tav tm="100000">
                                          <p:val>
                                            <p:strVal val="#ppt_x"/>
                                          </p:val>
                                        </p:tav>
                                      </p:tavLst>
                                    </p:anim>
                                    <p:anim calcmode="lin" valueType="num">
                                      <p:cBhvr>
                                        <p:cTn id="71" dur="500" fill="hold"/>
                                        <p:tgtEl>
                                          <p:spTgt spid="11"/>
                                        </p:tgtEl>
                                        <p:attrNameLst>
                                          <p:attrName>ppt_y</p:attrName>
                                        </p:attrNameLst>
                                      </p:cBhvr>
                                      <p:tavLst>
                                        <p:tav tm="0">
                                          <p:val>
                                            <p:fltVal val="0.5"/>
                                          </p:val>
                                        </p:tav>
                                        <p:tav tm="100000">
                                          <p:val>
                                            <p:strVal val="#ppt_y"/>
                                          </p:val>
                                        </p:tav>
                                      </p:tavLst>
                                    </p:anim>
                                  </p:childTnLst>
                                </p:cTn>
                              </p:par>
                              <p:par>
                                <p:cTn id="72" presetID="53" presetClass="entr" presetSubtype="528" fill="hold" grpId="0" nodeType="withEffect">
                                  <p:stCondLst>
                                    <p:cond delay="0"/>
                                  </p:stCondLst>
                                  <p:childTnLst>
                                    <p:set>
                                      <p:cBhvr>
                                        <p:cTn id="73" dur="1" fill="hold">
                                          <p:stCondLst>
                                            <p:cond delay="0"/>
                                          </p:stCondLst>
                                        </p:cTn>
                                        <p:tgtEl>
                                          <p:spTgt spid="9"/>
                                        </p:tgtEl>
                                        <p:attrNameLst>
                                          <p:attrName>style.visibility</p:attrName>
                                        </p:attrNameLst>
                                      </p:cBhvr>
                                      <p:to>
                                        <p:strVal val="visible"/>
                                      </p:to>
                                    </p:set>
                                    <p:anim calcmode="lin" valueType="num">
                                      <p:cBhvr>
                                        <p:cTn id="74" dur="500" fill="hold"/>
                                        <p:tgtEl>
                                          <p:spTgt spid="9"/>
                                        </p:tgtEl>
                                        <p:attrNameLst>
                                          <p:attrName>ppt_w</p:attrName>
                                        </p:attrNameLst>
                                      </p:cBhvr>
                                      <p:tavLst>
                                        <p:tav tm="0">
                                          <p:val>
                                            <p:fltVal val="0"/>
                                          </p:val>
                                        </p:tav>
                                        <p:tav tm="100000">
                                          <p:val>
                                            <p:strVal val="#ppt_w"/>
                                          </p:val>
                                        </p:tav>
                                      </p:tavLst>
                                    </p:anim>
                                    <p:anim calcmode="lin" valueType="num">
                                      <p:cBhvr>
                                        <p:cTn id="75" dur="500" fill="hold"/>
                                        <p:tgtEl>
                                          <p:spTgt spid="9"/>
                                        </p:tgtEl>
                                        <p:attrNameLst>
                                          <p:attrName>ppt_h</p:attrName>
                                        </p:attrNameLst>
                                      </p:cBhvr>
                                      <p:tavLst>
                                        <p:tav tm="0">
                                          <p:val>
                                            <p:fltVal val="0"/>
                                          </p:val>
                                        </p:tav>
                                        <p:tav tm="100000">
                                          <p:val>
                                            <p:strVal val="#ppt_h"/>
                                          </p:val>
                                        </p:tav>
                                      </p:tavLst>
                                    </p:anim>
                                    <p:animEffect transition="in" filter="fade">
                                      <p:cBhvr>
                                        <p:cTn id="76" dur="500"/>
                                        <p:tgtEl>
                                          <p:spTgt spid="9"/>
                                        </p:tgtEl>
                                      </p:cBhvr>
                                    </p:animEffect>
                                    <p:anim calcmode="lin" valueType="num">
                                      <p:cBhvr>
                                        <p:cTn id="77" dur="500" fill="hold"/>
                                        <p:tgtEl>
                                          <p:spTgt spid="9"/>
                                        </p:tgtEl>
                                        <p:attrNameLst>
                                          <p:attrName>ppt_x</p:attrName>
                                        </p:attrNameLst>
                                      </p:cBhvr>
                                      <p:tavLst>
                                        <p:tav tm="0">
                                          <p:val>
                                            <p:fltVal val="0.5"/>
                                          </p:val>
                                        </p:tav>
                                        <p:tav tm="100000">
                                          <p:val>
                                            <p:strVal val="#ppt_x"/>
                                          </p:val>
                                        </p:tav>
                                      </p:tavLst>
                                    </p:anim>
                                    <p:anim calcmode="lin" valueType="num">
                                      <p:cBhvr>
                                        <p:cTn id="78" dur="500" fill="hold"/>
                                        <p:tgtEl>
                                          <p:spTgt spid="9"/>
                                        </p:tgtEl>
                                        <p:attrNameLst>
                                          <p:attrName>ppt_y</p:attrName>
                                        </p:attrNameLst>
                                      </p:cBhvr>
                                      <p:tavLst>
                                        <p:tav tm="0">
                                          <p:val>
                                            <p:fltVal val="0.5"/>
                                          </p:val>
                                        </p:tav>
                                        <p:tav tm="100000">
                                          <p:val>
                                            <p:strVal val="#ppt_y"/>
                                          </p:val>
                                        </p:tav>
                                      </p:tavLst>
                                    </p:anim>
                                  </p:childTnLst>
                                </p:cTn>
                              </p:par>
                              <p:par>
                                <p:cTn id="79" presetID="53" presetClass="entr" presetSubtype="528" fill="hold" grpId="0" nodeType="withEffect">
                                  <p:stCondLst>
                                    <p:cond delay="0"/>
                                  </p:stCondLst>
                                  <p:childTnLst>
                                    <p:set>
                                      <p:cBhvr>
                                        <p:cTn id="80" dur="1" fill="hold">
                                          <p:stCondLst>
                                            <p:cond delay="0"/>
                                          </p:stCondLst>
                                        </p:cTn>
                                        <p:tgtEl>
                                          <p:spTgt spid="12"/>
                                        </p:tgtEl>
                                        <p:attrNameLst>
                                          <p:attrName>style.visibility</p:attrName>
                                        </p:attrNameLst>
                                      </p:cBhvr>
                                      <p:to>
                                        <p:strVal val="visible"/>
                                      </p:to>
                                    </p:set>
                                    <p:anim calcmode="lin" valueType="num">
                                      <p:cBhvr>
                                        <p:cTn id="81" dur="500" fill="hold"/>
                                        <p:tgtEl>
                                          <p:spTgt spid="12"/>
                                        </p:tgtEl>
                                        <p:attrNameLst>
                                          <p:attrName>ppt_w</p:attrName>
                                        </p:attrNameLst>
                                      </p:cBhvr>
                                      <p:tavLst>
                                        <p:tav tm="0">
                                          <p:val>
                                            <p:fltVal val="0"/>
                                          </p:val>
                                        </p:tav>
                                        <p:tav tm="100000">
                                          <p:val>
                                            <p:strVal val="#ppt_w"/>
                                          </p:val>
                                        </p:tav>
                                      </p:tavLst>
                                    </p:anim>
                                    <p:anim calcmode="lin" valueType="num">
                                      <p:cBhvr>
                                        <p:cTn id="82" dur="500" fill="hold"/>
                                        <p:tgtEl>
                                          <p:spTgt spid="12"/>
                                        </p:tgtEl>
                                        <p:attrNameLst>
                                          <p:attrName>ppt_h</p:attrName>
                                        </p:attrNameLst>
                                      </p:cBhvr>
                                      <p:tavLst>
                                        <p:tav tm="0">
                                          <p:val>
                                            <p:fltVal val="0"/>
                                          </p:val>
                                        </p:tav>
                                        <p:tav tm="100000">
                                          <p:val>
                                            <p:strVal val="#ppt_h"/>
                                          </p:val>
                                        </p:tav>
                                      </p:tavLst>
                                    </p:anim>
                                    <p:animEffect transition="in" filter="fade">
                                      <p:cBhvr>
                                        <p:cTn id="83" dur="500"/>
                                        <p:tgtEl>
                                          <p:spTgt spid="12"/>
                                        </p:tgtEl>
                                      </p:cBhvr>
                                    </p:animEffect>
                                    <p:anim calcmode="lin" valueType="num">
                                      <p:cBhvr>
                                        <p:cTn id="84" dur="500" fill="hold"/>
                                        <p:tgtEl>
                                          <p:spTgt spid="12"/>
                                        </p:tgtEl>
                                        <p:attrNameLst>
                                          <p:attrName>ppt_x</p:attrName>
                                        </p:attrNameLst>
                                      </p:cBhvr>
                                      <p:tavLst>
                                        <p:tav tm="0">
                                          <p:val>
                                            <p:fltVal val="0.5"/>
                                          </p:val>
                                        </p:tav>
                                        <p:tav tm="100000">
                                          <p:val>
                                            <p:strVal val="#ppt_x"/>
                                          </p:val>
                                        </p:tav>
                                      </p:tavLst>
                                    </p:anim>
                                    <p:anim calcmode="lin" valueType="num">
                                      <p:cBhvr>
                                        <p:cTn id="85" dur="500" fill="hold"/>
                                        <p:tgtEl>
                                          <p:spTgt spid="12"/>
                                        </p:tgtEl>
                                        <p:attrNameLst>
                                          <p:attrName>ppt_y</p:attrName>
                                        </p:attrNameLst>
                                      </p:cBhvr>
                                      <p:tavLst>
                                        <p:tav tm="0">
                                          <p:val>
                                            <p:fltVal val="0.5"/>
                                          </p:val>
                                        </p:tav>
                                        <p:tav tm="100000">
                                          <p:val>
                                            <p:strVal val="#ppt_y"/>
                                          </p:val>
                                        </p:tav>
                                      </p:tavLst>
                                    </p:anim>
                                  </p:childTnLst>
                                </p:cTn>
                              </p:par>
                            </p:childTnLst>
                          </p:cTn>
                        </p:par>
                        <p:par>
                          <p:cTn id="86" fill="hold">
                            <p:stCondLst>
                              <p:cond delay="2750"/>
                            </p:stCondLst>
                            <p:childTnLst>
                              <p:par>
                                <p:cTn id="87" presetID="10" presetClass="entr" presetSubtype="0" fill="hold" nodeType="after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fade">
                                      <p:cBhvr>
                                        <p:cTn id="89" dur="500"/>
                                        <p:tgtEl>
                                          <p:spTgt spid="30"/>
                                        </p:tgtEl>
                                      </p:cBhvr>
                                    </p:animEffect>
                                  </p:childTnLst>
                                </p:cTn>
                              </p:par>
                            </p:childTnLst>
                          </p:cTn>
                        </p:par>
                        <p:par>
                          <p:cTn id="90" fill="hold">
                            <p:stCondLst>
                              <p:cond delay="3250"/>
                            </p:stCondLst>
                            <p:childTnLst>
                              <p:par>
                                <p:cTn id="91" presetID="22" presetClass="entr" presetSubtype="2" fill="hold" grpId="0" nodeType="afterEffect">
                                  <p:stCondLst>
                                    <p:cond delay="0"/>
                                  </p:stCondLst>
                                  <p:childTnLst>
                                    <p:set>
                                      <p:cBhvr>
                                        <p:cTn id="92" dur="1" fill="hold">
                                          <p:stCondLst>
                                            <p:cond delay="0"/>
                                          </p:stCondLst>
                                        </p:cTn>
                                        <p:tgtEl>
                                          <p:spTgt spid="13"/>
                                        </p:tgtEl>
                                        <p:attrNameLst>
                                          <p:attrName>style.visibility</p:attrName>
                                        </p:attrNameLst>
                                      </p:cBhvr>
                                      <p:to>
                                        <p:strVal val="visible"/>
                                      </p:to>
                                    </p:set>
                                    <p:animEffect transition="in" filter="wipe(right)">
                                      <p:cBhvr>
                                        <p:cTn id="93" dur="500"/>
                                        <p:tgtEl>
                                          <p:spTgt spid="13"/>
                                        </p:tgtEl>
                                      </p:cBhvr>
                                    </p:animEffect>
                                  </p:childTnLst>
                                </p:cTn>
                              </p:par>
                            </p:childTnLst>
                          </p:cTn>
                        </p:par>
                        <p:par>
                          <p:cTn id="94" fill="hold">
                            <p:stCondLst>
                              <p:cond delay="3750"/>
                            </p:stCondLst>
                            <p:childTnLst>
                              <p:par>
                                <p:cTn id="95" presetID="10" presetClass="entr" presetSubtype="0" fill="hold" grpId="0" nodeType="afterEffect">
                                  <p:stCondLst>
                                    <p:cond delay="0"/>
                                  </p:stCondLst>
                                  <p:childTnLst>
                                    <p:set>
                                      <p:cBhvr>
                                        <p:cTn id="96" dur="1" fill="hold">
                                          <p:stCondLst>
                                            <p:cond delay="0"/>
                                          </p:stCondLst>
                                        </p:cTn>
                                        <p:tgtEl>
                                          <p:spTgt spid="26"/>
                                        </p:tgtEl>
                                        <p:attrNameLst>
                                          <p:attrName>style.visibility</p:attrName>
                                        </p:attrNameLst>
                                      </p:cBhvr>
                                      <p:to>
                                        <p:strVal val="visible"/>
                                      </p:to>
                                    </p:set>
                                    <p:animEffect transition="in" filter="fade">
                                      <p:cBhvr>
                                        <p:cTn id="97" dur="500"/>
                                        <p:tgtEl>
                                          <p:spTgt spid="26"/>
                                        </p:tgtEl>
                                      </p:cBhvr>
                                    </p:animEffect>
                                  </p:childTnLst>
                                </p:cTn>
                              </p:par>
                            </p:childTnLst>
                          </p:cTn>
                        </p:par>
                        <p:par>
                          <p:cTn id="98" fill="hold">
                            <p:stCondLst>
                              <p:cond delay="4250"/>
                            </p:stCondLst>
                            <p:childTnLst>
                              <p:par>
                                <p:cTn id="99" presetID="22" presetClass="entr" presetSubtype="8" fill="hold" grpId="0" nodeType="afterEffect">
                                  <p:stCondLst>
                                    <p:cond delay="0"/>
                                  </p:stCondLst>
                                  <p:childTnLst>
                                    <p:set>
                                      <p:cBhvr>
                                        <p:cTn id="100" dur="1" fill="hold">
                                          <p:stCondLst>
                                            <p:cond delay="0"/>
                                          </p:stCondLst>
                                        </p:cTn>
                                        <p:tgtEl>
                                          <p:spTgt spid="16"/>
                                        </p:tgtEl>
                                        <p:attrNameLst>
                                          <p:attrName>style.visibility</p:attrName>
                                        </p:attrNameLst>
                                      </p:cBhvr>
                                      <p:to>
                                        <p:strVal val="visible"/>
                                      </p:to>
                                    </p:set>
                                    <p:animEffect transition="in" filter="wipe(left)">
                                      <p:cBhvr>
                                        <p:cTn id="101" dur="500"/>
                                        <p:tgtEl>
                                          <p:spTgt spid="16"/>
                                        </p:tgtEl>
                                      </p:cBhvr>
                                    </p:animEffect>
                                  </p:childTnLst>
                                </p:cTn>
                              </p:par>
                            </p:childTnLst>
                          </p:cTn>
                        </p:par>
                        <p:par>
                          <p:cTn id="102" fill="hold">
                            <p:stCondLst>
                              <p:cond delay="4750"/>
                            </p:stCondLst>
                            <p:childTnLst>
                              <p:par>
                                <p:cTn id="103" presetID="10" presetClass="entr" presetSubtype="0" fill="hold" grpId="0" nodeType="afterEffect">
                                  <p:stCondLst>
                                    <p:cond delay="0"/>
                                  </p:stCondLst>
                                  <p:childTnLst>
                                    <p:set>
                                      <p:cBhvr>
                                        <p:cTn id="104" dur="1" fill="hold">
                                          <p:stCondLst>
                                            <p:cond delay="0"/>
                                          </p:stCondLst>
                                        </p:cTn>
                                        <p:tgtEl>
                                          <p:spTgt spid="27"/>
                                        </p:tgtEl>
                                        <p:attrNameLst>
                                          <p:attrName>style.visibility</p:attrName>
                                        </p:attrNameLst>
                                      </p:cBhvr>
                                      <p:to>
                                        <p:strVal val="visible"/>
                                      </p:to>
                                    </p:set>
                                    <p:animEffect transition="in" filter="fade">
                                      <p:cBhvr>
                                        <p:cTn id="105" dur="500"/>
                                        <p:tgtEl>
                                          <p:spTgt spid="27"/>
                                        </p:tgtEl>
                                      </p:cBhvr>
                                    </p:animEffect>
                                  </p:childTnLst>
                                </p:cTn>
                              </p:par>
                            </p:childTnLst>
                          </p:cTn>
                        </p:par>
                        <p:par>
                          <p:cTn id="106" fill="hold">
                            <p:stCondLst>
                              <p:cond delay="5250"/>
                            </p:stCondLst>
                            <p:childTnLst>
                              <p:par>
                                <p:cTn id="107" presetID="22" presetClass="entr" presetSubtype="2" fill="hold" grpId="0" nodeType="afterEffect">
                                  <p:stCondLst>
                                    <p:cond delay="0"/>
                                  </p:stCondLst>
                                  <p:childTnLst>
                                    <p:set>
                                      <p:cBhvr>
                                        <p:cTn id="108" dur="1" fill="hold">
                                          <p:stCondLst>
                                            <p:cond delay="0"/>
                                          </p:stCondLst>
                                        </p:cTn>
                                        <p:tgtEl>
                                          <p:spTgt spid="14"/>
                                        </p:tgtEl>
                                        <p:attrNameLst>
                                          <p:attrName>style.visibility</p:attrName>
                                        </p:attrNameLst>
                                      </p:cBhvr>
                                      <p:to>
                                        <p:strVal val="visible"/>
                                      </p:to>
                                    </p:set>
                                    <p:animEffect transition="in" filter="wipe(right)">
                                      <p:cBhvr>
                                        <p:cTn id="109" dur="500"/>
                                        <p:tgtEl>
                                          <p:spTgt spid="14"/>
                                        </p:tgtEl>
                                      </p:cBhvr>
                                    </p:animEffect>
                                  </p:childTnLst>
                                </p:cTn>
                              </p:par>
                            </p:childTnLst>
                          </p:cTn>
                        </p:par>
                        <p:par>
                          <p:cTn id="110" fill="hold">
                            <p:stCondLst>
                              <p:cond delay="5750"/>
                            </p:stCondLst>
                            <p:childTnLst>
                              <p:par>
                                <p:cTn id="111" presetID="10" presetClass="entr" presetSubtype="0" fill="hold" grpId="0" nodeType="afterEffect">
                                  <p:stCondLst>
                                    <p:cond delay="0"/>
                                  </p:stCondLst>
                                  <p:childTnLst>
                                    <p:set>
                                      <p:cBhvr>
                                        <p:cTn id="112" dur="1" fill="hold">
                                          <p:stCondLst>
                                            <p:cond delay="0"/>
                                          </p:stCondLst>
                                        </p:cTn>
                                        <p:tgtEl>
                                          <p:spTgt spid="28"/>
                                        </p:tgtEl>
                                        <p:attrNameLst>
                                          <p:attrName>style.visibility</p:attrName>
                                        </p:attrNameLst>
                                      </p:cBhvr>
                                      <p:to>
                                        <p:strVal val="visible"/>
                                      </p:to>
                                    </p:set>
                                    <p:animEffect transition="in" filter="fade">
                                      <p:cBhvr>
                                        <p:cTn id="113" dur="500"/>
                                        <p:tgtEl>
                                          <p:spTgt spid="28"/>
                                        </p:tgtEl>
                                      </p:cBhvr>
                                    </p:animEffect>
                                  </p:childTnLst>
                                </p:cTn>
                              </p:par>
                            </p:childTnLst>
                          </p:cTn>
                        </p:par>
                        <p:par>
                          <p:cTn id="114" fill="hold">
                            <p:stCondLst>
                              <p:cond delay="6250"/>
                            </p:stCondLst>
                            <p:childTnLst>
                              <p:par>
                                <p:cTn id="115" presetID="22" presetClass="entr" presetSubtype="8" fill="hold" grpId="0" nodeType="afterEffect">
                                  <p:stCondLst>
                                    <p:cond delay="0"/>
                                  </p:stCondLst>
                                  <p:childTnLst>
                                    <p:set>
                                      <p:cBhvr>
                                        <p:cTn id="116" dur="1" fill="hold">
                                          <p:stCondLst>
                                            <p:cond delay="0"/>
                                          </p:stCondLst>
                                        </p:cTn>
                                        <p:tgtEl>
                                          <p:spTgt spid="17"/>
                                        </p:tgtEl>
                                        <p:attrNameLst>
                                          <p:attrName>style.visibility</p:attrName>
                                        </p:attrNameLst>
                                      </p:cBhvr>
                                      <p:to>
                                        <p:strVal val="visible"/>
                                      </p:to>
                                    </p:set>
                                    <p:animEffect transition="in" filter="wipe(left)">
                                      <p:cBhvr>
                                        <p:cTn id="117" dur="500"/>
                                        <p:tgtEl>
                                          <p:spTgt spid="17"/>
                                        </p:tgtEl>
                                      </p:cBhvr>
                                    </p:animEffect>
                                  </p:childTnLst>
                                </p:cTn>
                              </p:par>
                            </p:childTnLst>
                          </p:cTn>
                        </p:par>
                        <p:par>
                          <p:cTn id="118" fill="hold">
                            <p:stCondLst>
                              <p:cond delay="6750"/>
                            </p:stCondLst>
                            <p:childTnLst>
                              <p:par>
                                <p:cTn id="119" presetID="10" presetClass="entr" presetSubtype="0" fill="hold" grpId="0" nodeType="afterEffect">
                                  <p:stCondLst>
                                    <p:cond delay="0"/>
                                  </p:stCondLst>
                                  <p:childTnLst>
                                    <p:set>
                                      <p:cBhvr>
                                        <p:cTn id="120" dur="1" fill="hold">
                                          <p:stCondLst>
                                            <p:cond delay="0"/>
                                          </p:stCondLst>
                                        </p:cTn>
                                        <p:tgtEl>
                                          <p:spTgt spid="29"/>
                                        </p:tgtEl>
                                        <p:attrNameLst>
                                          <p:attrName>style.visibility</p:attrName>
                                        </p:attrNameLst>
                                      </p:cBhvr>
                                      <p:to>
                                        <p:strVal val="visible"/>
                                      </p:to>
                                    </p:set>
                                    <p:animEffect transition="in" filter="fade">
                                      <p:cBhvr>
                                        <p:cTn id="121" dur="500"/>
                                        <p:tgtEl>
                                          <p:spTgt spid="29"/>
                                        </p:tgtEl>
                                      </p:cBhvr>
                                    </p:animEffect>
                                  </p:childTnLst>
                                </p:cTn>
                              </p:par>
                            </p:childTnLst>
                          </p:cTn>
                        </p:par>
                        <p:par>
                          <p:cTn id="122" fill="hold">
                            <p:stCondLst>
                              <p:cond delay="7250"/>
                            </p:stCondLst>
                            <p:childTnLst>
                              <p:par>
                                <p:cTn id="123" presetID="22" presetClass="entr" presetSubtype="2" fill="hold" grpId="0" nodeType="afterEffect">
                                  <p:stCondLst>
                                    <p:cond delay="0"/>
                                  </p:stCondLst>
                                  <p:childTnLst>
                                    <p:set>
                                      <p:cBhvr>
                                        <p:cTn id="124" dur="1" fill="hold">
                                          <p:stCondLst>
                                            <p:cond delay="0"/>
                                          </p:stCondLst>
                                        </p:cTn>
                                        <p:tgtEl>
                                          <p:spTgt spid="15"/>
                                        </p:tgtEl>
                                        <p:attrNameLst>
                                          <p:attrName>style.visibility</p:attrName>
                                        </p:attrNameLst>
                                      </p:cBhvr>
                                      <p:to>
                                        <p:strVal val="visible"/>
                                      </p:to>
                                    </p:set>
                                    <p:animEffect transition="in" filter="wipe(right)">
                                      <p:cBhvr>
                                        <p:cTn id="125" dur="500"/>
                                        <p:tgtEl>
                                          <p:spTgt spid="15"/>
                                        </p:tgtEl>
                                      </p:cBhvr>
                                    </p:animEffect>
                                  </p:childTnLst>
                                </p:cTn>
                              </p:par>
                            </p:childTnLst>
                          </p:cTn>
                        </p:par>
                        <p:par>
                          <p:cTn id="126" fill="hold">
                            <p:stCondLst>
                              <p:cond delay="7750"/>
                            </p:stCondLst>
                            <p:childTnLst>
                              <p:par>
                                <p:cTn id="127" presetID="10" presetClass="entr" presetSubtype="0" fill="hold" grpId="0" nodeType="afterEffect">
                                  <p:stCondLst>
                                    <p:cond delay="0"/>
                                  </p:stCondLst>
                                  <p:childTnLst>
                                    <p:set>
                                      <p:cBhvr>
                                        <p:cTn id="128" dur="1" fill="hold">
                                          <p:stCondLst>
                                            <p:cond delay="0"/>
                                          </p:stCondLst>
                                        </p:cTn>
                                        <p:tgtEl>
                                          <p:spTgt spid="34"/>
                                        </p:tgtEl>
                                        <p:attrNameLst>
                                          <p:attrName>style.visibility</p:attrName>
                                        </p:attrNameLst>
                                      </p:cBhvr>
                                      <p:to>
                                        <p:strVal val="visible"/>
                                      </p:to>
                                    </p:set>
                                    <p:animEffect transition="in" filter="fade">
                                      <p:cBhvr>
                                        <p:cTn id="129" dur="500"/>
                                        <p:tgtEl>
                                          <p:spTgt spid="34"/>
                                        </p:tgtEl>
                                      </p:cBhvr>
                                    </p:animEffect>
                                  </p:childTnLst>
                                </p:cTn>
                              </p:par>
                            </p:childTnLst>
                          </p:cTn>
                        </p:par>
                        <p:par>
                          <p:cTn id="130" fill="hold">
                            <p:stCondLst>
                              <p:cond delay="8250"/>
                            </p:stCondLst>
                            <p:childTnLst>
                              <p:par>
                                <p:cTn id="131" presetID="22" presetClass="entr" presetSubtype="8" fill="hold" grpId="0" nodeType="afterEffect">
                                  <p:stCondLst>
                                    <p:cond delay="0"/>
                                  </p:stCondLst>
                                  <p:childTnLst>
                                    <p:set>
                                      <p:cBhvr>
                                        <p:cTn id="132" dur="1" fill="hold">
                                          <p:stCondLst>
                                            <p:cond delay="0"/>
                                          </p:stCondLst>
                                        </p:cTn>
                                        <p:tgtEl>
                                          <p:spTgt spid="18"/>
                                        </p:tgtEl>
                                        <p:attrNameLst>
                                          <p:attrName>style.visibility</p:attrName>
                                        </p:attrNameLst>
                                      </p:cBhvr>
                                      <p:to>
                                        <p:strVal val="visible"/>
                                      </p:to>
                                    </p:set>
                                    <p:animEffect transition="in" filter="wipe(left)">
                                      <p:cBhvr>
                                        <p:cTn id="13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animBg="1"/>
      <p:bldP spid="5" grpId="0" animBg="1"/>
      <p:bldP spid="6" grpId="0" animBg="1"/>
      <p:bldP spid="7" grpId="0" animBg="1"/>
      <p:bldP spid="8" grpId="0" animBg="1"/>
      <p:bldP spid="9" grpId="0" animBg="1"/>
      <p:bldP spid="10" grpId="0" animBg="1"/>
      <p:bldP spid="11" grpId="0" animBg="1"/>
      <p:bldP spid="12" grpId="0" animBg="1"/>
      <p:bldP spid="13" grpId="0"/>
      <p:bldP spid="14" grpId="0"/>
      <p:bldP spid="15" grpId="0"/>
      <p:bldP spid="16" grpId="0"/>
      <p:bldP spid="17" grpId="0"/>
      <p:bldP spid="18" grpId="0"/>
      <p:bldP spid="26" grpId="0" animBg="1"/>
      <p:bldP spid="27" grpId="0" animBg="1"/>
      <p:bldP spid="28" grpId="0" animBg="1"/>
      <p:bldP spid="29" grpId="0" animBg="1"/>
      <p:bldP spid="34" grpId="0" animBg="1"/>
      <p:bldP spid="3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775856"/>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038254" y="218741"/>
            <a:ext cx="5903536" cy="523220"/>
          </a:xfrm>
          <a:prstGeom prst="rect">
            <a:avLst/>
          </a:prstGeom>
          <a:noFill/>
        </p:spPr>
        <p:txBody>
          <a:bodyPr wrap="square" rtlCol="0">
            <a:spAutoFit/>
          </a:bodyPr>
          <a:lstStyle/>
          <a:p>
            <a:r>
              <a:rPr lang="zh-CN" altLang="en-US" sz="2800" b="1" dirty="0">
                <a:solidFill>
                  <a:schemeClr val="tx2"/>
                </a:solidFill>
                <a:latin typeface="微软雅黑" panose="020B0503020204020204" pitchFamily="34" charset="-122"/>
                <a:ea typeface="微软雅黑" panose="020B0503020204020204" pitchFamily="34" charset="-122"/>
                <a:cs typeface="Aharoni" panose="02010803020104030203" pitchFamily="2" charset="-79"/>
              </a:rPr>
              <a:t>Click to add your title content</a:t>
            </a:r>
          </a:p>
        </p:txBody>
      </p:sp>
      <p:sp>
        <p:nvSpPr>
          <p:cNvPr id="4" name="矩形 3"/>
          <p:cNvSpPr/>
          <p:nvPr/>
        </p:nvSpPr>
        <p:spPr>
          <a:xfrm>
            <a:off x="2250211" y="1201263"/>
            <a:ext cx="7691579" cy="461665"/>
          </a:xfrm>
          <a:prstGeom prst="rect">
            <a:avLst/>
          </a:prstGeom>
        </p:spPr>
        <p:txBody>
          <a:bodyPr wrap="square">
            <a:spAutoFit/>
          </a:bodyPr>
          <a:lstStyle/>
          <a:p>
            <a:pPr algn="ctr"/>
            <a:r>
              <a:rPr lang="zh-CN" altLang="en-US" sz="2400" b="1" dirty="0">
                <a:latin typeface="微软雅黑" panose="020B0503020204020204" pitchFamily="34" charset="-122"/>
                <a:ea typeface="微软雅黑" panose="020B0503020204020204" pitchFamily="34" charset="-122"/>
              </a:rPr>
              <a:t>Right-click the color ring to edit the data to change the color ring scale.</a:t>
            </a:r>
          </a:p>
        </p:txBody>
      </p:sp>
      <p:sp>
        <p:nvSpPr>
          <p:cNvPr id="5" name="椭圆 4"/>
          <p:cNvSpPr/>
          <p:nvPr/>
        </p:nvSpPr>
        <p:spPr>
          <a:xfrm>
            <a:off x="1541246" y="2411452"/>
            <a:ext cx="2101977" cy="2101977"/>
          </a:xfrm>
          <a:prstGeom prst="ellipse">
            <a:avLst/>
          </a:prstGeom>
          <a:gradFill flip="none" rotWithShape="1">
            <a:gsLst>
              <a:gs pos="0">
                <a:srgbClr val="F9F9F9"/>
              </a:gs>
              <a:gs pos="100000">
                <a:schemeClr val="bg1">
                  <a:lumMod val="85000"/>
                </a:schemeClr>
              </a:gs>
            </a:gsLst>
            <a:lin ang="2700000" scaled="1"/>
            <a:tileRect/>
          </a:gradFill>
          <a:ln w="31750">
            <a:gradFill flip="none" rotWithShape="1">
              <a:gsLst>
                <a:gs pos="0">
                  <a:schemeClr val="bg1"/>
                </a:gs>
                <a:gs pos="100000">
                  <a:schemeClr val="bg1">
                    <a:lumMod val="75000"/>
                  </a:schemeClr>
                </a:gs>
              </a:gsLst>
              <a:lin ang="2700000" scaled="1"/>
              <a:tileRect/>
            </a:gradFill>
          </a:ln>
          <a:effectLst>
            <a:outerShdw blurRad="254000" sx="103000" sy="10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6" name="图表 5"/>
          <p:cNvGraphicFramePr/>
          <p:nvPr>
            <p:extLst>
              <p:ext uri="{D42A27DB-BD31-4B8C-83A1-F6EECF244321}">
                <p14:modId xmlns:p14="http://schemas.microsoft.com/office/powerpoint/2010/main" val="1979461478"/>
              </p:ext>
            </p:extLst>
          </p:nvPr>
        </p:nvGraphicFramePr>
        <p:xfrm>
          <a:off x="1515639" y="2400790"/>
          <a:ext cx="2153192" cy="2123300"/>
        </p:xfrm>
        <a:graphic>
          <a:graphicData uri="http://schemas.openxmlformats.org/drawingml/2006/chart">
            <c:chart xmlns:c="http://schemas.openxmlformats.org/drawingml/2006/chart" xmlns:r="http://schemas.openxmlformats.org/officeDocument/2006/relationships" r:id="rId2"/>
          </a:graphicData>
        </a:graphic>
      </p:graphicFrame>
      <p:sp>
        <p:nvSpPr>
          <p:cNvPr id="7" name="椭圆 6"/>
          <p:cNvSpPr/>
          <p:nvPr/>
        </p:nvSpPr>
        <p:spPr>
          <a:xfrm>
            <a:off x="1786851" y="2657056"/>
            <a:ext cx="1610769" cy="1610769"/>
          </a:xfrm>
          <a:prstGeom prst="ellipse">
            <a:avLst/>
          </a:prstGeom>
          <a:solidFill>
            <a:schemeClr val="bg1">
              <a:lumMod val="95000"/>
            </a:schemeClr>
          </a:solidFill>
          <a:ln w="50800">
            <a:noFill/>
          </a:ln>
          <a:effectLst/>
          <a:scene3d>
            <a:camera prst="orthographicFront"/>
            <a:lightRig rig="threePt" dir="t"/>
          </a:scene3d>
          <a:sp3d prstMaterial="softEdge">
            <a:bevelT w="82550" h="317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mj-ea"/>
              <a:ea typeface="+mj-ea"/>
            </a:endParaRPr>
          </a:p>
        </p:txBody>
      </p:sp>
      <p:sp>
        <p:nvSpPr>
          <p:cNvPr id="8" name="矩形 7"/>
          <p:cNvSpPr/>
          <p:nvPr/>
        </p:nvSpPr>
        <p:spPr>
          <a:xfrm>
            <a:off x="1954627" y="2741885"/>
            <a:ext cx="1208088" cy="1107996"/>
          </a:xfrm>
          <a:prstGeom prst="rect">
            <a:avLst/>
          </a:prstGeom>
          <a:noFill/>
        </p:spPr>
        <p:txBody>
          <a:bodyPr wrap="none" lIns="91440" tIns="45720" rIns="91440" bIns="45720">
            <a:spAutoFit/>
          </a:bodyPr>
          <a:lstStyle/>
          <a:p>
            <a:pPr algn="ctr"/>
            <a:r>
              <a:rPr lang="en-US" altLang="zh-CN" sz="6600" dirty="0">
                <a:ln w="0">
                  <a:noFill/>
                </a:ln>
                <a:latin typeface="Giorgio Sans Medium" panose="020B0603030202040204" pitchFamily="34" charset="0"/>
                <a:ea typeface="方正兰亭中黑_GBK" panose="02000000000000000000" pitchFamily="2" charset="-122"/>
              </a:rPr>
              <a:t>65%</a:t>
            </a:r>
            <a:endParaRPr lang="zh-CN" altLang="en-US" sz="6600" b="0" cap="none" spc="0" dirty="0">
              <a:ln w="0">
                <a:noFill/>
              </a:ln>
              <a:latin typeface="Giorgio Sans Medium" panose="020B0603030202040204" pitchFamily="34" charset="0"/>
              <a:ea typeface="方正兰亭中黑_GBK" panose="02000000000000000000" pitchFamily="2" charset="-122"/>
            </a:endParaRPr>
          </a:p>
        </p:txBody>
      </p:sp>
      <p:sp>
        <p:nvSpPr>
          <p:cNvPr id="9" name="椭圆 8"/>
          <p:cNvSpPr/>
          <p:nvPr/>
        </p:nvSpPr>
        <p:spPr>
          <a:xfrm flipV="1">
            <a:off x="1749537" y="3823377"/>
            <a:ext cx="283515" cy="283517"/>
          </a:xfrm>
          <a:prstGeom prst="ellipse">
            <a:avLst/>
          </a:prstGeom>
          <a:solidFill>
            <a:schemeClr val="bg1">
              <a:lumMod val="95000"/>
            </a:schemeClr>
          </a:solidFill>
          <a:ln w="50800">
            <a:noFill/>
          </a:ln>
          <a:effectLst>
            <a:outerShdw blurRad="50800" dist="25400" dir="2700000" algn="tl" rotWithShape="0">
              <a:schemeClr val="tx1">
                <a:alpha val="35000"/>
              </a:schemeClr>
            </a:outerShdw>
          </a:effectLst>
          <a:scene3d>
            <a:camera prst="orthographicFront"/>
            <a:lightRig rig="threePt" dir="t"/>
          </a:scene3d>
          <a:sp3d prstMaterial="softEdge">
            <a:bevelT w="25400" h="63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srgbClr val="FFFFFF"/>
              </a:solidFill>
              <a:latin typeface="+mj-ea"/>
              <a:ea typeface="+mj-ea"/>
            </a:endParaRPr>
          </a:p>
        </p:txBody>
      </p:sp>
      <p:sp>
        <p:nvSpPr>
          <p:cNvPr id="10" name="椭圆 9"/>
          <p:cNvSpPr/>
          <p:nvPr/>
        </p:nvSpPr>
        <p:spPr>
          <a:xfrm>
            <a:off x="8548777" y="2411452"/>
            <a:ext cx="2101977" cy="2101977"/>
          </a:xfrm>
          <a:prstGeom prst="ellipse">
            <a:avLst/>
          </a:prstGeom>
          <a:gradFill flip="none" rotWithShape="1">
            <a:gsLst>
              <a:gs pos="0">
                <a:srgbClr val="F9F9F9"/>
              </a:gs>
              <a:gs pos="100000">
                <a:schemeClr val="bg1">
                  <a:lumMod val="85000"/>
                </a:schemeClr>
              </a:gs>
            </a:gsLst>
            <a:lin ang="2700000" scaled="1"/>
            <a:tileRect/>
          </a:gradFill>
          <a:ln w="31750">
            <a:gradFill flip="none" rotWithShape="1">
              <a:gsLst>
                <a:gs pos="0">
                  <a:schemeClr val="bg1"/>
                </a:gs>
                <a:gs pos="100000">
                  <a:schemeClr val="bg1">
                    <a:lumMod val="75000"/>
                  </a:schemeClr>
                </a:gs>
              </a:gsLst>
              <a:lin ang="2700000" scaled="1"/>
              <a:tileRect/>
            </a:gradFill>
          </a:ln>
          <a:effectLst>
            <a:outerShdw blurRad="254000" sx="103000" sy="10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11" name="图表 10"/>
          <p:cNvGraphicFramePr/>
          <p:nvPr>
            <p:extLst>
              <p:ext uri="{D42A27DB-BD31-4B8C-83A1-F6EECF244321}">
                <p14:modId xmlns:p14="http://schemas.microsoft.com/office/powerpoint/2010/main" val="2929342368"/>
              </p:ext>
            </p:extLst>
          </p:nvPr>
        </p:nvGraphicFramePr>
        <p:xfrm>
          <a:off x="8523170" y="2400790"/>
          <a:ext cx="2153192" cy="2123300"/>
        </p:xfrm>
        <a:graphic>
          <a:graphicData uri="http://schemas.openxmlformats.org/drawingml/2006/chart">
            <c:chart xmlns:c="http://schemas.openxmlformats.org/drawingml/2006/chart" xmlns:r="http://schemas.openxmlformats.org/officeDocument/2006/relationships" r:id="rId3"/>
          </a:graphicData>
        </a:graphic>
      </p:graphicFrame>
      <p:sp>
        <p:nvSpPr>
          <p:cNvPr id="12" name="椭圆 11"/>
          <p:cNvSpPr/>
          <p:nvPr/>
        </p:nvSpPr>
        <p:spPr>
          <a:xfrm>
            <a:off x="8794382" y="2657056"/>
            <a:ext cx="1610769" cy="1610769"/>
          </a:xfrm>
          <a:prstGeom prst="ellipse">
            <a:avLst/>
          </a:prstGeom>
          <a:solidFill>
            <a:schemeClr val="bg1">
              <a:lumMod val="95000"/>
            </a:schemeClr>
          </a:solidFill>
          <a:ln w="50800">
            <a:noFill/>
          </a:ln>
          <a:effectLst/>
          <a:scene3d>
            <a:camera prst="orthographicFront"/>
            <a:lightRig rig="threePt" dir="t"/>
          </a:scene3d>
          <a:sp3d prstMaterial="softEdge">
            <a:bevelT w="82550" h="317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mj-ea"/>
              <a:ea typeface="+mj-ea"/>
            </a:endParaRPr>
          </a:p>
        </p:txBody>
      </p:sp>
      <p:sp>
        <p:nvSpPr>
          <p:cNvPr id="13" name="矩形 12"/>
          <p:cNvSpPr/>
          <p:nvPr/>
        </p:nvSpPr>
        <p:spPr>
          <a:xfrm>
            <a:off x="9019702" y="2741885"/>
            <a:ext cx="1160126" cy="1107996"/>
          </a:xfrm>
          <a:prstGeom prst="rect">
            <a:avLst/>
          </a:prstGeom>
          <a:noFill/>
        </p:spPr>
        <p:txBody>
          <a:bodyPr wrap="none" lIns="91440" tIns="45720" rIns="91440" bIns="45720">
            <a:spAutoFit/>
          </a:bodyPr>
          <a:lstStyle/>
          <a:p>
            <a:pPr algn="ctr"/>
            <a:r>
              <a:rPr lang="en-US" altLang="zh-CN" sz="6600" dirty="0">
                <a:ln w="0">
                  <a:noFill/>
                </a:ln>
                <a:latin typeface="Giorgio Sans Medium" panose="020B0603030202040204" pitchFamily="34" charset="0"/>
                <a:ea typeface="方正兰亭中黑_GBK" panose="02000000000000000000" pitchFamily="2" charset="-122"/>
              </a:rPr>
              <a:t>78%</a:t>
            </a:r>
            <a:endParaRPr lang="zh-CN" altLang="en-US" sz="6600" b="0" cap="none" spc="0" dirty="0">
              <a:ln w="0">
                <a:noFill/>
              </a:ln>
              <a:latin typeface="Giorgio Sans Medium" panose="020B0603030202040204" pitchFamily="34" charset="0"/>
              <a:ea typeface="方正兰亭中黑_GBK" panose="02000000000000000000" pitchFamily="2" charset="-122"/>
            </a:endParaRPr>
          </a:p>
        </p:txBody>
      </p:sp>
      <p:sp>
        <p:nvSpPr>
          <p:cNvPr id="14" name="椭圆 13"/>
          <p:cNvSpPr/>
          <p:nvPr/>
        </p:nvSpPr>
        <p:spPr>
          <a:xfrm flipV="1">
            <a:off x="8623527" y="3462440"/>
            <a:ext cx="283515" cy="283517"/>
          </a:xfrm>
          <a:prstGeom prst="ellipse">
            <a:avLst/>
          </a:prstGeom>
          <a:solidFill>
            <a:schemeClr val="bg1">
              <a:lumMod val="95000"/>
            </a:schemeClr>
          </a:solidFill>
          <a:ln w="50800">
            <a:noFill/>
          </a:ln>
          <a:effectLst>
            <a:outerShdw blurRad="50800" dist="25400" dir="2700000" algn="tl" rotWithShape="0">
              <a:schemeClr val="tx1">
                <a:alpha val="35000"/>
              </a:schemeClr>
            </a:outerShdw>
          </a:effectLst>
          <a:scene3d>
            <a:camera prst="orthographicFront"/>
            <a:lightRig rig="threePt" dir="t"/>
          </a:scene3d>
          <a:sp3d prstMaterial="softEdge">
            <a:bevelT w="25400" h="63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srgbClr val="FFFFFF"/>
              </a:solidFill>
              <a:latin typeface="+mj-ea"/>
              <a:ea typeface="+mj-ea"/>
            </a:endParaRPr>
          </a:p>
        </p:txBody>
      </p:sp>
      <p:sp>
        <p:nvSpPr>
          <p:cNvPr id="15" name="椭圆 14"/>
          <p:cNvSpPr/>
          <p:nvPr/>
        </p:nvSpPr>
        <p:spPr>
          <a:xfrm>
            <a:off x="4654195" y="2020635"/>
            <a:ext cx="2883611" cy="2883611"/>
          </a:xfrm>
          <a:prstGeom prst="ellipse">
            <a:avLst/>
          </a:prstGeom>
          <a:gradFill flip="none" rotWithShape="1">
            <a:gsLst>
              <a:gs pos="0">
                <a:srgbClr val="F9F9F9"/>
              </a:gs>
              <a:gs pos="100000">
                <a:schemeClr val="bg1">
                  <a:lumMod val="85000"/>
                </a:schemeClr>
              </a:gs>
            </a:gsLst>
            <a:lin ang="2700000" scaled="1"/>
            <a:tileRect/>
          </a:gradFill>
          <a:ln w="31750">
            <a:gradFill flip="none" rotWithShape="1">
              <a:gsLst>
                <a:gs pos="0">
                  <a:schemeClr val="bg1"/>
                </a:gs>
                <a:gs pos="100000">
                  <a:schemeClr val="bg1">
                    <a:lumMod val="75000"/>
                  </a:schemeClr>
                </a:gs>
              </a:gsLst>
              <a:lin ang="2700000" scaled="1"/>
              <a:tileRect/>
            </a:gradFill>
          </a:ln>
          <a:effectLst>
            <a:outerShdw blurRad="254000" sx="103000" sy="10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16" name="图表 15"/>
          <p:cNvGraphicFramePr/>
          <p:nvPr>
            <p:extLst>
              <p:ext uri="{D42A27DB-BD31-4B8C-83A1-F6EECF244321}">
                <p14:modId xmlns:p14="http://schemas.microsoft.com/office/powerpoint/2010/main" val="2715585628"/>
              </p:ext>
            </p:extLst>
          </p:nvPr>
        </p:nvGraphicFramePr>
        <p:xfrm>
          <a:off x="4675207" y="2061372"/>
          <a:ext cx="2841586" cy="2802136"/>
        </p:xfrm>
        <a:graphic>
          <a:graphicData uri="http://schemas.openxmlformats.org/drawingml/2006/chart">
            <c:chart xmlns:c="http://schemas.openxmlformats.org/drawingml/2006/chart" xmlns:r="http://schemas.openxmlformats.org/officeDocument/2006/relationships" r:id="rId4"/>
          </a:graphicData>
        </a:graphic>
      </p:graphicFrame>
      <p:sp>
        <p:nvSpPr>
          <p:cNvPr id="17" name="椭圆 16"/>
          <p:cNvSpPr/>
          <p:nvPr/>
        </p:nvSpPr>
        <p:spPr>
          <a:xfrm>
            <a:off x="4991128" y="2357568"/>
            <a:ext cx="2209744" cy="2209744"/>
          </a:xfrm>
          <a:prstGeom prst="ellipse">
            <a:avLst/>
          </a:prstGeom>
          <a:solidFill>
            <a:schemeClr val="bg1">
              <a:lumMod val="95000"/>
            </a:schemeClr>
          </a:solidFill>
          <a:ln w="50800">
            <a:noFill/>
          </a:ln>
          <a:effectLst/>
          <a:scene3d>
            <a:camera prst="orthographicFront"/>
            <a:lightRig rig="threePt" dir="t"/>
          </a:scene3d>
          <a:sp3d prstMaterial="softEdge">
            <a:bevelT w="95250" h="381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mj-ea"/>
              <a:ea typeface="+mj-ea"/>
            </a:endParaRPr>
          </a:p>
        </p:txBody>
      </p:sp>
      <p:sp>
        <p:nvSpPr>
          <p:cNvPr id="18" name="矩形 17"/>
          <p:cNvSpPr/>
          <p:nvPr/>
        </p:nvSpPr>
        <p:spPr>
          <a:xfrm>
            <a:off x="5295015" y="2552429"/>
            <a:ext cx="1570302" cy="1446550"/>
          </a:xfrm>
          <a:prstGeom prst="rect">
            <a:avLst/>
          </a:prstGeom>
          <a:noFill/>
        </p:spPr>
        <p:txBody>
          <a:bodyPr wrap="none" lIns="91440" tIns="45720" rIns="91440" bIns="45720">
            <a:spAutoFit/>
          </a:bodyPr>
          <a:lstStyle/>
          <a:p>
            <a:pPr algn="ctr"/>
            <a:r>
              <a:rPr lang="en-US" altLang="zh-CN" sz="8800" dirty="0">
                <a:ln w="0">
                  <a:noFill/>
                </a:ln>
                <a:latin typeface="Giorgio Sans Medium" panose="020B0603030202040204" pitchFamily="34" charset="0"/>
                <a:ea typeface="方正兰亭中黑_GBK" panose="02000000000000000000" pitchFamily="2" charset="-122"/>
              </a:rPr>
              <a:t>88%</a:t>
            </a:r>
            <a:endParaRPr lang="zh-CN" altLang="en-US" sz="8800" b="0" cap="none" spc="0" dirty="0">
              <a:ln w="0">
                <a:noFill/>
              </a:ln>
              <a:latin typeface="Giorgio Sans Medium" panose="020B0603030202040204" pitchFamily="34" charset="0"/>
              <a:ea typeface="方正兰亭中黑_GBK" panose="02000000000000000000" pitchFamily="2" charset="-122"/>
            </a:endParaRPr>
          </a:p>
        </p:txBody>
      </p:sp>
      <p:sp>
        <p:nvSpPr>
          <p:cNvPr id="19" name="椭圆 18"/>
          <p:cNvSpPr/>
          <p:nvPr/>
        </p:nvSpPr>
        <p:spPr>
          <a:xfrm flipV="1">
            <a:off x="5106392" y="2407763"/>
            <a:ext cx="388942" cy="388945"/>
          </a:xfrm>
          <a:prstGeom prst="ellipse">
            <a:avLst/>
          </a:prstGeom>
          <a:solidFill>
            <a:schemeClr val="bg1">
              <a:lumMod val="95000"/>
            </a:schemeClr>
          </a:solidFill>
          <a:ln w="50800">
            <a:noFill/>
          </a:ln>
          <a:effectLst>
            <a:outerShdw blurRad="50800" dist="25400" dir="2700000" algn="tl" rotWithShape="0">
              <a:schemeClr val="tx1">
                <a:alpha val="35000"/>
              </a:schemeClr>
            </a:outerShdw>
          </a:effectLst>
          <a:scene3d>
            <a:camera prst="orthographicFront"/>
            <a:lightRig rig="threePt" dir="t"/>
          </a:scene3d>
          <a:sp3d prstMaterial="softEdge">
            <a:bevelT w="25400" h="63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srgbClr val="FFFFFF"/>
              </a:solidFill>
              <a:latin typeface="+mj-ea"/>
              <a:ea typeface="+mj-ea"/>
            </a:endParaRPr>
          </a:p>
        </p:txBody>
      </p:sp>
      <p:sp>
        <p:nvSpPr>
          <p:cNvPr id="20" name="矩形 19"/>
          <p:cNvSpPr/>
          <p:nvPr/>
        </p:nvSpPr>
        <p:spPr>
          <a:xfrm>
            <a:off x="1513216" y="4820801"/>
            <a:ext cx="2090909" cy="830997"/>
          </a:xfrm>
          <a:prstGeom prst="rect">
            <a:avLst/>
          </a:prstGeom>
        </p:spPr>
        <p:txBody>
          <a:bodyPr wrap="square">
            <a:spAutoFit/>
          </a:bodyPr>
          <a:lstStyle/>
          <a:p>
            <a:pPr algn="ctr"/>
            <a:r>
              <a:rPr lang="zh-CN" altLang="en-US" sz="1600" dirty="0">
                <a:latin typeface="微软雅黑" panose="020B0503020204020204" pitchFamily="34" charset="-122"/>
                <a:ea typeface="微软雅黑" panose="020B0503020204020204" pitchFamily="34" charset="-122"/>
              </a:rPr>
              <a:t>Enter your text here or copy your text here.</a:t>
            </a:r>
          </a:p>
        </p:txBody>
      </p:sp>
      <p:sp>
        <p:nvSpPr>
          <p:cNvPr id="21" name="矩形 20"/>
          <p:cNvSpPr/>
          <p:nvPr/>
        </p:nvSpPr>
        <p:spPr>
          <a:xfrm>
            <a:off x="5050545" y="5261032"/>
            <a:ext cx="2090909" cy="830997"/>
          </a:xfrm>
          <a:prstGeom prst="rect">
            <a:avLst/>
          </a:prstGeom>
        </p:spPr>
        <p:txBody>
          <a:bodyPr wrap="square">
            <a:spAutoFit/>
          </a:bodyPr>
          <a:lstStyle/>
          <a:p>
            <a:pPr algn="ctr"/>
            <a:r>
              <a:rPr lang="zh-CN" altLang="en-US" sz="1600" dirty="0">
                <a:latin typeface="微软雅黑" panose="020B0503020204020204" pitchFamily="34" charset="-122"/>
                <a:ea typeface="微软雅黑" panose="020B0503020204020204" pitchFamily="34" charset="-122"/>
              </a:rPr>
              <a:t>Enter your text here or copy your text here.</a:t>
            </a:r>
          </a:p>
        </p:txBody>
      </p:sp>
      <p:sp>
        <p:nvSpPr>
          <p:cNvPr id="22" name="矩形 21"/>
          <p:cNvSpPr/>
          <p:nvPr/>
        </p:nvSpPr>
        <p:spPr>
          <a:xfrm>
            <a:off x="8608328" y="4820801"/>
            <a:ext cx="2090909" cy="830997"/>
          </a:xfrm>
          <a:prstGeom prst="rect">
            <a:avLst/>
          </a:prstGeom>
        </p:spPr>
        <p:txBody>
          <a:bodyPr wrap="square">
            <a:spAutoFit/>
          </a:bodyPr>
          <a:lstStyle/>
          <a:p>
            <a:pPr algn="ctr"/>
            <a:r>
              <a:rPr lang="zh-CN" altLang="en-US" sz="1600" dirty="0">
                <a:latin typeface="微软雅黑" panose="020B0503020204020204" pitchFamily="34" charset="-122"/>
                <a:ea typeface="微软雅黑" panose="020B0503020204020204" pitchFamily="34" charset="-122"/>
              </a:rPr>
              <a:t>Enter your text here or copy your text here.</a:t>
            </a:r>
          </a:p>
        </p:txBody>
      </p:sp>
    </p:spTree>
    <p:extLst>
      <p:ext uri="{BB962C8B-B14F-4D97-AF65-F5344CB8AC3E}">
        <p14:creationId xmlns:p14="http://schemas.microsoft.com/office/powerpoint/2010/main" val="3112365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c="http://schemas.openxmlformats.org/drawingml/2006/chart" xmlns:p14="http://schemas.microsoft.com/office/powerpoint/2010/main"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23" presetClass="entr" presetSubtype="528"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 calcmode="lin" valueType="num">
                                          <p:cBhvr>
                                            <p:cTn id="24" dur="500" fill="hold"/>
                                            <p:tgtEl>
                                              <p:spTgt spid="4"/>
                                            </p:tgtEl>
                                            <p:attrNameLst>
                                              <p:attrName>ppt_x</p:attrName>
                                            </p:attrNameLst>
                                          </p:cBhvr>
                                          <p:tavLst>
                                            <p:tav tm="0">
                                              <p:val>
                                                <p:fltVal val="0.5"/>
                                              </p:val>
                                            </p:tav>
                                            <p:tav tm="100000">
                                              <p:val>
                                                <p:strVal val="#ppt_x"/>
                                              </p:val>
                                            </p:tav>
                                          </p:tavLst>
                                        </p:anim>
                                        <p:anim calcmode="lin" valueType="num">
                                          <p:cBhvr>
                                            <p:cTn id="25" dur="500" fill="hold"/>
                                            <p:tgtEl>
                                              <p:spTgt spid="4"/>
                                            </p:tgtEl>
                                            <p:attrNameLst>
                                              <p:attrName>ppt_y</p:attrName>
                                            </p:attrNameLst>
                                          </p:cBhvr>
                                          <p:tavLst>
                                            <p:tav tm="0">
                                              <p:val>
                                                <p:fltVal val="0.5"/>
                                              </p:val>
                                            </p:tav>
                                            <p:tav tm="100000">
                                              <p:val>
                                                <p:strVal val="#ppt_y"/>
                                              </p:val>
                                            </p:tav>
                                          </p:tavLst>
                                        </p:anim>
                                      </p:childTnLst>
                                    </p:cTn>
                                  </p:par>
                                </p:childTnLst>
                              </p:cTn>
                            </p:par>
                            <p:par>
                              <p:cTn id="26" fill="hold">
                                <p:stCondLst>
                                  <p:cond delay="1500"/>
                                </p:stCondLst>
                                <p:childTnLst>
                                  <p:par>
                                    <p:cTn id="27" presetID="53" presetClass="entr" presetSubtype="16" fill="hold" grpId="0" nodeType="after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p:cTn id="29" dur="500" fill="hold"/>
                                            <p:tgtEl>
                                              <p:spTgt spid="15"/>
                                            </p:tgtEl>
                                            <p:attrNameLst>
                                              <p:attrName>ppt_w</p:attrName>
                                            </p:attrNameLst>
                                          </p:cBhvr>
                                          <p:tavLst>
                                            <p:tav tm="0">
                                              <p:val>
                                                <p:fltVal val="0"/>
                                              </p:val>
                                            </p:tav>
                                            <p:tav tm="100000">
                                              <p:val>
                                                <p:strVal val="#ppt_w"/>
                                              </p:val>
                                            </p:tav>
                                          </p:tavLst>
                                        </p:anim>
                                        <p:anim calcmode="lin" valueType="num">
                                          <p:cBhvr>
                                            <p:cTn id="30" dur="500" fill="hold"/>
                                            <p:tgtEl>
                                              <p:spTgt spid="15"/>
                                            </p:tgtEl>
                                            <p:attrNameLst>
                                              <p:attrName>ppt_h</p:attrName>
                                            </p:attrNameLst>
                                          </p:cBhvr>
                                          <p:tavLst>
                                            <p:tav tm="0">
                                              <p:val>
                                                <p:fltVal val="0"/>
                                              </p:val>
                                            </p:tav>
                                            <p:tav tm="100000">
                                              <p:val>
                                                <p:strVal val="#ppt_h"/>
                                              </p:val>
                                            </p:tav>
                                          </p:tavLst>
                                        </p:anim>
                                        <p:animEffect transition="in" filter="fade">
                                          <p:cBhvr>
                                            <p:cTn id="31" dur="500"/>
                                            <p:tgtEl>
                                              <p:spTgt spid="15"/>
                                            </p:tgtEl>
                                          </p:cBhvr>
                                        </p:animEffect>
                                      </p:childTnLst>
                                    </p:cTn>
                                  </p:par>
                                </p:childTnLst>
                              </p:cTn>
                            </p:par>
                            <p:par>
                              <p:cTn id="32" fill="hold">
                                <p:stCondLst>
                                  <p:cond delay="2000"/>
                                </p:stCondLst>
                                <p:childTnLst>
                                  <p:par>
                                    <p:cTn id="33" presetID="53" presetClass="entr" presetSubtype="16" fill="hold" grpId="0" nodeType="after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p:cTn id="35" dur="250" fill="hold"/>
                                            <p:tgtEl>
                                              <p:spTgt spid="17"/>
                                            </p:tgtEl>
                                            <p:attrNameLst>
                                              <p:attrName>ppt_w</p:attrName>
                                            </p:attrNameLst>
                                          </p:cBhvr>
                                          <p:tavLst>
                                            <p:tav tm="0">
                                              <p:val>
                                                <p:fltVal val="0"/>
                                              </p:val>
                                            </p:tav>
                                            <p:tav tm="100000">
                                              <p:val>
                                                <p:strVal val="#ppt_w"/>
                                              </p:val>
                                            </p:tav>
                                          </p:tavLst>
                                        </p:anim>
                                        <p:anim calcmode="lin" valueType="num">
                                          <p:cBhvr>
                                            <p:cTn id="36" dur="250" fill="hold"/>
                                            <p:tgtEl>
                                              <p:spTgt spid="17"/>
                                            </p:tgtEl>
                                            <p:attrNameLst>
                                              <p:attrName>ppt_h</p:attrName>
                                            </p:attrNameLst>
                                          </p:cBhvr>
                                          <p:tavLst>
                                            <p:tav tm="0">
                                              <p:val>
                                                <p:fltVal val="0"/>
                                              </p:val>
                                            </p:tav>
                                            <p:tav tm="100000">
                                              <p:val>
                                                <p:strVal val="#ppt_h"/>
                                              </p:val>
                                            </p:tav>
                                          </p:tavLst>
                                        </p:anim>
                                        <p:animEffect transition="in" filter="fade">
                                          <p:cBhvr>
                                            <p:cTn id="37" dur="250"/>
                                            <p:tgtEl>
                                              <p:spTgt spid="17"/>
                                            </p:tgtEl>
                                          </p:cBhvr>
                                        </p:animEffect>
                                      </p:childTnLst>
                                    </p:cTn>
                                  </p:par>
                                </p:childTnLst>
                              </p:cTn>
                            </p:par>
                            <p:par>
                              <p:cTn id="38" fill="hold">
                                <p:stCondLst>
                                  <p:cond delay="2250"/>
                                </p:stCondLst>
                                <p:childTnLst>
                                  <p:par>
                                    <p:cTn id="39" presetID="21" presetClass="entr" presetSubtype="1"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wheel(1)">
                                          <p:cBhvr>
                                            <p:cTn id="41" dur="250"/>
                                            <p:tgtEl>
                                              <p:spTgt spid="16"/>
                                            </p:tgtEl>
                                          </p:cBhvr>
                                        </p:animEffect>
                                      </p:childTnLst>
                                    </p:cTn>
                                  </p:par>
                                </p:childTnLst>
                              </p:cTn>
                            </p:par>
                            <p:par>
                              <p:cTn id="42" fill="hold">
                                <p:stCondLst>
                                  <p:cond delay="2500"/>
                                </p:stCondLst>
                                <p:childTnLst>
                                  <p:par>
                                    <p:cTn id="43" presetID="2" presetClass="entr" presetSubtype="1" fill="hold" grpId="0" nodeType="afterEffect" p14:presetBounceEnd="60000">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14:bounceEnd="60000">
                                          <p:cBhvr additive="base">
                                            <p:cTn id="45" dur="500" fill="hold"/>
                                            <p:tgtEl>
                                              <p:spTgt spid="19"/>
                                            </p:tgtEl>
                                            <p:attrNameLst>
                                              <p:attrName>ppt_x</p:attrName>
                                            </p:attrNameLst>
                                          </p:cBhvr>
                                          <p:tavLst>
                                            <p:tav tm="0">
                                              <p:val>
                                                <p:strVal val="#ppt_x"/>
                                              </p:val>
                                            </p:tav>
                                            <p:tav tm="100000">
                                              <p:val>
                                                <p:strVal val="#ppt_x"/>
                                              </p:val>
                                            </p:tav>
                                          </p:tavLst>
                                        </p:anim>
                                        <p:anim calcmode="lin" valueType="num" p14:bounceEnd="60000">
                                          <p:cBhvr additive="base">
                                            <p:cTn id="46" dur="500" fill="hold"/>
                                            <p:tgtEl>
                                              <p:spTgt spid="19"/>
                                            </p:tgtEl>
                                            <p:attrNameLst>
                                              <p:attrName>ppt_y</p:attrName>
                                            </p:attrNameLst>
                                          </p:cBhvr>
                                          <p:tavLst>
                                            <p:tav tm="0">
                                              <p:val>
                                                <p:strVal val="0-#ppt_h/2"/>
                                              </p:val>
                                            </p:tav>
                                            <p:tav tm="100000">
                                              <p:val>
                                                <p:strVal val="#ppt_y"/>
                                              </p:val>
                                            </p:tav>
                                          </p:tavLst>
                                        </p:anim>
                                      </p:childTnLst>
                                    </p:cTn>
                                  </p:par>
                                </p:childTnLst>
                              </p:cTn>
                            </p:par>
                            <p:par>
                              <p:cTn id="47" fill="hold">
                                <p:stCondLst>
                                  <p:cond delay="3000"/>
                                </p:stCondLst>
                                <p:childTnLst>
                                  <p:par>
                                    <p:cTn id="48" presetID="2" presetClass="entr" presetSubtype="1" fill="hold" grpId="0" nodeType="afterEffect" p14:presetBounceEnd="80000">
                                      <p:stCondLst>
                                        <p:cond delay="0"/>
                                      </p:stCondLst>
                                      <p:childTnLst>
                                        <p:set>
                                          <p:cBhvr>
                                            <p:cTn id="49" dur="1" fill="hold">
                                              <p:stCondLst>
                                                <p:cond delay="0"/>
                                              </p:stCondLst>
                                            </p:cTn>
                                            <p:tgtEl>
                                              <p:spTgt spid="18"/>
                                            </p:tgtEl>
                                            <p:attrNameLst>
                                              <p:attrName>style.visibility</p:attrName>
                                            </p:attrNameLst>
                                          </p:cBhvr>
                                          <p:to>
                                            <p:strVal val="visible"/>
                                          </p:to>
                                        </p:set>
                                        <p:anim calcmode="lin" valueType="num" p14:bounceEnd="80000">
                                          <p:cBhvr additive="base">
                                            <p:cTn id="50" dur="500" fill="hold"/>
                                            <p:tgtEl>
                                              <p:spTgt spid="18"/>
                                            </p:tgtEl>
                                            <p:attrNameLst>
                                              <p:attrName>ppt_x</p:attrName>
                                            </p:attrNameLst>
                                          </p:cBhvr>
                                          <p:tavLst>
                                            <p:tav tm="0">
                                              <p:val>
                                                <p:strVal val="#ppt_x"/>
                                              </p:val>
                                            </p:tav>
                                            <p:tav tm="100000">
                                              <p:val>
                                                <p:strVal val="#ppt_x"/>
                                              </p:val>
                                            </p:tav>
                                          </p:tavLst>
                                        </p:anim>
                                        <p:anim calcmode="lin" valueType="num" p14:bounceEnd="80000">
                                          <p:cBhvr additive="base">
                                            <p:cTn id="51" dur="500" fill="hold"/>
                                            <p:tgtEl>
                                              <p:spTgt spid="18"/>
                                            </p:tgtEl>
                                            <p:attrNameLst>
                                              <p:attrName>ppt_y</p:attrName>
                                            </p:attrNameLst>
                                          </p:cBhvr>
                                          <p:tavLst>
                                            <p:tav tm="0">
                                              <p:val>
                                                <p:strVal val="0-#ppt_h/2"/>
                                              </p:val>
                                            </p:tav>
                                            <p:tav tm="100000">
                                              <p:val>
                                                <p:strVal val="#ppt_y"/>
                                              </p:val>
                                            </p:tav>
                                          </p:tavLst>
                                        </p:anim>
                                      </p:childTnLst>
                                    </p:cTn>
                                  </p:par>
                                </p:childTnLst>
                              </p:cTn>
                            </p:par>
                            <p:par>
                              <p:cTn id="52" fill="hold">
                                <p:stCondLst>
                                  <p:cond delay="3500"/>
                                </p:stCondLst>
                                <p:childTnLst>
                                  <p:par>
                                    <p:cTn id="53" presetID="53" presetClass="entr" presetSubtype="16" fill="hold" grpId="0" nodeType="afterEffect">
                                      <p:stCondLst>
                                        <p:cond delay="0"/>
                                      </p:stCondLst>
                                      <p:iterate type="lt">
                                        <p:tmPct val="10000"/>
                                      </p:iterate>
                                      <p:childTnLst>
                                        <p:set>
                                          <p:cBhvr>
                                            <p:cTn id="54" dur="1" fill="hold">
                                              <p:stCondLst>
                                                <p:cond delay="0"/>
                                              </p:stCondLst>
                                            </p:cTn>
                                            <p:tgtEl>
                                              <p:spTgt spid="21"/>
                                            </p:tgtEl>
                                            <p:attrNameLst>
                                              <p:attrName>style.visibility</p:attrName>
                                            </p:attrNameLst>
                                          </p:cBhvr>
                                          <p:to>
                                            <p:strVal val="visible"/>
                                          </p:to>
                                        </p:set>
                                        <p:anim calcmode="lin" valueType="num">
                                          <p:cBhvr>
                                            <p:cTn id="55" dur="500" fill="hold"/>
                                            <p:tgtEl>
                                              <p:spTgt spid="21"/>
                                            </p:tgtEl>
                                            <p:attrNameLst>
                                              <p:attrName>ppt_w</p:attrName>
                                            </p:attrNameLst>
                                          </p:cBhvr>
                                          <p:tavLst>
                                            <p:tav tm="0">
                                              <p:val>
                                                <p:fltVal val="0"/>
                                              </p:val>
                                            </p:tav>
                                            <p:tav tm="100000">
                                              <p:val>
                                                <p:strVal val="#ppt_w"/>
                                              </p:val>
                                            </p:tav>
                                          </p:tavLst>
                                        </p:anim>
                                        <p:anim calcmode="lin" valueType="num">
                                          <p:cBhvr>
                                            <p:cTn id="56" dur="500" fill="hold"/>
                                            <p:tgtEl>
                                              <p:spTgt spid="21"/>
                                            </p:tgtEl>
                                            <p:attrNameLst>
                                              <p:attrName>ppt_h</p:attrName>
                                            </p:attrNameLst>
                                          </p:cBhvr>
                                          <p:tavLst>
                                            <p:tav tm="0">
                                              <p:val>
                                                <p:fltVal val="0"/>
                                              </p:val>
                                            </p:tav>
                                            <p:tav tm="100000">
                                              <p:val>
                                                <p:strVal val="#ppt_h"/>
                                              </p:val>
                                            </p:tav>
                                          </p:tavLst>
                                        </p:anim>
                                        <p:animEffect transition="in" filter="fade">
                                          <p:cBhvr>
                                            <p:cTn id="57" dur="500"/>
                                            <p:tgtEl>
                                              <p:spTgt spid="21"/>
                                            </p:tgtEl>
                                          </p:cBhvr>
                                        </p:animEffect>
                                      </p:childTnLst>
                                    </p:cTn>
                                  </p:par>
                                </p:childTnLst>
                              </p:cTn>
                            </p:par>
                            <p:par>
                              <p:cTn id="58" fill="hold">
                                <p:stCondLst>
                                  <p:cond delay="5200"/>
                                </p:stCondLst>
                                <p:childTnLst>
                                  <p:par>
                                    <p:cTn id="59" presetID="53" presetClass="entr" presetSubtype="16" fill="hold" grpId="0" nodeType="afterEffect">
                                      <p:stCondLst>
                                        <p:cond delay="0"/>
                                      </p:stCondLst>
                                      <p:childTnLst>
                                        <p:set>
                                          <p:cBhvr>
                                            <p:cTn id="60" dur="1" fill="hold">
                                              <p:stCondLst>
                                                <p:cond delay="0"/>
                                              </p:stCondLst>
                                            </p:cTn>
                                            <p:tgtEl>
                                              <p:spTgt spid="5"/>
                                            </p:tgtEl>
                                            <p:attrNameLst>
                                              <p:attrName>style.visibility</p:attrName>
                                            </p:attrNameLst>
                                          </p:cBhvr>
                                          <p:to>
                                            <p:strVal val="visible"/>
                                          </p:to>
                                        </p:set>
                                        <p:anim calcmode="lin" valueType="num">
                                          <p:cBhvr>
                                            <p:cTn id="61" dur="250" fill="hold"/>
                                            <p:tgtEl>
                                              <p:spTgt spid="5"/>
                                            </p:tgtEl>
                                            <p:attrNameLst>
                                              <p:attrName>ppt_w</p:attrName>
                                            </p:attrNameLst>
                                          </p:cBhvr>
                                          <p:tavLst>
                                            <p:tav tm="0">
                                              <p:val>
                                                <p:fltVal val="0"/>
                                              </p:val>
                                            </p:tav>
                                            <p:tav tm="100000">
                                              <p:val>
                                                <p:strVal val="#ppt_w"/>
                                              </p:val>
                                            </p:tav>
                                          </p:tavLst>
                                        </p:anim>
                                        <p:anim calcmode="lin" valueType="num">
                                          <p:cBhvr>
                                            <p:cTn id="62" dur="250" fill="hold"/>
                                            <p:tgtEl>
                                              <p:spTgt spid="5"/>
                                            </p:tgtEl>
                                            <p:attrNameLst>
                                              <p:attrName>ppt_h</p:attrName>
                                            </p:attrNameLst>
                                          </p:cBhvr>
                                          <p:tavLst>
                                            <p:tav tm="0">
                                              <p:val>
                                                <p:fltVal val="0"/>
                                              </p:val>
                                            </p:tav>
                                            <p:tav tm="100000">
                                              <p:val>
                                                <p:strVal val="#ppt_h"/>
                                              </p:val>
                                            </p:tav>
                                          </p:tavLst>
                                        </p:anim>
                                        <p:animEffect transition="in" filter="fade">
                                          <p:cBhvr>
                                            <p:cTn id="63" dur="250"/>
                                            <p:tgtEl>
                                              <p:spTgt spid="5"/>
                                            </p:tgtEl>
                                          </p:cBhvr>
                                        </p:animEffect>
                                      </p:childTnLst>
                                    </p:cTn>
                                  </p:par>
                                </p:childTnLst>
                              </p:cTn>
                            </p:par>
                            <p:par>
                              <p:cTn id="64" fill="hold">
                                <p:stCondLst>
                                  <p:cond delay="5450"/>
                                </p:stCondLst>
                                <p:childTnLst>
                                  <p:par>
                                    <p:cTn id="65" presetID="53" presetClass="entr" presetSubtype="16" fill="hold" grpId="0" nodeType="afterEffect">
                                      <p:stCondLst>
                                        <p:cond delay="0"/>
                                      </p:stCondLst>
                                      <p:childTnLst>
                                        <p:set>
                                          <p:cBhvr>
                                            <p:cTn id="66" dur="1" fill="hold">
                                              <p:stCondLst>
                                                <p:cond delay="0"/>
                                              </p:stCondLst>
                                            </p:cTn>
                                            <p:tgtEl>
                                              <p:spTgt spid="7"/>
                                            </p:tgtEl>
                                            <p:attrNameLst>
                                              <p:attrName>style.visibility</p:attrName>
                                            </p:attrNameLst>
                                          </p:cBhvr>
                                          <p:to>
                                            <p:strVal val="visible"/>
                                          </p:to>
                                        </p:set>
                                        <p:anim calcmode="lin" valueType="num">
                                          <p:cBhvr>
                                            <p:cTn id="67" dur="250" fill="hold"/>
                                            <p:tgtEl>
                                              <p:spTgt spid="7"/>
                                            </p:tgtEl>
                                            <p:attrNameLst>
                                              <p:attrName>ppt_w</p:attrName>
                                            </p:attrNameLst>
                                          </p:cBhvr>
                                          <p:tavLst>
                                            <p:tav tm="0">
                                              <p:val>
                                                <p:fltVal val="0"/>
                                              </p:val>
                                            </p:tav>
                                            <p:tav tm="100000">
                                              <p:val>
                                                <p:strVal val="#ppt_w"/>
                                              </p:val>
                                            </p:tav>
                                          </p:tavLst>
                                        </p:anim>
                                        <p:anim calcmode="lin" valueType="num">
                                          <p:cBhvr>
                                            <p:cTn id="68" dur="250" fill="hold"/>
                                            <p:tgtEl>
                                              <p:spTgt spid="7"/>
                                            </p:tgtEl>
                                            <p:attrNameLst>
                                              <p:attrName>ppt_h</p:attrName>
                                            </p:attrNameLst>
                                          </p:cBhvr>
                                          <p:tavLst>
                                            <p:tav tm="0">
                                              <p:val>
                                                <p:fltVal val="0"/>
                                              </p:val>
                                            </p:tav>
                                            <p:tav tm="100000">
                                              <p:val>
                                                <p:strVal val="#ppt_h"/>
                                              </p:val>
                                            </p:tav>
                                          </p:tavLst>
                                        </p:anim>
                                        <p:animEffect transition="in" filter="fade">
                                          <p:cBhvr>
                                            <p:cTn id="69" dur="250"/>
                                            <p:tgtEl>
                                              <p:spTgt spid="7"/>
                                            </p:tgtEl>
                                          </p:cBhvr>
                                        </p:animEffect>
                                      </p:childTnLst>
                                    </p:cTn>
                                  </p:par>
                                </p:childTnLst>
                              </p:cTn>
                            </p:par>
                            <p:par>
                              <p:cTn id="70" fill="hold">
                                <p:stCondLst>
                                  <p:cond delay="5700"/>
                                </p:stCondLst>
                                <p:childTnLst>
                                  <p:par>
                                    <p:cTn id="71" presetID="21" presetClass="entr" presetSubtype="1" fill="hold" grpId="0" nodeType="afterEffect">
                                      <p:stCondLst>
                                        <p:cond delay="0"/>
                                      </p:stCondLst>
                                      <p:childTnLst>
                                        <p:set>
                                          <p:cBhvr>
                                            <p:cTn id="72" dur="1" fill="hold">
                                              <p:stCondLst>
                                                <p:cond delay="0"/>
                                              </p:stCondLst>
                                            </p:cTn>
                                            <p:tgtEl>
                                              <p:spTgt spid="6"/>
                                            </p:tgtEl>
                                            <p:attrNameLst>
                                              <p:attrName>style.visibility</p:attrName>
                                            </p:attrNameLst>
                                          </p:cBhvr>
                                          <p:to>
                                            <p:strVal val="visible"/>
                                          </p:to>
                                        </p:set>
                                        <p:animEffect transition="in" filter="wheel(1)">
                                          <p:cBhvr>
                                            <p:cTn id="73" dur="250"/>
                                            <p:tgtEl>
                                              <p:spTgt spid="6"/>
                                            </p:tgtEl>
                                          </p:cBhvr>
                                        </p:animEffect>
                                      </p:childTnLst>
                                    </p:cTn>
                                  </p:par>
                                </p:childTnLst>
                              </p:cTn>
                            </p:par>
                            <p:par>
                              <p:cTn id="74" fill="hold">
                                <p:stCondLst>
                                  <p:cond delay="5950"/>
                                </p:stCondLst>
                                <p:childTnLst>
                                  <p:par>
                                    <p:cTn id="75" presetID="2" presetClass="entr" presetSubtype="1" fill="hold" grpId="0" nodeType="afterEffect" p14:presetBounceEnd="60000">
                                      <p:stCondLst>
                                        <p:cond delay="0"/>
                                      </p:stCondLst>
                                      <p:childTnLst>
                                        <p:set>
                                          <p:cBhvr>
                                            <p:cTn id="76" dur="1" fill="hold">
                                              <p:stCondLst>
                                                <p:cond delay="0"/>
                                              </p:stCondLst>
                                            </p:cTn>
                                            <p:tgtEl>
                                              <p:spTgt spid="9"/>
                                            </p:tgtEl>
                                            <p:attrNameLst>
                                              <p:attrName>style.visibility</p:attrName>
                                            </p:attrNameLst>
                                          </p:cBhvr>
                                          <p:to>
                                            <p:strVal val="visible"/>
                                          </p:to>
                                        </p:set>
                                        <p:anim calcmode="lin" valueType="num" p14:bounceEnd="60000">
                                          <p:cBhvr additive="base">
                                            <p:cTn id="77" dur="500" fill="hold"/>
                                            <p:tgtEl>
                                              <p:spTgt spid="9"/>
                                            </p:tgtEl>
                                            <p:attrNameLst>
                                              <p:attrName>ppt_x</p:attrName>
                                            </p:attrNameLst>
                                          </p:cBhvr>
                                          <p:tavLst>
                                            <p:tav tm="0">
                                              <p:val>
                                                <p:strVal val="#ppt_x"/>
                                              </p:val>
                                            </p:tav>
                                            <p:tav tm="100000">
                                              <p:val>
                                                <p:strVal val="#ppt_x"/>
                                              </p:val>
                                            </p:tav>
                                          </p:tavLst>
                                        </p:anim>
                                        <p:anim calcmode="lin" valueType="num" p14:bounceEnd="60000">
                                          <p:cBhvr additive="base">
                                            <p:cTn id="78" dur="500" fill="hold"/>
                                            <p:tgtEl>
                                              <p:spTgt spid="9"/>
                                            </p:tgtEl>
                                            <p:attrNameLst>
                                              <p:attrName>ppt_y</p:attrName>
                                            </p:attrNameLst>
                                          </p:cBhvr>
                                          <p:tavLst>
                                            <p:tav tm="0">
                                              <p:val>
                                                <p:strVal val="0-#ppt_h/2"/>
                                              </p:val>
                                            </p:tav>
                                            <p:tav tm="100000">
                                              <p:val>
                                                <p:strVal val="#ppt_y"/>
                                              </p:val>
                                            </p:tav>
                                          </p:tavLst>
                                        </p:anim>
                                      </p:childTnLst>
                                    </p:cTn>
                                  </p:par>
                                </p:childTnLst>
                              </p:cTn>
                            </p:par>
                            <p:par>
                              <p:cTn id="79" fill="hold">
                                <p:stCondLst>
                                  <p:cond delay="6450"/>
                                </p:stCondLst>
                                <p:childTnLst>
                                  <p:par>
                                    <p:cTn id="80" presetID="2" presetClass="entr" presetSubtype="1" fill="hold" grpId="0" nodeType="afterEffect" p14:presetBounceEnd="80000">
                                      <p:stCondLst>
                                        <p:cond delay="0"/>
                                      </p:stCondLst>
                                      <p:childTnLst>
                                        <p:set>
                                          <p:cBhvr>
                                            <p:cTn id="81" dur="1" fill="hold">
                                              <p:stCondLst>
                                                <p:cond delay="0"/>
                                              </p:stCondLst>
                                            </p:cTn>
                                            <p:tgtEl>
                                              <p:spTgt spid="8"/>
                                            </p:tgtEl>
                                            <p:attrNameLst>
                                              <p:attrName>style.visibility</p:attrName>
                                            </p:attrNameLst>
                                          </p:cBhvr>
                                          <p:to>
                                            <p:strVal val="visible"/>
                                          </p:to>
                                        </p:set>
                                        <p:anim calcmode="lin" valueType="num" p14:bounceEnd="80000">
                                          <p:cBhvr additive="base">
                                            <p:cTn id="82" dur="500" fill="hold"/>
                                            <p:tgtEl>
                                              <p:spTgt spid="8"/>
                                            </p:tgtEl>
                                            <p:attrNameLst>
                                              <p:attrName>ppt_x</p:attrName>
                                            </p:attrNameLst>
                                          </p:cBhvr>
                                          <p:tavLst>
                                            <p:tav tm="0">
                                              <p:val>
                                                <p:strVal val="#ppt_x"/>
                                              </p:val>
                                            </p:tav>
                                            <p:tav tm="100000">
                                              <p:val>
                                                <p:strVal val="#ppt_x"/>
                                              </p:val>
                                            </p:tav>
                                          </p:tavLst>
                                        </p:anim>
                                        <p:anim calcmode="lin" valueType="num" p14:bounceEnd="80000">
                                          <p:cBhvr additive="base">
                                            <p:cTn id="83" dur="500" fill="hold"/>
                                            <p:tgtEl>
                                              <p:spTgt spid="8"/>
                                            </p:tgtEl>
                                            <p:attrNameLst>
                                              <p:attrName>ppt_y</p:attrName>
                                            </p:attrNameLst>
                                          </p:cBhvr>
                                          <p:tavLst>
                                            <p:tav tm="0">
                                              <p:val>
                                                <p:strVal val="0-#ppt_h/2"/>
                                              </p:val>
                                            </p:tav>
                                            <p:tav tm="100000">
                                              <p:val>
                                                <p:strVal val="#ppt_y"/>
                                              </p:val>
                                            </p:tav>
                                          </p:tavLst>
                                        </p:anim>
                                      </p:childTnLst>
                                    </p:cTn>
                                  </p:par>
                                </p:childTnLst>
                              </p:cTn>
                            </p:par>
                            <p:par>
                              <p:cTn id="84" fill="hold">
                                <p:stCondLst>
                                  <p:cond delay="6950"/>
                                </p:stCondLst>
                                <p:childTnLst>
                                  <p:par>
                                    <p:cTn id="85" presetID="53" presetClass="entr" presetSubtype="16" fill="hold" grpId="0" nodeType="afterEffect">
                                      <p:stCondLst>
                                        <p:cond delay="0"/>
                                      </p:stCondLst>
                                      <p:iterate type="lt">
                                        <p:tmPct val="10000"/>
                                      </p:iterate>
                                      <p:childTnLst>
                                        <p:set>
                                          <p:cBhvr>
                                            <p:cTn id="86" dur="1" fill="hold">
                                              <p:stCondLst>
                                                <p:cond delay="0"/>
                                              </p:stCondLst>
                                            </p:cTn>
                                            <p:tgtEl>
                                              <p:spTgt spid="20"/>
                                            </p:tgtEl>
                                            <p:attrNameLst>
                                              <p:attrName>style.visibility</p:attrName>
                                            </p:attrNameLst>
                                          </p:cBhvr>
                                          <p:to>
                                            <p:strVal val="visible"/>
                                          </p:to>
                                        </p:set>
                                        <p:anim calcmode="lin" valueType="num">
                                          <p:cBhvr>
                                            <p:cTn id="87" dur="500" fill="hold"/>
                                            <p:tgtEl>
                                              <p:spTgt spid="20"/>
                                            </p:tgtEl>
                                            <p:attrNameLst>
                                              <p:attrName>ppt_w</p:attrName>
                                            </p:attrNameLst>
                                          </p:cBhvr>
                                          <p:tavLst>
                                            <p:tav tm="0">
                                              <p:val>
                                                <p:fltVal val="0"/>
                                              </p:val>
                                            </p:tav>
                                            <p:tav tm="100000">
                                              <p:val>
                                                <p:strVal val="#ppt_w"/>
                                              </p:val>
                                            </p:tav>
                                          </p:tavLst>
                                        </p:anim>
                                        <p:anim calcmode="lin" valueType="num">
                                          <p:cBhvr>
                                            <p:cTn id="88" dur="500" fill="hold"/>
                                            <p:tgtEl>
                                              <p:spTgt spid="20"/>
                                            </p:tgtEl>
                                            <p:attrNameLst>
                                              <p:attrName>ppt_h</p:attrName>
                                            </p:attrNameLst>
                                          </p:cBhvr>
                                          <p:tavLst>
                                            <p:tav tm="0">
                                              <p:val>
                                                <p:fltVal val="0"/>
                                              </p:val>
                                            </p:tav>
                                            <p:tav tm="100000">
                                              <p:val>
                                                <p:strVal val="#ppt_h"/>
                                              </p:val>
                                            </p:tav>
                                          </p:tavLst>
                                        </p:anim>
                                        <p:animEffect transition="in" filter="fade">
                                          <p:cBhvr>
                                            <p:cTn id="89" dur="500"/>
                                            <p:tgtEl>
                                              <p:spTgt spid="20"/>
                                            </p:tgtEl>
                                          </p:cBhvr>
                                        </p:animEffect>
                                      </p:childTnLst>
                                    </p:cTn>
                                  </p:par>
                                </p:childTnLst>
                              </p:cTn>
                            </p:par>
                            <p:par>
                              <p:cTn id="90" fill="hold">
                                <p:stCondLst>
                                  <p:cond delay="8650"/>
                                </p:stCondLst>
                                <p:childTnLst>
                                  <p:par>
                                    <p:cTn id="91" presetID="53" presetClass="entr" presetSubtype="16" fill="hold" grpId="0" nodeType="afterEffect">
                                      <p:stCondLst>
                                        <p:cond delay="0"/>
                                      </p:stCondLst>
                                      <p:childTnLst>
                                        <p:set>
                                          <p:cBhvr>
                                            <p:cTn id="92" dur="1" fill="hold">
                                              <p:stCondLst>
                                                <p:cond delay="0"/>
                                              </p:stCondLst>
                                            </p:cTn>
                                            <p:tgtEl>
                                              <p:spTgt spid="10"/>
                                            </p:tgtEl>
                                            <p:attrNameLst>
                                              <p:attrName>style.visibility</p:attrName>
                                            </p:attrNameLst>
                                          </p:cBhvr>
                                          <p:to>
                                            <p:strVal val="visible"/>
                                          </p:to>
                                        </p:set>
                                        <p:anim calcmode="lin" valueType="num">
                                          <p:cBhvr>
                                            <p:cTn id="93" dur="500" fill="hold"/>
                                            <p:tgtEl>
                                              <p:spTgt spid="10"/>
                                            </p:tgtEl>
                                            <p:attrNameLst>
                                              <p:attrName>ppt_w</p:attrName>
                                            </p:attrNameLst>
                                          </p:cBhvr>
                                          <p:tavLst>
                                            <p:tav tm="0">
                                              <p:val>
                                                <p:fltVal val="0"/>
                                              </p:val>
                                            </p:tav>
                                            <p:tav tm="100000">
                                              <p:val>
                                                <p:strVal val="#ppt_w"/>
                                              </p:val>
                                            </p:tav>
                                          </p:tavLst>
                                        </p:anim>
                                        <p:anim calcmode="lin" valueType="num">
                                          <p:cBhvr>
                                            <p:cTn id="94" dur="500" fill="hold"/>
                                            <p:tgtEl>
                                              <p:spTgt spid="10"/>
                                            </p:tgtEl>
                                            <p:attrNameLst>
                                              <p:attrName>ppt_h</p:attrName>
                                            </p:attrNameLst>
                                          </p:cBhvr>
                                          <p:tavLst>
                                            <p:tav tm="0">
                                              <p:val>
                                                <p:fltVal val="0"/>
                                              </p:val>
                                            </p:tav>
                                            <p:tav tm="100000">
                                              <p:val>
                                                <p:strVal val="#ppt_h"/>
                                              </p:val>
                                            </p:tav>
                                          </p:tavLst>
                                        </p:anim>
                                        <p:animEffect transition="in" filter="fade">
                                          <p:cBhvr>
                                            <p:cTn id="95" dur="500"/>
                                            <p:tgtEl>
                                              <p:spTgt spid="10"/>
                                            </p:tgtEl>
                                          </p:cBhvr>
                                        </p:animEffect>
                                      </p:childTnLst>
                                    </p:cTn>
                                  </p:par>
                                </p:childTnLst>
                              </p:cTn>
                            </p:par>
                            <p:par>
                              <p:cTn id="96" fill="hold">
                                <p:stCondLst>
                                  <p:cond delay="9150"/>
                                </p:stCondLst>
                                <p:childTnLst>
                                  <p:par>
                                    <p:cTn id="97" presetID="53" presetClass="entr" presetSubtype="16" fill="hold" grpId="0" nodeType="afterEffect">
                                      <p:stCondLst>
                                        <p:cond delay="0"/>
                                      </p:stCondLst>
                                      <p:childTnLst>
                                        <p:set>
                                          <p:cBhvr>
                                            <p:cTn id="98" dur="1" fill="hold">
                                              <p:stCondLst>
                                                <p:cond delay="0"/>
                                              </p:stCondLst>
                                            </p:cTn>
                                            <p:tgtEl>
                                              <p:spTgt spid="12"/>
                                            </p:tgtEl>
                                            <p:attrNameLst>
                                              <p:attrName>style.visibility</p:attrName>
                                            </p:attrNameLst>
                                          </p:cBhvr>
                                          <p:to>
                                            <p:strVal val="visible"/>
                                          </p:to>
                                        </p:set>
                                        <p:anim calcmode="lin" valueType="num">
                                          <p:cBhvr>
                                            <p:cTn id="99" dur="500" fill="hold"/>
                                            <p:tgtEl>
                                              <p:spTgt spid="12"/>
                                            </p:tgtEl>
                                            <p:attrNameLst>
                                              <p:attrName>ppt_w</p:attrName>
                                            </p:attrNameLst>
                                          </p:cBhvr>
                                          <p:tavLst>
                                            <p:tav tm="0">
                                              <p:val>
                                                <p:fltVal val="0"/>
                                              </p:val>
                                            </p:tav>
                                            <p:tav tm="100000">
                                              <p:val>
                                                <p:strVal val="#ppt_w"/>
                                              </p:val>
                                            </p:tav>
                                          </p:tavLst>
                                        </p:anim>
                                        <p:anim calcmode="lin" valueType="num">
                                          <p:cBhvr>
                                            <p:cTn id="100" dur="500" fill="hold"/>
                                            <p:tgtEl>
                                              <p:spTgt spid="12"/>
                                            </p:tgtEl>
                                            <p:attrNameLst>
                                              <p:attrName>ppt_h</p:attrName>
                                            </p:attrNameLst>
                                          </p:cBhvr>
                                          <p:tavLst>
                                            <p:tav tm="0">
                                              <p:val>
                                                <p:fltVal val="0"/>
                                              </p:val>
                                            </p:tav>
                                            <p:tav tm="100000">
                                              <p:val>
                                                <p:strVal val="#ppt_h"/>
                                              </p:val>
                                            </p:tav>
                                          </p:tavLst>
                                        </p:anim>
                                        <p:animEffect transition="in" filter="fade">
                                          <p:cBhvr>
                                            <p:cTn id="101" dur="500"/>
                                            <p:tgtEl>
                                              <p:spTgt spid="12"/>
                                            </p:tgtEl>
                                          </p:cBhvr>
                                        </p:animEffect>
                                      </p:childTnLst>
                                    </p:cTn>
                                  </p:par>
                                </p:childTnLst>
                              </p:cTn>
                            </p:par>
                            <p:par>
                              <p:cTn id="102" fill="hold">
                                <p:stCondLst>
                                  <p:cond delay="9650"/>
                                </p:stCondLst>
                                <p:childTnLst>
                                  <p:par>
                                    <p:cTn id="103" presetID="21" presetClass="entr" presetSubtype="1" fill="hold" grpId="0" nodeType="afterEffect">
                                      <p:stCondLst>
                                        <p:cond delay="0"/>
                                      </p:stCondLst>
                                      <p:childTnLst>
                                        <p:set>
                                          <p:cBhvr>
                                            <p:cTn id="104" dur="1" fill="hold">
                                              <p:stCondLst>
                                                <p:cond delay="0"/>
                                              </p:stCondLst>
                                            </p:cTn>
                                            <p:tgtEl>
                                              <p:spTgt spid="11"/>
                                            </p:tgtEl>
                                            <p:attrNameLst>
                                              <p:attrName>style.visibility</p:attrName>
                                            </p:attrNameLst>
                                          </p:cBhvr>
                                          <p:to>
                                            <p:strVal val="visible"/>
                                          </p:to>
                                        </p:set>
                                        <p:animEffect transition="in" filter="wheel(1)">
                                          <p:cBhvr>
                                            <p:cTn id="105" dur="250"/>
                                            <p:tgtEl>
                                              <p:spTgt spid="11"/>
                                            </p:tgtEl>
                                          </p:cBhvr>
                                        </p:animEffect>
                                      </p:childTnLst>
                                    </p:cTn>
                                  </p:par>
                                </p:childTnLst>
                              </p:cTn>
                            </p:par>
                            <p:par>
                              <p:cTn id="106" fill="hold">
                                <p:stCondLst>
                                  <p:cond delay="9900"/>
                                </p:stCondLst>
                                <p:childTnLst>
                                  <p:par>
                                    <p:cTn id="107" presetID="2" presetClass="entr" presetSubtype="1" fill="hold" grpId="0" nodeType="afterEffect" p14:presetBounceEnd="60000">
                                      <p:stCondLst>
                                        <p:cond delay="0"/>
                                      </p:stCondLst>
                                      <p:childTnLst>
                                        <p:set>
                                          <p:cBhvr>
                                            <p:cTn id="108" dur="1" fill="hold">
                                              <p:stCondLst>
                                                <p:cond delay="0"/>
                                              </p:stCondLst>
                                            </p:cTn>
                                            <p:tgtEl>
                                              <p:spTgt spid="14"/>
                                            </p:tgtEl>
                                            <p:attrNameLst>
                                              <p:attrName>style.visibility</p:attrName>
                                            </p:attrNameLst>
                                          </p:cBhvr>
                                          <p:to>
                                            <p:strVal val="visible"/>
                                          </p:to>
                                        </p:set>
                                        <p:anim calcmode="lin" valueType="num" p14:bounceEnd="60000">
                                          <p:cBhvr additive="base">
                                            <p:cTn id="109" dur="500" fill="hold"/>
                                            <p:tgtEl>
                                              <p:spTgt spid="14"/>
                                            </p:tgtEl>
                                            <p:attrNameLst>
                                              <p:attrName>ppt_x</p:attrName>
                                            </p:attrNameLst>
                                          </p:cBhvr>
                                          <p:tavLst>
                                            <p:tav tm="0">
                                              <p:val>
                                                <p:strVal val="#ppt_x"/>
                                              </p:val>
                                            </p:tav>
                                            <p:tav tm="100000">
                                              <p:val>
                                                <p:strVal val="#ppt_x"/>
                                              </p:val>
                                            </p:tav>
                                          </p:tavLst>
                                        </p:anim>
                                        <p:anim calcmode="lin" valueType="num" p14:bounceEnd="60000">
                                          <p:cBhvr additive="base">
                                            <p:cTn id="110" dur="500" fill="hold"/>
                                            <p:tgtEl>
                                              <p:spTgt spid="14"/>
                                            </p:tgtEl>
                                            <p:attrNameLst>
                                              <p:attrName>ppt_y</p:attrName>
                                            </p:attrNameLst>
                                          </p:cBhvr>
                                          <p:tavLst>
                                            <p:tav tm="0">
                                              <p:val>
                                                <p:strVal val="0-#ppt_h/2"/>
                                              </p:val>
                                            </p:tav>
                                            <p:tav tm="100000">
                                              <p:val>
                                                <p:strVal val="#ppt_y"/>
                                              </p:val>
                                            </p:tav>
                                          </p:tavLst>
                                        </p:anim>
                                      </p:childTnLst>
                                    </p:cTn>
                                  </p:par>
                                </p:childTnLst>
                              </p:cTn>
                            </p:par>
                            <p:par>
                              <p:cTn id="111" fill="hold">
                                <p:stCondLst>
                                  <p:cond delay="10400"/>
                                </p:stCondLst>
                                <p:childTnLst>
                                  <p:par>
                                    <p:cTn id="112" presetID="2" presetClass="entr" presetSubtype="1" fill="hold" grpId="0" nodeType="afterEffect" p14:presetBounceEnd="80000">
                                      <p:stCondLst>
                                        <p:cond delay="0"/>
                                      </p:stCondLst>
                                      <p:childTnLst>
                                        <p:set>
                                          <p:cBhvr>
                                            <p:cTn id="113" dur="1" fill="hold">
                                              <p:stCondLst>
                                                <p:cond delay="0"/>
                                              </p:stCondLst>
                                            </p:cTn>
                                            <p:tgtEl>
                                              <p:spTgt spid="13"/>
                                            </p:tgtEl>
                                            <p:attrNameLst>
                                              <p:attrName>style.visibility</p:attrName>
                                            </p:attrNameLst>
                                          </p:cBhvr>
                                          <p:to>
                                            <p:strVal val="visible"/>
                                          </p:to>
                                        </p:set>
                                        <p:anim calcmode="lin" valueType="num" p14:bounceEnd="80000">
                                          <p:cBhvr additive="base">
                                            <p:cTn id="114" dur="500" fill="hold"/>
                                            <p:tgtEl>
                                              <p:spTgt spid="13"/>
                                            </p:tgtEl>
                                            <p:attrNameLst>
                                              <p:attrName>ppt_x</p:attrName>
                                            </p:attrNameLst>
                                          </p:cBhvr>
                                          <p:tavLst>
                                            <p:tav tm="0">
                                              <p:val>
                                                <p:strVal val="#ppt_x"/>
                                              </p:val>
                                            </p:tav>
                                            <p:tav tm="100000">
                                              <p:val>
                                                <p:strVal val="#ppt_x"/>
                                              </p:val>
                                            </p:tav>
                                          </p:tavLst>
                                        </p:anim>
                                        <p:anim calcmode="lin" valueType="num" p14:bounceEnd="80000">
                                          <p:cBhvr additive="base">
                                            <p:cTn id="115" dur="500" fill="hold"/>
                                            <p:tgtEl>
                                              <p:spTgt spid="13"/>
                                            </p:tgtEl>
                                            <p:attrNameLst>
                                              <p:attrName>ppt_y</p:attrName>
                                            </p:attrNameLst>
                                          </p:cBhvr>
                                          <p:tavLst>
                                            <p:tav tm="0">
                                              <p:val>
                                                <p:strVal val="0-#ppt_h/2"/>
                                              </p:val>
                                            </p:tav>
                                            <p:tav tm="100000">
                                              <p:val>
                                                <p:strVal val="#ppt_y"/>
                                              </p:val>
                                            </p:tav>
                                          </p:tavLst>
                                        </p:anim>
                                      </p:childTnLst>
                                    </p:cTn>
                                  </p:par>
                                </p:childTnLst>
                              </p:cTn>
                            </p:par>
                            <p:par>
                              <p:cTn id="116" fill="hold">
                                <p:stCondLst>
                                  <p:cond delay="10900"/>
                                </p:stCondLst>
                                <p:childTnLst>
                                  <p:par>
                                    <p:cTn id="117" presetID="53" presetClass="entr" presetSubtype="16" fill="hold" grpId="0" nodeType="afterEffect">
                                      <p:stCondLst>
                                        <p:cond delay="0"/>
                                      </p:stCondLst>
                                      <p:iterate type="lt">
                                        <p:tmPct val="10000"/>
                                      </p:iterate>
                                      <p:childTnLst>
                                        <p:set>
                                          <p:cBhvr>
                                            <p:cTn id="118" dur="1" fill="hold">
                                              <p:stCondLst>
                                                <p:cond delay="0"/>
                                              </p:stCondLst>
                                            </p:cTn>
                                            <p:tgtEl>
                                              <p:spTgt spid="22"/>
                                            </p:tgtEl>
                                            <p:attrNameLst>
                                              <p:attrName>style.visibility</p:attrName>
                                            </p:attrNameLst>
                                          </p:cBhvr>
                                          <p:to>
                                            <p:strVal val="visible"/>
                                          </p:to>
                                        </p:set>
                                        <p:anim calcmode="lin" valueType="num">
                                          <p:cBhvr>
                                            <p:cTn id="119" dur="500" fill="hold"/>
                                            <p:tgtEl>
                                              <p:spTgt spid="22"/>
                                            </p:tgtEl>
                                            <p:attrNameLst>
                                              <p:attrName>ppt_w</p:attrName>
                                            </p:attrNameLst>
                                          </p:cBhvr>
                                          <p:tavLst>
                                            <p:tav tm="0">
                                              <p:val>
                                                <p:fltVal val="0"/>
                                              </p:val>
                                            </p:tav>
                                            <p:tav tm="100000">
                                              <p:val>
                                                <p:strVal val="#ppt_w"/>
                                              </p:val>
                                            </p:tav>
                                          </p:tavLst>
                                        </p:anim>
                                        <p:anim calcmode="lin" valueType="num">
                                          <p:cBhvr>
                                            <p:cTn id="120" dur="500" fill="hold"/>
                                            <p:tgtEl>
                                              <p:spTgt spid="22"/>
                                            </p:tgtEl>
                                            <p:attrNameLst>
                                              <p:attrName>ppt_h</p:attrName>
                                            </p:attrNameLst>
                                          </p:cBhvr>
                                          <p:tavLst>
                                            <p:tav tm="0">
                                              <p:val>
                                                <p:fltVal val="0"/>
                                              </p:val>
                                            </p:tav>
                                            <p:tav tm="100000">
                                              <p:val>
                                                <p:strVal val="#ppt_h"/>
                                              </p:val>
                                            </p:tav>
                                          </p:tavLst>
                                        </p:anim>
                                        <p:animEffect transition="in" filter="fade">
                                          <p:cBhvr>
                                            <p:cTn id="12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5" grpId="0" animBg="1"/>
          <p:bldGraphic spid="6" grpId="0">
            <p:bldAsOne/>
          </p:bldGraphic>
          <p:bldP spid="7" grpId="0" animBg="1"/>
          <p:bldP spid="8" grpId="0"/>
          <p:bldP spid="9" grpId="0" animBg="1"/>
          <p:bldP spid="10" grpId="0" animBg="1"/>
          <p:bldGraphic spid="11" grpId="0">
            <p:bldAsOne/>
          </p:bldGraphic>
          <p:bldP spid="12" grpId="0" animBg="1"/>
          <p:bldP spid="13" grpId="0"/>
          <p:bldP spid="14" grpId="0" animBg="1"/>
          <p:bldP spid="15" grpId="0" animBg="1"/>
          <p:bldGraphic spid="16" grpId="0">
            <p:bldAsOne/>
          </p:bldGraphic>
          <p:bldP spid="17" grpId="0" animBg="1"/>
          <p:bldP spid="18" grpId="0"/>
          <p:bldP spid="19" grpId="0" animBg="1"/>
          <p:bldP spid="20" grpId="0"/>
          <p:bldP spid="21" grpId="0"/>
          <p:bldP spid="22" grpId="0"/>
        </p:bldLst>
      </p:timing>
    </mc:Choice>
    <mc:Fallback xmlns:p15="http://schemas.microsoft.com/office/powerpoint/2012/main" xmlns:c="http://schemas.openxmlformats.org/drawingml/2006/chart"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0 -4.44444E-6 L -0.52956 -4.44444E-6 " pathEditMode="relative" rAng="0" ptsTypes="AA">
                                          <p:cBhvr>
                                            <p:cTn id="11" dur="1000" spd="-100000" fill="hold"/>
                                            <p:tgtEl>
                                              <p:spTgt spid="2"/>
                                            </p:tgtEl>
                                            <p:attrNameLst>
                                              <p:attrName>ppt_x</p:attrName>
                                              <p:attrName>ppt_y</p:attrName>
                                            </p:attrNameLst>
                                          </p:cBhvr>
                                          <p:rCtr x="-26484" y="0"/>
                                        </p:animMotion>
                                      </p:childTnLst>
                                    </p:cTn>
                                  </p:par>
                                  <p:par>
                                    <p:cTn id="12" presetID="53"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par>
                                    <p:cTn id="17" presetID="35" presetClass="path" presetSubtype="0" accel="50000" decel="50000" fill="hold" grpId="1" nodeType="withEffect">
                                      <p:stCondLst>
                                        <p:cond delay="0"/>
                                      </p:stCondLst>
                                      <p:childTnLst>
                                        <p:animMotion origin="layout" path="M 0 2.59259E-6 L 0.12148 2.59259E-6 " pathEditMode="relative" rAng="0" ptsTypes="AA">
                                          <p:cBhvr>
                                            <p:cTn id="18" dur="1000" spd="-100000" fill="hold"/>
                                            <p:tgtEl>
                                              <p:spTgt spid="3"/>
                                            </p:tgtEl>
                                            <p:attrNameLst>
                                              <p:attrName>ppt_x</p:attrName>
                                              <p:attrName>ppt_y</p:attrName>
                                            </p:attrNameLst>
                                          </p:cBhvr>
                                          <p:rCtr x="6068" y="0"/>
                                        </p:animMotion>
                                      </p:childTnLst>
                                    </p:cTn>
                                  </p:par>
                                </p:childTnLst>
                              </p:cTn>
                            </p:par>
                            <p:par>
                              <p:cTn id="19" fill="hold">
                                <p:stCondLst>
                                  <p:cond delay="1000"/>
                                </p:stCondLst>
                                <p:childTnLst>
                                  <p:par>
                                    <p:cTn id="20" presetID="23" presetClass="entr" presetSubtype="528"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 calcmode="lin" valueType="num">
                                          <p:cBhvr>
                                            <p:cTn id="24" dur="500" fill="hold"/>
                                            <p:tgtEl>
                                              <p:spTgt spid="4"/>
                                            </p:tgtEl>
                                            <p:attrNameLst>
                                              <p:attrName>ppt_x</p:attrName>
                                            </p:attrNameLst>
                                          </p:cBhvr>
                                          <p:tavLst>
                                            <p:tav tm="0">
                                              <p:val>
                                                <p:fltVal val="0.5"/>
                                              </p:val>
                                            </p:tav>
                                            <p:tav tm="100000">
                                              <p:val>
                                                <p:strVal val="#ppt_x"/>
                                              </p:val>
                                            </p:tav>
                                          </p:tavLst>
                                        </p:anim>
                                        <p:anim calcmode="lin" valueType="num">
                                          <p:cBhvr>
                                            <p:cTn id="25" dur="500" fill="hold"/>
                                            <p:tgtEl>
                                              <p:spTgt spid="4"/>
                                            </p:tgtEl>
                                            <p:attrNameLst>
                                              <p:attrName>ppt_y</p:attrName>
                                            </p:attrNameLst>
                                          </p:cBhvr>
                                          <p:tavLst>
                                            <p:tav tm="0">
                                              <p:val>
                                                <p:fltVal val="0.5"/>
                                              </p:val>
                                            </p:tav>
                                            <p:tav tm="100000">
                                              <p:val>
                                                <p:strVal val="#ppt_y"/>
                                              </p:val>
                                            </p:tav>
                                          </p:tavLst>
                                        </p:anim>
                                      </p:childTnLst>
                                    </p:cTn>
                                  </p:par>
                                </p:childTnLst>
                              </p:cTn>
                            </p:par>
                            <p:par>
                              <p:cTn id="26" fill="hold">
                                <p:stCondLst>
                                  <p:cond delay="1500"/>
                                </p:stCondLst>
                                <p:childTnLst>
                                  <p:par>
                                    <p:cTn id="27" presetID="53" presetClass="entr" presetSubtype="16" fill="hold" grpId="0" nodeType="after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p:cTn id="29" dur="500" fill="hold"/>
                                            <p:tgtEl>
                                              <p:spTgt spid="15"/>
                                            </p:tgtEl>
                                            <p:attrNameLst>
                                              <p:attrName>ppt_w</p:attrName>
                                            </p:attrNameLst>
                                          </p:cBhvr>
                                          <p:tavLst>
                                            <p:tav tm="0">
                                              <p:val>
                                                <p:fltVal val="0"/>
                                              </p:val>
                                            </p:tav>
                                            <p:tav tm="100000">
                                              <p:val>
                                                <p:strVal val="#ppt_w"/>
                                              </p:val>
                                            </p:tav>
                                          </p:tavLst>
                                        </p:anim>
                                        <p:anim calcmode="lin" valueType="num">
                                          <p:cBhvr>
                                            <p:cTn id="30" dur="500" fill="hold"/>
                                            <p:tgtEl>
                                              <p:spTgt spid="15"/>
                                            </p:tgtEl>
                                            <p:attrNameLst>
                                              <p:attrName>ppt_h</p:attrName>
                                            </p:attrNameLst>
                                          </p:cBhvr>
                                          <p:tavLst>
                                            <p:tav tm="0">
                                              <p:val>
                                                <p:fltVal val="0"/>
                                              </p:val>
                                            </p:tav>
                                            <p:tav tm="100000">
                                              <p:val>
                                                <p:strVal val="#ppt_h"/>
                                              </p:val>
                                            </p:tav>
                                          </p:tavLst>
                                        </p:anim>
                                        <p:animEffect transition="in" filter="fade">
                                          <p:cBhvr>
                                            <p:cTn id="31" dur="500"/>
                                            <p:tgtEl>
                                              <p:spTgt spid="15"/>
                                            </p:tgtEl>
                                          </p:cBhvr>
                                        </p:animEffect>
                                      </p:childTnLst>
                                    </p:cTn>
                                  </p:par>
                                </p:childTnLst>
                              </p:cTn>
                            </p:par>
                            <p:par>
                              <p:cTn id="32" fill="hold">
                                <p:stCondLst>
                                  <p:cond delay="2000"/>
                                </p:stCondLst>
                                <p:childTnLst>
                                  <p:par>
                                    <p:cTn id="33" presetID="53" presetClass="entr" presetSubtype="16" fill="hold" grpId="0" nodeType="after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p:cTn id="35" dur="250" fill="hold"/>
                                            <p:tgtEl>
                                              <p:spTgt spid="17"/>
                                            </p:tgtEl>
                                            <p:attrNameLst>
                                              <p:attrName>ppt_w</p:attrName>
                                            </p:attrNameLst>
                                          </p:cBhvr>
                                          <p:tavLst>
                                            <p:tav tm="0">
                                              <p:val>
                                                <p:fltVal val="0"/>
                                              </p:val>
                                            </p:tav>
                                            <p:tav tm="100000">
                                              <p:val>
                                                <p:strVal val="#ppt_w"/>
                                              </p:val>
                                            </p:tav>
                                          </p:tavLst>
                                        </p:anim>
                                        <p:anim calcmode="lin" valueType="num">
                                          <p:cBhvr>
                                            <p:cTn id="36" dur="250" fill="hold"/>
                                            <p:tgtEl>
                                              <p:spTgt spid="17"/>
                                            </p:tgtEl>
                                            <p:attrNameLst>
                                              <p:attrName>ppt_h</p:attrName>
                                            </p:attrNameLst>
                                          </p:cBhvr>
                                          <p:tavLst>
                                            <p:tav tm="0">
                                              <p:val>
                                                <p:fltVal val="0"/>
                                              </p:val>
                                            </p:tav>
                                            <p:tav tm="100000">
                                              <p:val>
                                                <p:strVal val="#ppt_h"/>
                                              </p:val>
                                            </p:tav>
                                          </p:tavLst>
                                        </p:anim>
                                        <p:animEffect transition="in" filter="fade">
                                          <p:cBhvr>
                                            <p:cTn id="37" dur="250"/>
                                            <p:tgtEl>
                                              <p:spTgt spid="17"/>
                                            </p:tgtEl>
                                          </p:cBhvr>
                                        </p:animEffect>
                                      </p:childTnLst>
                                    </p:cTn>
                                  </p:par>
                                </p:childTnLst>
                              </p:cTn>
                            </p:par>
                            <p:par>
                              <p:cTn id="38" fill="hold">
                                <p:stCondLst>
                                  <p:cond delay="2250"/>
                                </p:stCondLst>
                                <p:childTnLst>
                                  <p:par>
                                    <p:cTn id="39" presetID="21" presetClass="entr" presetSubtype="1"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wheel(1)">
                                          <p:cBhvr>
                                            <p:cTn id="41" dur="250"/>
                                            <p:tgtEl>
                                              <p:spTgt spid="16"/>
                                            </p:tgtEl>
                                          </p:cBhvr>
                                        </p:animEffect>
                                      </p:childTnLst>
                                    </p:cTn>
                                  </p:par>
                                </p:childTnLst>
                              </p:cTn>
                            </p:par>
                            <p:par>
                              <p:cTn id="42" fill="hold">
                                <p:stCondLst>
                                  <p:cond delay="2500"/>
                                </p:stCondLst>
                                <p:childTnLst>
                                  <p:par>
                                    <p:cTn id="43" presetID="2" presetClass="entr" presetSubtype="1"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additive="base">
                                            <p:cTn id="45" dur="500" fill="hold"/>
                                            <p:tgtEl>
                                              <p:spTgt spid="19"/>
                                            </p:tgtEl>
                                            <p:attrNameLst>
                                              <p:attrName>ppt_x</p:attrName>
                                            </p:attrNameLst>
                                          </p:cBhvr>
                                          <p:tavLst>
                                            <p:tav tm="0">
                                              <p:val>
                                                <p:strVal val="#ppt_x"/>
                                              </p:val>
                                            </p:tav>
                                            <p:tav tm="100000">
                                              <p:val>
                                                <p:strVal val="#ppt_x"/>
                                              </p:val>
                                            </p:tav>
                                          </p:tavLst>
                                        </p:anim>
                                        <p:anim calcmode="lin" valueType="num">
                                          <p:cBhvr additive="base">
                                            <p:cTn id="46" dur="500" fill="hold"/>
                                            <p:tgtEl>
                                              <p:spTgt spid="19"/>
                                            </p:tgtEl>
                                            <p:attrNameLst>
                                              <p:attrName>ppt_y</p:attrName>
                                            </p:attrNameLst>
                                          </p:cBhvr>
                                          <p:tavLst>
                                            <p:tav tm="0">
                                              <p:val>
                                                <p:strVal val="0-#ppt_h/2"/>
                                              </p:val>
                                            </p:tav>
                                            <p:tav tm="100000">
                                              <p:val>
                                                <p:strVal val="#ppt_y"/>
                                              </p:val>
                                            </p:tav>
                                          </p:tavLst>
                                        </p:anim>
                                      </p:childTnLst>
                                    </p:cTn>
                                  </p:par>
                                </p:childTnLst>
                              </p:cTn>
                            </p:par>
                            <p:par>
                              <p:cTn id="47" fill="hold">
                                <p:stCondLst>
                                  <p:cond delay="3000"/>
                                </p:stCondLst>
                                <p:childTnLst>
                                  <p:par>
                                    <p:cTn id="48" presetID="2" presetClass="entr" presetSubtype="1" fill="hold" grpId="0" nodeType="afterEffect">
                                      <p:stCondLst>
                                        <p:cond delay="0"/>
                                      </p:stCondLst>
                                      <p:childTnLst>
                                        <p:set>
                                          <p:cBhvr>
                                            <p:cTn id="49" dur="1" fill="hold">
                                              <p:stCondLst>
                                                <p:cond delay="0"/>
                                              </p:stCondLst>
                                            </p:cTn>
                                            <p:tgtEl>
                                              <p:spTgt spid="18"/>
                                            </p:tgtEl>
                                            <p:attrNameLst>
                                              <p:attrName>style.visibility</p:attrName>
                                            </p:attrNameLst>
                                          </p:cBhvr>
                                          <p:to>
                                            <p:strVal val="visible"/>
                                          </p:to>
                                        </p:set>
                                        <p:anim calcmode="lin" valueType="num">
                                          <p:cBhvr additive="base">
                                            <p:cTn id="50" dur="500" fill="hold"/>
                                            <p:tgtEl>
                                              <p:spTgt spid="18"/>
                                            </p:tgtEl>
                                            <p:attrNameLst>
                                              <p:attrName>ppt_x</p:attrName>
                                            </p:attrNameLst>
                                          </p:cBhvr>
                                          <p:tavLst>
                                            <p:tav tm="0">
                                              <p:val>
                                                <p:strVal val="#ppt_x"/>
                                              </p:val>
                                            </p:tav>
                                            <p:tav tm="100000">
                                              <p:val>
                                                <p:strVal val="#ppt_x"/>
                                              </p:val>
                                            </p:tav>
                                          </p:tavLst>
                                        </p:anim>
                                        <p:anim calcmode="lin" valueType="num">
                                          <p:cBhvr additive="base">
                                            <p:cTn id="51" dur="500" fill="hold"/>
                                            <p:tgtEl>
                                              <p:spTgt spid="18"/>
                                            </p:tgtEl>
                                            <p:attrNameLst>
                                              <p:attrName>ppt_y</p:attrName>
                                            </p:attrNameLst>
                                          </p:cBhvr>
                                          <p:tavLst>
                                            <p:tav tm="0">
                                              <p:val>
                                                <p:strVal val="0-#ppt_h/2"/>
                                              </p:val>
                                            </p:tav>
                                            <p:tav tm="100000">
                                              <p:val>
                                                <p:strVal val="#ppt_y"/>
                                              </p:val>
                                            </p:tav>
                                          </p:tavLst>
                                        </p:anim>
                                      </p:childTnLst>
                                    </p:cTn>
                                  </p:par>
                                </p:childTnLst>
                              </p:cTn>
                            </p:par>
                            <p:par>
                              <p:cTn id="52" fill="hold">
                                <p:stCondLst>
                                  <p:cond delay="3500"/>
                                </p:stCondLst>
                                <p:childTnLst>
                                  <p:par>
                                    <p:cTn id="53" presetID="53" presetClass="entr" presetSubtype="16" fill="hold" grpId="0" nodeType="afterEffect">
                                      <p:stCondLst>
                                        <p:cond delay="0"/>
                                      </p:stCondLst>
                                      <p:iterate type="lt">
                                        <p:tmPct val="10000"/>
                                      </p:iterate>
                                      <p:childTnLst>
                                        <p:set>
                                          <p:cBhvr>
                                            <p:cTn id="54" dur="1" fill="hold">
                                              <p:stCondLst>
                                                <p:cond delay="0"/>
                                              </p:stCondLst>
                                            </p:cTn>
                                            <p:tgtEl>
                                              <p:spTgt spid="21"/>
                                            </p:tgtEl>
                                            <p:attrNameLst>
                                              <p:attrName>style.visibility</p:attrName>
                                            </p:attrNameLst>
                                          </p:cBhvr>
                                          <p:to>
                                            <p:strVal val="visible"/>
                                          </p:to>
                                        </p:set>
                                        <p:anim calcmode="lin" valueType="num">
                                          <p:cBhvr>
                                            <p:cTn id="55" dur="500" fill="hold"/>
                                            <p:tgtEl>
                                              <p:spTgt spid="21"/>
                                            </p:tgtEl>
                                            <p:attrNameLst>
                                              <p:attrName>ppt_w</p:attrName>
                                            </p:attrNameLst>
                                          </p:cBhvr>
                                          <p:tavLst>
                                            <p:tav tm="0">
                                              <p:val>
                                                <p:fltVal val="0"/>
                                              </p:val>
                                            </p:tav>
                                            <p:tav tm="100000">
                                              <p:val>
                                                <p:strVal val="#ppt_w"/>
                                              </p:val>
                                            </p:tav>
                                          </p:tavLst>
                                        </p:anim>
                                        <p:anim calcmode="lin" valueType="num">
                                          <p:cBhvr>
                                            <p:cTn id="56" dur="500" fill="hold"/>
                                            <p:tgtEl>
                                              <p:spTgt spid="21"/>
                                            </p:tgtEl>
                                            <p:attrNameLst>
                                              <p:attrName>ppt_h</p:attrName>
                                            </p:attrNameLst>
                                          </p:cBhvr>
                                          <p:tavLst>
                                            <p:tav tm="0">
                                              <p:val>
                                                <p:fltVal val="0"/>
                                              </p:val>
                                            </p:tav>
                                            <p:tav tm="100000">
                                              <p:val>
                                                <p:strVal val="#ppt_h"/>
                                              </p:val>
                                            </p:tav>
                                          </p:tavLst>
                                        </p:anim>
                                        <p:animEffect transition="in" filter="fade">
                                          <p:cBhvr>
                                            <p:cTn id="57" dur="500"/>
                                            <p:tgtEl>
                                              <p:spTgt spid="21"/>
                                            </p:tgtEl>
                                          </p:cBhvr>
                                        </p:animEffect>
                                      </p:childTnLst>
                                    </p:cTn>
                                  </p:par>
                                </p:childTnLst>
                              </p:cTn>
                            </p:par>
                            <p:par>
                              <p:cTn id="58" fill="hold">
                                <p:stCondLst>
                                  <p:cond delay="5200"/>
                                </p:stCondLst>
                                <p:childTnLst>
                                  <p:par>
                                    <p:cTn id="59" presetID="53" presetClass="entr" presetSubtype="16" fill="hold" grpId="0" nodeType="afterEffect">
                                      <p:stCondLst>
                                        <p:cond delay="0"/>
                                      </p:stCondLst>
                                      <p:childTnLst>
                                        <p:set>
                                          <p:cBhvr>
                                            <p:cTn id="60" dur="1" fill="hold">
                                              <p:stCondLst>
                                                <p:cond delay="0"/>
                                              </p:stCondLst>
                                            </p:cTn>
                                            <p:tgtEl>
                                              <p:spTgt spid="5"/>
                                            </p:tgtEl>
                                            <p:attrNameLst>
                                              <p:attrName>style.visibility</p:attrName>
                                            </p:attrNameLst>
                                          </p:cBhvr>
                                          <p:to>
                                            <p:strVal val="visible"/>
                                          </p:to>
                                        </p:set>
                                        <p:anim calcmode="lin" valueType="num">
                                          <p:cBhvr>
                                            <p:cTn id="61" dur="250" fill="hold"/>
                                            <p:tgtEl>
                                              <p:spTgt spid="5"/>
                                            </p:tgtEl>
                                            <p:attrNameLst>
                                              <p:attrName>ppt_w</p:attrName>
                                            </p:attrNameLst>
                                          </p:cBhvr>
                                          <p:tavLst>
                                            <p:tav tm="0">
                                              <p:val>
                                                <p:fltVal val="0"/>
                                              </p:val>
                                            </p:tav>
                                            <p:tav tm="100000">
                                              <p:val>
                                                <p:strVal val="#ppt_w"/>
                                              </p:val>
                                            </p:tav>
                                          </p:tavLst>
                                        </p:anim>
                                        <p:anim calcmode="lin" valueType="num">
                                          <p:cBhvr>
                                            <p:cTn id="62" dur="250" fill="hold"/>
                                            <p:tgtEl>
                                              <p:spTgt spid="5"/>
                                            </p:tgtEl>
                                            <p:attrNameLst>
                                              <p:attrName>ppt_h</p:attrName>
                                            </p:attrNameLst>
                                          </p:cBhvr>
                                          <p:tavLst>
                                            <p:tav tm="0">
                                              <p:val>
                                                <p:fltVal val="0"/>
                                              </p:val>
                                            </p:tav>
                                            <p:tav tm="100000">
                                              <p:val>
                                                <p:strVal val="#ppt_h"/>
                                              </p:val>
                                            </p:tav>
                                          </p:tavLst>
                                        </p:anim>
                                        <p:animEffect transition="in" filter="fade">
                                          <p:cBhvr>
                                            <p:cTn id="63" dur="250"/>
                                            <p:tgtEl>
                                              <p:spTgt spid="5"/>
                                            </p:tgtEl>
                                          </p:cBhvr>
                                        </p:animEffect>
                                      </p:childTnLst>
                                    </p:cTn>
                                  </p:par>
                                </p:childTnLst>
                              </p:cTn>
                            </p:par>
                            <p:par>
                              <p:cTn id="64" fill="hold">
                                <p:stCondLst>
                                  <p:cond delay="5450"/>
                                </p:stCondLst>
                                <p:childTnLst>
                                  <p:par>
                                    <p:cTn id="65" presetID="53" presetClass="entr" presetSubtype="16" fill="hold" grpId="0" nodeType="afterEffect">
                                      <p:stCondLst>
                                        <p:cond delay="0"/>
                                      </p:stCondLst>
                                      <p:childTnLst>
                                        <p:set>
                                          <p:cBhvr>
                                            <p:cTn id="66" dur="1" fill="hold">
                                              <p:stCondLst>
                                                <p:cond delay="0"/>
                                              </p:stCondLst>
                                            </p:cTn>
                                            <p:tgtEl>
                                              <p:spTgt spid="7"/>
                                            </p:tgtEl>
                                            <p:attrNameLst>
                                              <p:attrName>style.visibility</p:attrName>
                                            </p:attrNameLst>
                                          </p:cBhvr>
                                          <p:to>
                                            <p:strVal val="visible"/>
                                          </p:to>
                                        </p:set>
                                        <p:anim calcmode="lin" valueType="num">
                                          <p:cBhvr>
                                            <p:cTn id="67" dur="250" fill="hold"/>
                                            <p:tgtEl>
                                              <p:spTgt spid="7"/>
                                            </p:tgtEl>
                                            <p:attrNameLst>
                                              <p:attrName>ppt_w</p:attrName>
                                            </p:attrNameLst>
                                          </p:cBhvr>
                                          <p:tavLst>
                                            <p:tav tm="0">
                                              <p:val>
                                                <p:fltVal val="0"/>
                                              </p:val>
                                            </p:tav>
                                            <p:tav tm="100000">
                                              <p:val>
                                                <p:strVal val="#ppt_w"/>
                                              </p:val>
                                            </p:tav>
                                          </p:tavLst>
                                        </p:anim>
                                        <p:anim calcmode="lin" valueType="num">
                                          <p:cBhvr>
                                            <p:cTn id="68" dur="250" fill="hold"/>
                                            <p:tgtEl>
                                              <p:spTgt spid="7"/>
                                            </p:tgtEl>
                                            <p:attrNameLst>
                                              <p:attrName>ppt_h</p:attrName>
                                            </p:attrNameLst>
                                          </p:cBhvr>
                                          <p:tavLst>
                                            <p:tav tm="0">
                                              <p:val>
                                                <p:fltVal val="0"/>
                                              </p:val>
                                            </p:tav>
                                            <p:tav tm="100000">
                                              <p:val>
                                                <p:strVal val="#ppt_h"/>
                                              </p:val>
                                            </p:tav>
                                          </p:tavLst>
                                        </p:anim>
                                        <p:animEffect transition="in" filter="fade">
                                          <p:cBhvr>
                                            <p:cTn id="69" dur="250"/>
                                            <p:tgtEl>
                                              <p:spTgt spid="7"/>
                                            </p:tgtEl>
                                          </p:cBhvr>
                                        </p:animEffect>
                                      </p:childTnLst>
                                    </p:cTn>
                                  </p:par>
                                </p:childTnLst>
                              </p:cTn>
                            </p:par>
                            <p:par>
                              <p:cTn id="70" fill="hold">
                                <p:stCondLst>
                                  <p:cond delay="5700"/>
                                </p:stCondLst>
                                <p:childTnLst>
                                  <p:par>
                                    <p:cTn id="71" presetID="21" presetClass="entr" presetSubtype="1" fill="hold" grpId="0" nodeType="afterEffect">
                                      <p:stCondLst>
                                        <p:cond delay="0"/>
                                      </p:stCondLst>
                                      <p:childTnLst>
                                        <p:set>
                                          <p:cBhvr>
                                            <p:cTn id="72" dur="1" fill="hold">
                                              <p:stCondLst>
                                                <p:cond delay="0"/>
                                              </p:stCondLst>
                                            </p:cTn>
                                            <p:tgtEl>
                                              <p:spTgt spid="6"/>
                                            </p:tgtEl>
                                            <p:attrNameLst>
                                              <p:attrName>style.visibility</p:attrName>
                                            </p:attrNameLst>
                                          </p:cBhvr>
                                          <p:to>
                                            <p:strVal val="visible"/>
                                          </p:to>
                                        </p:set>
                                        <p:animEffect transition="in" filter="wheel(1)">
                                          <p:cBhvr>
                                            <p:cTn id="73" dur="250"/>
                                            <p:tgtEl>
                                              <p:spTgt spid="6"/>
                                            </p:tgtEl>
                                          </p:cBhvr>
                                        </p:animEffect>
                                      </p:childTnLst>
                                    </p:cTn>
                                  </p:par>
                                </p:childTnLst>
                              </p:cTn>
                            </p:par>
                            <p:par>
                              <p:cTn id="74" fill="hold">
                                <p:stCondLst>
                                  <p:cond delay="5950"/>
                                </p:stCondLst>
                                <p:childTnLst>
                                  <p:par>
                                    <p:cTn id="75" presetID="2" presetClass="entr" presetSubtype="1" fill="hold" grpId="0" nodeType="afterEffect">
                                      <p:stCondLst>
                                        <p:cond delay="0"/>
                                      </p:stCondLst>
                                      <p:childTnLst>
                                        <p:set>
                                          <p:cBhvr>
                                            <p:cTn id="76" dur="1" fill="hold">
                                              <p:stCondLst>
                                                <p:cond delay="0"/>
                                              </p:stCondLst>
                                            </p:cTn>
                                            <p:tgtEl>
                                              <p:spTgt spid="9"/>
                                            </p:tgtEl>
                                            <p:attrNameLst>
                                              <p:attrName>style.visibility</p:attrName>
                                            </p:attrNameLst>
                                          </p:cBhvr>
                                          <p:to>
                                            <p:strVal val="visible"/>
                                          </p:to>
                                        </p:set>
                                        <p:anim calcmode="lin" valueType="num">
                                          <p:cBhvr additive="base">
                                            <p:cTn id="77" dur="500" fill="hold"/>
                                            <p:tgtEl>
                                              <p:spTgt spid="9"/>
                                            </p:tgtEl>
                                            <p:attrNameLst>
                                              <p:attrName>ppt_x</p:attrName>
                                            </p:attrNameLst>
                                          </p:cBhvr>
                                          <p:tavLst>
                                            <p:tav tm="0">
                                              <p:val>
                                                <p:strVal val="#ppt_x"/>
                                              </p:val>
                                            </p:tav>
                                            <p:tav tm="100000">
                                              <p:val>
                                                <p:strVal val="#ppt_x"/>
                                              </p:val>
                                            </p:tav>
                                          </p:tavLst>
                                        </p:anim>
                                        <p:anim calcmode="lin" valueType="num">
                                          <p:cBhvr additive="base">
                                            <p:cTn id="78" dur="500" fill="hold"/>
                                            <p:tgtEl>
                                              <p:spTgt spid="9"/>
                                            </p:tgtEl>
                                            <p:attrNameLst>
                                              <p:attrName>ppt_y</p:attrName>
                                            </p:attrNameLst>
                                          </p:cBhvr>
                                          <p:tavLst>
                                            <p:tav tm="0">
                                              <p:val>
                                                <p:strVal val="0-#ppt_h/2"/>
                                              </p:val>
                                            </p:tav>
                                            <p:tav tm="100000">
                                              <p:val>
                                                <p:strVal val="#ppt_y"/>
                                              </p:val>
                                            </p:tav>
                                          </p:tavLst>
                                        </p:anim>
                                      </p:childTnLst>
                                    </p:cTn>
                                  </p:par>
                                </p:childTnLst>
                              </p:cTn>
                            </p:par>
                            <p:par>
                              <p:cTn id="79" fill="hold">
                                <p:stCondLst>
                                  <p:cond delay="6450"/>
                                </p:stCondLst>
                                <p:childTnLst>
                                  <p:par>
                                    <p:cTn id="80" presetID="2" presetClass="entr" presetSubtype="1" fill="hold" grpId="0" nodeType="afterEffect">
                                      <p:stCondLst>
                                        <p:cond delay="0"/>
                                      </p:stCondLst>
                                      <p:childTnLst>
                                        <p:set>
                                          <p:cBhvr>
                                            <p:cTn id="81" dur="1" fill="hold">
                                              <p:stCondLst>
                                                <p:cond delay="0"/>
                                              </p:stCondLst>
                                            </p:cTn>
                                            <p:tgtEl>
                                              <p:spTgt spid="8"/>
                                            </p:tgtEl>
                                            <p:attrNameLst>
                                              <p:attrName>style.visibility</p:attrName>
                                            </p:attrNameLst>
                                          </p:cBhvr>
                                          <p:to>
                                            <p:strVal val="visible"/>
                                          </p:to>
                                        </p:set>
                                        <p:anim calcmode="lin" valueType="num">
                                          <p:cBhvr additive="base">
                                            <p:cTn id="82" dur="500" fill="hold"/>
                                            <p:tgtEl>
                                              <p:spTgt spid="8"/>
                                            </p:tgtEl>
                                            <p:attrNameLst>
                                              <p:attrName>ppt_x</p:attrName>
                                            </p:attrNameLst>
                                          </p:cBhvr>
                                          <p:tavLst>
                                            <p:tav tm="0">
                                              <p:val>
                                                <p:strVal val="#ppt_x"/>
                                              </p:val>
                                            </p:tav>
                                            <p:tav tm="100000">
                                              <p:val>
                                                <p:strVal val="#ppt_x"/>
                                              </p:val>
                                            </p:tav>
                                          </p:tavLst>
                                        </p:anim>
                                        <p:anim calcmode="lin" valueType="num">
                                          <p:cBhvr additive="base">
                                            <p:cTn id="83" dur="500" fill="hold"/>
                                            <p:tgtEl>
                                              <p:spTgt spid="8"/>
                                            </p:tgtEl>
                                            <p:attrNameLst>
                                              <p:attrName>ppt_y</p:attrName>
                                            </p:attrNameLst>
                                          </p:cBhvr>
                                          <p:tavLst>
                                            <p:tav tm="0">
                                              <p:val>
                                                <p:strVal val="0-#ppt_h/2"/>
                                              </p:val>
                                            </p:tav>
                                            <p:tav tm="100000">
                                              <p:val>
                                                <p:strVal val="#ppt_y"/>
                                              </p:val>
                                            </p:tav>
                                          </p:tavLst>
                                        </p:anim>
                                      </p:childTnLst>
                                    </p:cTn>
                                  </p:par>
                                </p:childTnLst>
                              </p:cTn>
                            </p:par>
                            <p:par>
                              <p:cTn id="84" fill="hold">
                                <p:stCondLst>
                                  <p:cond delay="6950"/>
                                </p:stCondLst>
                                <p:childTnLst>
                                  <p:par>
                                    <p:cTn id="85" presetID="53" presetClass="entr" presetSubtype="16" fill="hold" grpId="0" nodeType="afterEffect">
                                      <p:stCondLst>
                                        <p:cond delay="0"/>
                                      </p:stCondLst>
                                      <p:iterate type="lt">
                                        <p:tmPct val="10000"/>
                                      </p:iterate>
                                      <p:childTnLst>
                                        <p:set>
                                          <p:cBhvr>
                                            <p:cTn id="86" dur="1" fill="hold">
                                              <p:stCondLst>
                                                <p:cond delay="0"/>
                                              </p:stCondLst>
                                            </p:cTn>
                                            <p:tgtEl>
                                              <p:spTgt spid="20"/>
                                            </p:tgtEl>
                                            <p:attrNameLst>
                                              <p:attrName>style.visibility</p:attrName>
                                            </p:attrNameLst>
                                          </p:cBhvr>
                                          <p:to>
                                            <p:strVal val="visible"/>
                                          </p:to>
                                        </p:set>
                                        <p:anim calcmode="lin" valueType="num">
                                          <p:cBhvr>
                                            <p:cTn id="87" dur="500" fill="hold"/>
                                            <p:tgtEl>
                                              <p:spTgt spid="20"/>
                                            </p:tgtEl>
                                            <p:attrNameLst>
                                              <p:attrName>ppt_w</p:attrName>
                                            </p:attrNameLst>
                                          </p:cBhvr>
                                          <p:tavLst>
                                            <p:tav tm="0">
                                              <p:val>
                                                <p:fltVal val="0"/>
                                              </p:val>
                                            </p:tav>
                                            <p:tav tm="100000">
                                              <p:val>
                                                <p:strVal val="#ppt_w"/>
                                              </p:val>
                                            </p:tav>
                                          </p:tavLst>
                                        </p:anim>
                                        <p:anim calcmode="lin" valueType="num">
                                          <p:cBhvr>
                                            <p:cTn id="88" dur="500" fill="hold"/>
                                            <p:tgtEl>
                                              <p:spTgt spid="20"/>
                                            </p:tgtEl>
                                            <p:attrNameLst>
                                              <p:attrName>ppt_h</p:attrName>
                                            </p:attrNameLst>
                                          </p:cBhvr>
                                          <p:tavLst>
                                            <p:tav tm="0">
                                              <p:val>
                                                <p:fltVal val="0"/>
                                              </p:val>
                                            </p:tav>
                                            <p:tav tm="100000">
                                              <p:val>
                                                <p:strVal val="#ppt_h"/>
                                              </p:val>
                                            </p:tav>
                                          </p:tavLst>
                                        </p:anim>
                                        <p:animEffect transition="in" filter="fade">
                                          <p:cBhvr>
                                            <p:cTn id="89" dur="500"/>
                                            <p:tgtEl>
                                              <p:spTgt spid="20"/>
                                            </p:tgtEl>
                                          </p:cBhvr>
                                        </p:animEffect>
                                      </p:childTnLst>
                                    </p:cTn>
                                  </p:par>
                                </p:childTnLst>
                              </p:cTn>
                            </p:par>
                            <p:par>
                              <p:cTn id="90" fill="hold">
                                <p:stCondLst>
                                  <p:cond delay="8650"/>
                                </p:stCondLst>
                                <p:childTnLst>
                                  <p:par>
                                    <p:cTn id="91" presetID="53" presetClass="entr" presetSubtype="16" fill="hold" grpId="0" nodeType="afterEffect">
                                      <p:stCondLst>
                                        <p:cond delay="0"/>
                                      </p:stCondLst>
                                      <p:childTnLst>
                                        <p:set>
                                          <p:cBhvr>
                                            <p:cTn id="92" dur="1" fill="hold">
                                              <p:stCondLst>
                                                <p:cond delay="0"/>
                                              </p:stCondLst>
                                            </p:cTn>
                                            <p:tgtEl>
                                              <p:spTgt spid="10"/>
                                            </p:tgtEl>
                                            <p:attrNameLst>
                                              <p:attrName>style.visibility</p:attrName>
                                            </p:attrNameLst>
                                          </p:cBhvr>
                                          <p:to>
                                            <p:strVal val="visible"/>
                                          </p:to>
                                        </p:set>
                                        <p:anim calcmode="lin" valueType="num">
                                          <p:cBhvr>
                                            <p:cTn id="93" dur="500" fill="hold"/>
                                            <p:tgtEl>
                                              <p:spTgt spid="10"/>
                                            </p:tgtEl>
                                            <p:attrNameLst>
                                              <p:attrName>ppt_w</p:attrName>
                                            </p:attrNameLst>
                                          </p:cBhvr>
                                          <p:tavLst>
                                            <p:tav tm="0">
                                              <p:val>
                                                <p:fltVal val="0"/>
                                              </p:val>
                                            </p:tav>
                                            <p:tav tm="100000">
                                              <p:val>
                                                <p:strVal val="#ppt_w"/>
                                              </p:val>
                                            </p:tav>
                                          </p:tavLst>
                                        </p:anim>
                                        <p:anim calcmode="lin" valueType="num">
                                          <p:cBhvr>
                                            <p:cTn id="94" dur="500" fill="hold"/>
                                            <p:tgtEl>
                                              <p:spTgt spid="10"/>
                                            </p:tgtEl>
                                            <p:attrNameLst>
                                              <p:attrName>ppt_h</p:attrName>
                                            </p:attrNameLst>
                                          </p:cBhvr>
                                          <p:tavLst>
                                            <p:tav tm="0">
                                              <p:val>
                                                <p:fltVal val="0"/>
                                              </p:val>
                                            </p:tav>
                                            <p:tav tm="100000">
                                              <p:val>
                                                <p:strVal val="#ppt_h"/>
                                              </p:val>
                                            </p:tav>
                                          </p:tavLst>
                                        </p:anim>
                                        <p:animEffect transition="in" filter="fade">
                                          <p:cBhvr>
                                            <p:cTn id="95" dur="500"/>
                                            <p:tgtEl>
                                              <p:spTgt spid="10"/>
                                            </p:tgtEl>
                                          </p:cBhvr>
                                        </p:animEffect>
                                      </p:childTnLst>
                                    </p:cTn>
                                  </p:par>
                                </p:childTnLst>
                              </p:cTn>
                            </p:par>
                            <p:par>
                              <p:cTn id="96" fill="hold">
                                <p:stCondLst>
                                  <p:cond delay="9150"/>
                                </p:stCondLst>
                                <p:childTnLst>
                                  <p:par>
                                    <p:cTn id="97" presetID="53" presetClass="entr" presetSubtype="16" fill="hold" grpId="0" nodeType="afterEffect">
                                      <p:stCondLst>
                                        <p:cond delay="0"/>
                                      </p:stCondLst>
                                      <p:childTnLst>
                                        <p:set>
                                          <p:cBhvr>
                                            <p:cTn id="98" dur="1" fill="hold">
                                              <p:stCondLst>
                                                <p:cond delay="0"/>
                                              </p:stCondLst>
                                            </p:cTn>
                                            <p:tgtEl>
                                              <p:spTgt spid="12"/>
                                            </p:tgtEl>
                                            <p:attrNameLst>
                                              <p:attrName>style.visibility</p:attrName>
                                            </p:attrNameLst>
                                          </p:cBhvr>
                                          <p:to>
                                            <p:strVal val="visible"/>
                                          </p:to>
                                        </p:set>
                                        <p:anim calcmode="lin" valueType="num">
                                          <p:cBhvr>
                                            <p:cTn id="99" dur="500" fill="hold"/>
                                            <p:tgtEl>
                                              <p:spTgt spid="12"/>
                                            </p:tgtEl>
                                            <p:attrNameLst>
                                              <p:attrName>ppt_w</p:attrName>
                                            </p:attrNameLst>
                                          </p:cBhvr>
                                          <p:tavLst>
                                            <p:tav tm="0">
                                              <p:val>
                                                <p:fltVal val="0"/>
                                              </p:val>
                                            </p:tav>
                                            <p:tav tm="100000">
                                              <p:val>
                                                <p:strVal val="#ppt_w"/>
                                              </p:val>
                                            </p:tav>
                                          </p:tavLst>
                                        </p:anim>
                                        <p:anim calcmode="lin" valueType="num">
                                          <p:cBhvr>
                                            <p:cTn id="100" dur="500" fill="hold"/>
                                            <p:tgtEl>
                                              <p:spTgt spid="12"/>
                                            </p:tgtEl>
                                            <p:attrNameLst>
                                              <p:attrName>ppt_h</p:attrName>
                                            </p:attrNameLst>
                                          </p:cBhvr>
                                          <p:tavLst>
                                            <p:tav tm="0">
                                              <p:val>
                                                <p:fltVal val="0"/>
                                              </p:val>
                                            </p:tav>
                                            <p:tav tm="100000">
                                              <p:val>
                                                <p:strVal val="#ppt_h"/>
                                              </p:val>
                                            </p:tav>
                                          </p:tavLst>
                                        </p:anim>
                                        <p:animEffect transition="in" filter="fade">
                                          <p:cBhvr>
                                            <p:cTn id="101" dur="500"/>
                                            <p:tgtEl>
                                              <p:spTgt spid="12"/>
                                            </p:tgtEl>
                                          </p:cBhvr>
                                        </p:animEffect>
                                      </p:childTnLst>
                                    </p:cTn>
                                  </p:par>
                                </p:childTnLst>
                              </p:cTn>
                            </p:par>
                            <p:par>
                              <p:cTn id="102" fill="hold">
                                <p:stCondLst>
                                  <p:cond delay="9650"/>
                                </p:stCondLst>
                                <p:childTnLst>
                                  <p:par>
                                    <p:cTn id="103" presetID="21" presetClass="entr" presetSubtype="1" fill="hold" grpId="0" nodeType="afterEffect">
                                      <p:stCondLst>
                                        <p:cond delay="0"/>
                                      </p:stCondLst>
                                      <p:childTnLst>
                                        <p:set>
                                          <p:cBhvr>
                                            <p:cTn id="104" dur="1" fill="hold">
                                              <p:stCondLst>
                                                <p:cond delay="0"/>
                                              </p:stCondLst>
                                            </p:cTn>
                                            <p:tgtEl>
                                              <p:spTgt spid="11"/>
                                            </p:tgtEl>
                                            <p:attrNameLst>
                                              <p:attrName>style.visibility</p:attrName>
                                            </p:attrNameLst>
                                          </p:cBhvr>
                                          <p:to>
                                            <p:strVal val="visible"/>
                                          </p:to>
                                        </p:set>
                                        <p:animEffect transition="in" filter="wheel(1)">
                                          <p:cBhvr>
                                            <p:cTn id="105" dur="250"/>
                                            <p:tgtEl>
                                              <p:spTgt spid="11"/>
                                            </p:tgtEl>
                                          </p:cBhvr>
                                        </p:animEffect>
                                      </p:childTnLst>
                                    </p:cTn>
                                  </p:par>
                                </p:childTnLst>
                              </p:cTn>
                            </p:par>
                            <p:par>
                              <p:cTn id="106" fill="hold">
                                <p:stCondLst>
                                  <p:cond delay="9900"/>
                                </p:stCondLst>
                                <p:childTnLst>
                                  <p:par>
                                    <p:cTn id="107" presetID="2" presetClass="entr" presetSubtype="1" fill="hold" grpId="0" nodeType="afterEffect">
                                      <p:stCondLst>
                                        <p:cond delay="0"/>
                                      </p:stCondLst>
                                      <p:childTnLst>
                                        <p:set>
                                          <p:cBhvr>
                                            <p:cTn id="108" dur="1" fill="hold">
                                              <p:stCondLst>
                                                <p:cond delay="0"/>
                                              </p:stCondLst>
                                            </p:cTn>
                                            <p:tgtEl>
                                              <p:spTgt spid="14"/>
                                            </p:tgtEl>
                                            <p:attrNameLst>
                                              <p:attrName>style.visibility</p:attrName>
                                            </p:attrNameLst>
                                          </p:cBhvr>
                                          <p:to>
                                            <p:strVal val="visible"/>
                                          </p:to>
                                        </p:set>
                                        <p:anim calcmode="lin" valueType="num">
                                          <p:cBhvr additive="base">
                                            <p:cTn id="109" dur="500" fill="hold"/>
                                            <p:tgtEl>
                                              <p:spTgt spid="14"/>
                                            </p:tgtEl>
                                            <p:attrNameLst>
                                              <p:attrName>ppt_x</p:attrName>
                                            </p:attrNameLst>
                                          </p:cBhvr>
                                          <p:tavLst>
                                            <p:tav tm="0">
                                              <p:val>
                                                <p:strVal val="#ppt_x"/>
                                              </p:val>
                                            </p:tav>
                                            <p:tav tm="100000">
                                              <p:val>
                                                <p:strVal val="#ppt_x"/>
                                              </p:val>
                                            </p:tav>
                                          </p:tavLst>
                                        </p:anim>
                                        <p:anim calcmode="lin" valueType="num">
                                          <p:cBhvr additive="base">
                                            <p:cTn id="110" dur="500" fill="hold"/>
                                            <p:tgtEl>
                                              <p:spTgt spid="14"/>
                                            </p:tgtEl>
                                            <p:attrNameLst>
                                              <p:attrName>ppt_y</p:attrName>
                                            </p:attrNameLst>
                                          </p:cBhvr>
                                          <p:tavLst>
                                            <p:tav tm="0">
                                              <p:val>
                                                <p:strVal val="0-#ppt_h/2"/>
                                              </p:val>
                                            </p:tav>
                                            <p:tav tm="100000">
                                              <p:val>
                                                <p:strVal val="#ppt_y"/>
                                              </p:val>
                                            </p:tav>
                                          </p:tavLst>
                                        </p:anim>
                                      </p:childTnLst>
                                    </p:cTn>
                                  </p:par>
                                </p:childTnLst>
                              </p:cTn>
                            </p:par>
                            <p:par>
                              <p:cTn id="111" fill="hold">
                                <p:stCondLst>
                                  <p:cond delay="10400"/>
                                </p:stCondLst>
                                <p:childTnLst>
                                  <p:par>
                                    <p:cTn id="112" presetID="2" presetClass="entr" presetSubtype="1" fill="hold" grpId="0" nodeType="afterEffect">
                                      <p:stCondLst>
                                        <p:cond delay="0"/>
                                      </p:stCondLst>
                                      <p:childTnLst>
                                        <p:set>
                                          <p:cBhvr>
                                            <p:cTn id="113" dur="1" fill="hold">
                                              <p:stCondLst>
                                                <p:cond delay="0"/>
                                              </p:stCondLst>
                                            </p:cTn>
                                            <p:tgtEl>
                                              <p:spTgt spid="13"/>
                                            </p:tgtEl>
                                            <p:attrNameLst>
                                              <p:attrName>style.visibility</p:attrName>
                                            </p:attrNameLst>
                                          </p:cBhvr>
                                          <p:to>
                                            <p:strVal val="visible"/>
                                          </p:to>
                                        </p:set>
                                        <p:anim calcmode="lin" valueType="num">
                                          <p:cBhvr additive="base">
                                            <p:cTn id="114" dur="500" fill="hold"/>
                                            <p:tgtEl>
                                              <p:spTgt spid="13"/>
                                            </p:tgtEl>
                                            <p:attrNameLst>
                                              <p:attrName>ppt_x</p:attrName>
                                            </p:attrNameLst>
                                          </p:cBhvr>
                                          <p:tavLst>
                                            <p:tav tm="0">
                                              <p:val>
                                                <p:strVal val="#ppt_x"/>
                                              </p:val>
                                            </p:tav>
                                            <p:tav tm="100000">
                                              <p:val>
                                                <p:strVal val="#ppt_x"/>
                                              </p:val>
                                            </p:tav>
                                          </p:tavLst>
                                        </p:anim>
                                        <p:anim calcmode="lin" valueType="num">
                                          <p:cBhvr additive="base">
                                            <p:cTn id="115" dur="500" fill="hold"/>
                                            <p:tgtEl>
                                              <p:spTgt spid="13"/>
                                            </p:tgtEl>
                                            <p:attrNameLst>
                                              <p:attrName>ppt_y</p:attrName>
                                            </p:attrNameLst>
                                          </p:cBhvr>
                                          <p:tavLst>
                                            <p:tav tm="0">
                                              <p:val>
                                                <p:strVal val="0-#ppt_h/2"/>
                                              </p:val>
                                            </p:tav>
                                            <p:tav tm="100000">
                                              <p:val>
                                                <p:strVal val="#ppt_y"/>
                                              </p:val>
                                            </p:tav>
                                          </p:tavLst>
                                        </p:anim>
                                      </p:childTnLst>
                                    </p:cTn>
                                  </p:par>
                                </p:childTnLst>
                              </p:cTn>
                            </p:par>
                            <p:par>
                              <p:cTn id="116" fill="hold">
                                <p:stCondLst>
                                  <p:cond delay="10900"/>
                                </p:stCondLst>
                                <p:childTnLst>
                                  <p:par>
                                    <p:cTn id="117" presetID="53" presetClass="entr" presetSubtype="16" fill="hold" grpId="0" nodeType="afterEffect">
                                      <p:stCondLst>
                                        <p:cond delay="0"/>
                                      </p:stCondLst>
                                      <p:iterate type="lt">
                                        <p:tmPct val="10000"/>
                                      </p:iterate>
                                      <p:childTnLst>
                                        <p:set>
                                          <p:cBhvr>
                                            <p:cTn id="118" dur="1" fill="hold">
                                              <p:stCondLst>
                                                <p:cond delay="0"/>
                                              </p:stCondLst>
                                            </p:cTn>
                                            <p:tgtEl>
                                              <p:spTgt spid="22"/>
                                            </p:tgtEl>
                                            <p:attrNameLst>
                                              <p:attrName>style.visibility</p:attrName>
                                            </p:attrNameLst>
                                          </p:cBhvr>
                                          <p:to>
                                            <p:strVal val="visible"/>
                                          </p:to>
                                        </p:set>
                                        <p:anim calcmode="lin" valueType="num">
                                          <p:cBhvr>
                                            <p:cTn id="119" dur="500" fill="hold"/>
                                            <p:tgtEl>
                                              <p:spTgt spid="22"/>
                                            </p:tgtEl>
                                            <p:attrNameLst>
                                              <p:attrName>ppt_w</p:attrName>
                                            </p:attrNameLst>
                                          </p:cBhvr>
                                          <p:tavLst>
                                            <p:tav tm="0">
                                              <p:val>
                                                <p:fltVal val="0"/>
                                              </p:val>
                                            </p:tav>
                                            <p:tav tm="100000">
                                              <p:val>
                                                <p:strVal val="#ppt_w"/>
                                              </p:val>
                                            </p:tav>
                                          </p:tavLst>
                                        </p:anim>
                                        <p:anim calcmode="lin" valueType="num">
                                          <p:cBhvr>
                                            <p:cTn id="120" dur="500" fill="hold"/>
                                            <p:tgtEl>
                                              <p:spTgt spid="22"/>
                                            </p:tgtEl>
                                            <p:attrNameLst>
                                              <p:attrName>ppt_h</p:attrName>
                                            </p:attrNameLst>
                                          </p:cBhvr>
                                          <p:tavLst>
                                            <p:tav tm="0">
                                              <p:val>
                                                <p:fltVal val="0"/>
                                              </p:val>
                                            </p:tav>
                                            <p:tav tm="100000">
                                              <p:val>
                                                <p:strVal val="#ppt_h"/>
                                              </p:val>
                                            </p:tav>
                                          </p:tavLst>
                                        </p:anim>
                                        <p:animEffect transition="in" filter="fade">
                                          <p:cBhvr>
                                            <p:cTn id="12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5" grpId="0" animBg="1"/>
          <p:bldGraphic spid="6" grpId="0">
            <p:bldAsOne/>
          </p:bldGraphic>
          <p:bldP spid="7" grpId="0" animBg="1"/>
          <p:bldP spid="8" grpId="0"/>
          <p:bldP spid="9" grpId="0" animBg="1"/>
          <p:bldP spid="10" grpId="0" animBg="1"/>
          <p:bldGraphic spid="11" grpId="0">
            <p:bldAsOne/>
          </p:bldGraphic>
          <p:bldP spid="12" grpId="0" animBg="1"/>
          <p:bldP spid="13" grpId="0"/>
          <p:bldP spid="14" grpId="0" animBg="1"/>
          <p:bldP spid="15" grpId="0" animBg="1"/>
          <p:bldGraphic spid="16" grpId="0">
            <p:bldAsOne/>
          </p:bldGraphic>
          <p:bldP spid="17" grpId="0" animBg="1"/>
          <p:bldP spid="18" grpId="0"/>
          <p:bldP spid="19" grpId="0" animBg="1"/>
          <p:bldP spid="20" grpId="0"/>
          <p:bldP spid="21" grpId="0"/>
          <p:bldP spid="22" grpId="0"/>
        </p:bldLst>
      </p:timing>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PA" val="v3.0.1"/>
</p:tagLst>
</file>

<file path=ppt/tags/tag10.xml><?xml version="1.0" encoding="utf-8"?>
<p:tagLst xmlns:a="http://schemas.openxmlformats.org/drawingml/2006/main" xmlns:r="http://schemas.openxmlformats.org/officeDocument/2006/relationships" xmlns:p="http://schemas.openxmlformats.org/presentationml/2006/main">
  <p:tag name="PA" val="v3.0.1"/>
</p:tagLst>
</file>

<file path=ppt/tags/tag11.xml><?xml version="1.0" encoding="utf-8"?>
<p:tagLst xmlns:a="http://schemas.openxmlformats.org/drawingml/2006/main" xmlns:r="http://schemas.openxmlformats.org/officeDocument/2006/relationships" xmlns:p="http://schemas.openxmlformats.org/presentationml/2006/main">
  <p:tag name="PA" val="v3.0.1"/>
</p:tagLst>
</file>

<file path=ppt/tags/tag12.xml><?xml version="1.0" encoding="utf-8"?>
<p:tagLst xmlns:a="http://schemas.openxmlformats.org/drawingml/2006/main" xmlns:r="http://schemas.openxmlformats.org/officeDocument/2006/relationships" xmlns:p="http://schemas.openxmlformats.org/presentationml/2006/main">
  <p:tag name="PA" val="v3.0.1"/>
</p:tagLst>
</file>

<file path=ppt/tags/tag13.xml><?xml version="1.0" encoding="utf-8"?>
<p:tagLst xmlns:a="http://schemas.openxmlformats.org/drawingml/2006/main" xmlns:r="http://schemas.openxmlformats.org/officeDocument/2006/relationships" xmlns:p="http://schemas.openxmlformats.org/presentationml/2006/main">
  <p:tag name="PA" val="v3.0.1"/>
</p:tagLst>
</file>

<file path=ppt/tags/tag14.xml><?xml version="1.0" encoding="utf-8"?>
<p:tagLst xmlns:a="http://schemas.openxmlformats.org/drawingml/2006/main" xmlns:r="http://schemas.openxmlformats.org/officeDocument/2006/relationships" xmlns:p="http://schemas.openxmlformats.org/presentationml/2006/main">
  <p:tag name="PA" val="v3.0.1"/>
</p:tagLst>
</file>

<file path=ppt/tags/tag2.xml><?xml version="1.0" encoding="utf-8"?>
<p:tagLst xmlns:a="http://schemas.openxmlformats.org/drawingml/2006/main" xmlns:r="http://schemas.openxmlformats.org/officeDocument/2006/relationships" xmlns:p="http://schemas.openxmlformats.org/presentationml/2006/main">
  <p:tag name="PA" val="v3.0.1"/>
</p:tagLst>
</file>

<file path=ppt/tags/tag3.xml><?xml version="1.0" encoding="utf-8"?>
<p:tagLst xmlns:a="http://schemas.openxmlformats.org/drawingml/2006/main" xmlns:r="http://schemas.openxmlformats.org/officeDocument/2006/relationships" xmlns:p="http://schemas.openxmlformats.org/presentationml/2006/main">
  <p:tag name="PA" val="v3.0.1"/>
</p:tagLst>
</file>

<file path=ppt/tags/tag4.xml><?xml version="1.0" encoding="utf-8"?>
<p:tagLst xmlns:a="http://schemas.openxmlformats.org/drawingml/2006/main" xmlns:r="http://schemas.openxmlformats.org/officeDocument/2006/relationships" xmlns:p="http://schemas.openxmlformats.org/presentationml/2006/main">
  <p:tag name="PA" val="v3.0.1"/>
</p:tagLst>
</file>

<file path=ppt/tags/tag5.xml><?xml version="1.0" encoding="utf-8"?>
<p:tagLst xmlns:a="http://schemas.openxmlformats.org/drawingml/2006/main" xmlns:r="http://schemas.openxmlformats.org/officeDocument/2006/relationships" xmlns:p="http://schemas.openxmlformats.org/presentationml/2006/main">
  <p:tag name="PA" val="v3.0.1"/>
</p:tagLst>
</file>

<file path=ppt/tags/tag6.xml><?xml version="1.0" encoding="utf-8"?>
<p:tagLst xmlns:a="http://schemas.openxmlformats.org/drawingml/2006/main" xmlns:r="http://schemas.openxmlformats.org/officeDocument/2006/relationships" xmlns:p="http://schemas.openxmlformats.org/presentationml/2006/main">
  <p:tag name="PA" val="v3.0.1"/>
</p:tagLst>
</file>

<file path=ppt/tags/tag7.xml><?xml version="1.0" encoding="utf-8"?>
<p:tagLst xmlns:a="http://schemas.openxmlformats.org/drawingml/2006/main" xmlns:r="http://schemas.openxmlformats.org/officeDocument/2006/relationships" xmlns:p="http://schemas.openxmlformats.org/presentationml/2006/main">
  <p:tag name="PA" val="v3.0.1"/>
</p:tagLst>
</file>

<file path=ppt/tags/tag8.xml><?xml version="1.0" encoding="utf-8"?>
<p:tagLst xmlns:a="http://schemas.openxmlformats.org/drawingml/2006/main" xmlns:r="http://schemas.openxmlformats.org/officeDocument/2006/relationships" xmlns:p="http://schemas.openxmlformats.org/presentationml/2006/main">
  <p:tag name="PA" val="v3.0.1"/>
</p:tagLst>
</file>

<file path=ppt/tags/tag9.xml><?xml version="1.0" encoding="utf-8"?>
<p:tagLst xmlns:a="http://schemas.openxmlformats.org/drawingml/2006/main" xmlns:r="http://schemas.openxmlformats.org/officeDocument/2006/relationships" xmlns:p="http://schemas.openxmlformats.org/presentationml/2006/main">
  <p:tag name="PA" val="v3.0.1"/>
</p:tagLst>
</file>

<file path=ppt/theme/theme1.xml><?xml version="1.0" encoding="utf-8"?>
<a:theme xmlns:a="http://schemas.openxmlformats.org/drawingml/2006/main" name="www.jpppt.com">
  <a:themeElements>
    <a:clrScheme name="自定义 1">
      <a:dk1>
        <a:srgbClr val="262626"/>
      </a:dk1>
      <a:lt1>
        <a:sysClr val="window" lastClr="FFFFFF"/>
      </a:lt1>
      <a:dk2>
        <a:srgbClr val="003366"/>
      </a:dk2>
      <a:lt2>
        <a:srgbClr val="FFFFFF"/>
      </a:lt2>
      <a:accent1>
        <a:srgbClr val="003366"/>
      </a:accent1>
      <a:accent2>
        <a:srgbClr val="24699C"/>
      </a:accent2>
      <a:accent3>
        <a:srgbClr val="003366"/>
      </a:accent3>
      <a:accent4>
        <a:srgbClr val="24699C"/>
      </a:accent4>
      <a:accent5>
        <a:srgbClr val="003366"/>
      </a:accent5>
      <a:accent6>
        <a:srgbClr val="808080"/>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951</TotalTime>
  <Words>2297</Words>
  <Application>Microsoft Office PowerPoint</Application>
  <PresentationFormat>宽屏</PresentationFormat>
  <Paragraphs>380</Paragraphs>
  <Slides>42</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42</vt:i4>
      </vt:variant>
    </vt:vector>
  </HeadingPairs>
  <TitlesOfParts>
    <vt:vector size="53" baseType="lpstr">
      <vt:lpstr>AgencyFB</vt:lpstr>
      <vt:lpstr>Giorgio Sans Medium</vt:lpstr>
      <vt:lpstr>Lato Light</vt:lpstr>
      <vt:lpstr>方正兰亭中黑_GBK</vt:lpstr>
      <vt:lpstr>宋体</vt:lpstr>
      <vt:lpstr>微软雅黑</vt:lpstr>
      <vt:lpstr>Agency FB</vt:lpstr>
      <vt:lpstr>Arial</vt:lpstr>
      <vt:lpstr>Calibri</vt:lpstr>
      <vt:lpstr>Calibri Light</vt:lpstr>
      <vt:lpstr>www.jpppt.com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www.jpppt.com</Manager>
  <Company>www.jpppt.com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www.jpppt.com</dc:creator>
  <cp:keywords>https:/www.jpppt.com</cp:keywords>
  <dc:description>www.jpppt.com</dc:description>
  <cp:lastModifiedBy>宇 之灵</cp:lastModifiedBy>
  <cp:revision>96</cp:revision>
  <dcterms:created xsi:type="dcterms:W3CDTF">2016-07-09T01:44:59Z</dcterms:created>
  <dcterms:modified xsi:type="dcterms:W3CDTF">2020-10-11T12:13:12Z</dcterms:modified>
</cp:coreProperties>
</file>