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2" r:id="rId2"/>
    <p:sldId id="334" r:id="rId3"/>
    <p:sldId id="335" r:id="rId4"/>
    <p:sldId id="344" r:id="rId5"/>
    <p:sldId id="346" r:id="rId6"/>
    <p:sldId id="345" r:id="rId7"/>
    <p:sldId id="347" r:id="rId8"/>
    <p:sldId id="336" r:id="rId9"/>
    <p:sldId id="348" r:id="rId10"/>
    <p:sldId id="349" r:id="rId11"/>
    <p:sldId id="350" r:id="rId12"/>
    <p:sldId id="351" r:id="rId13"/>
    <p:sldId id="337" r:id="rId14"/>
    <p:sldId id="352" r:id="rId15"/>
    <p:sldId id="353" r:id="rId16"/>
    <p:sldId id="354" r:id="rId17"/>
    <p:sldId id="355" r:id="rId18"/>
    <p:sldId id="356" r:id="rId19"/>
    <p:sldId id="339" r:id="rId20"/>
    <p:sldId id="333" r:id="rId21"/>
    <p:sldId id="341" r:id="rId22"/>
    <p:sldId id="342" r:id="rId23"/>
    <p:sldId id="343" r:id="rId24"/>
    <p:sldId id="357" r:id="rId25"/>
    <p:sldId id="304" r:id="rId26"/>
    <p:sldId id="305"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66FB"/>
    <a:srgbClr val="A639F9"/>
    <a:srgbClr val="6005A6"/>
    <a:srgbClr val="150E6C"/>
    <a:srgbClr val="6858BD"/>
    <a:srgbClr val="4785C9"/>
    <a:srgbClr val="256AAE"/>
    <a:srgbClr val="95AEB8"/>
    <a:srgbClr val="1F6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6" autoAdjust="0"/>
    <p:restoredTop sz="94660"/>
  </p:normalViewPr>
  <p:slideViewPr>
    <p:cSldViewPr snapToGrid="0" showGuides="1">
      <p:cViewPr varScale="1">
        <p:scale>
          <a:sx n="72" d="100"/>
          <a:sy n="72" d="100"/>
        </p:scale>
        <p:origin x="504" y="84"/>
      </p:cViewPr>
      <p:guideLst>
        <p:guide orient="horz" pos="2160"/>
        <p:guide pos="383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계열 1</c:v>
                </c:pt>
              </c:strCache>
            </c:strRef>
          </c:tx>
          <c:spPr>
            <a:gradFill>
              <a:gsLst>
                <a:gs pos="0">
                  <a:srgbClr val="4785C9"/>
                </a:gs>
                <a:gs pos="74000">
                  <a:srgbClr val="A639F9"/>
                </a:gs>
                <a:gs pos="100000">
                  <a:srgbClr val="A639F9"/>
                </a:gs>
              </a:gsLst>
              <a:lin ang="5400000" scaled="0"/>
            </a:gradFill>
            <a:ln>
              <a:noFill/>
            </a:ln>
            <a:effectLst>
              <a:outerShdw blurRad="50800" dist="38100" dir="2700000" algn="tl" rotWithShape="0">
                <a:prstClr val="black">
                  <a:alpha val="40000"/>
                </a:prstClr>
              </a:outerShdw>
            </a:effectLst>
            <a:scene3d>
              <a:camera prst="orthographicFront"/>
              <a:lightRig rig="threePt" dir="t"/>
            </a:scene3d>
            <a:sp3d prstMaterial="softEdge">
              <a:bevelT w="0" h="0"/>
            </a:sp3d>
          </c:spPr>
          <c:invertIfNegative val="0"/>
          <c:dPt>
            <c:idx val="2"/>
            <c:invertIfNegative val="0"/>
            <c:bubble3D val="0"/>
            <c:extLst>
              <c:ext xmlns:c16="http://schemas.microsoft.com/office/drawing/2014/chart" uri="{C3380CC4-5D6E-409C-BE32-E72D297353CC}">
                <c16:uniqueId val="{00000000-51C1-4B9E-A528-06C366091270}"/>
              </c:ext>
            </c:extLst>
          </c:dPt>
          <c:dPt>
            <c:idx val="3"/>
            <c:invertIfNegative val="0"/>
            <c:bubble3D val="0"/>
            <c:extLst>
              <c:ext xmlns:c16="http://schemas.microsoft.com/office/drawing/2014/chart" uri="{C3380CC4-5D6E-409C-BE32-E72D297353CC}">
                <c16:uniqueId val="{00000001-51C1-4B9E-A528-06C366091270}"/>
              </c:ext>
            </c:extLst>
          </c:dPt>
          <c:dPt>
            <c:idx val="4"/>
            <c:invertIfNegative val="0"/>
            <c:bubble3D val="0"/>
            <c:extLst>
              <c:ext xmlns:c16="http://schemas.microsoft.com/office/drawing/2014/chart" uri="{C3380CC4-5D6E-409C-BE32-E72D297353CC}">
                <c16:uniqueId val="{00000002-51C1-4B9E-A528-06C366091270}"/>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extLst>
            <c:ext xmlns:c16="http://schemas.microsoft.com/office/drawing/2014/chart" uri="{C3380CC4-5D6E-409C-BE32-E72D297353CC}">
              <c16:uniqueId val="{00000003-51C1-4B9E-A528-06C366091270}"/>
            </c:ext>
          </c:extLst>
        </c:ser>
        <c:dLbls>
          <c:showLegendKey val="0"/>
          <c:showVal val="1"/>
          <c:showCatName val="0"/>
          <c:showSerName val="0"/>
          <c:showPercent val="0"/>
          <c:showBubbleSize val="0"/>
        </c:dLbls>
        <c:gapWidth val="170"/>
        <c:axId val="654651392"/>
        <c:axId val="654654080"/>
      </c:barChart>
      <c:catAx>
        <c:axId val="654651392"/>
        <c:scaling>
          <c:orientation val="minMax"/>
        </c:scaling>
        <c:delete val="1"/>
        <c:axPos val="l"/>
        <c:numFmt formatCode="General" sourceLinked="0"/>
        <c:majorTickMark val="out"/>
        <c:minorTickMark val="none"/>
        <c:tickLblPos val="nextTo"/>
        <c:crossAx val="654654080"/>
        <c:crosses val="autoZero"/>
        <c:auto val="1"/>
        <c:lblAlgn val="ctr"/>
        <c:lblOffset val="100"/>
        <c:noMultiLvlLbl val="0"/>
      </c:catAx>
      <c:valAx>
        <c:axId val="654654080"/>
        <c:scaling>
          <c:orientation val="minMax"/>
          <c:max val="100"/>
        </c:scaling>
        <c:delete val="0"/>
        <c:axPos val="b"/>
        <c:majorGridlines>
          <c:spPr>
            <a:ln w="3175" cap="flat" cmpd="sng" algn="ctr">
              <a:solidFill>
                <a:schemeClr val="tx1">
                  <a:lumMod val="75000"/>
                  <a:lumOff val="25000"/>
                </a:schemeClr>
              </a:solidFill>
              <a:prstDash val="dash"/>
              <a:round/>
            </a:ln>
          </c:spPr>
        </c:majorGridlines>
        <c:numFmt formatCode="General" sourceLinked="1"/>
        <c:majorTickMark val="out"/>
        <c:minorTickMark val="none"/>
        <c:tickLblPos val="nextTo"/>
        <c:spPr>
          <a:ln w="317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54651392"/>
        <c:crosses val="autoZero"/>
        <c:crossBetween val="between"/>
      </c:valAx>
      <c:spPr>
        <a:ln>
          <a:solidFill>
            <a:schemeClr val="tx1">
              <a:lumMod val="75000"/>
              <a:lumOff val="25000"/>
            </a:schemeClr>
          </a:solidFill>
        </a:ln>
      </c:spPr>
    </c:plotArea>
    <c:plotVisOnly val="1"/>
    <c:dispBlanksAs val="gap"/>
    <c:showDLblsOverMax val="0"/>
  </c:chart>
  <c:spPr>
    <a:scene3d>
      <a:camera prst="orthographicFront"/>
      <a:lightRig rig="threePt" dir="t"/>
    </a:scene3d>
  </c:spPr>
  <c:txPr>
    <a:bodyPr/>
    <a:lstStyle/>
    <a:p>
      <a:pPr>
        <a:defRPr lang="zh-CN" sz="1800">
          <a:solidFill>
            <a:schemeClr val="tx1">
              <a:lumMod val="75000"/>
              <a:lumOff val="25000"/>
            </a:schemeClr>
          </a:solidFill>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계열 1</c:v>
                </c:pt>
              </c:strCache>
            </c:strRef>
          </c:tx>
          <c:spPr>
            <a:gradFill>
              <a:gsLst>
                <a:gs pos="0">
                  <a:srgbClr val="4785C9"/>
                </a:gs>
                <a:gs pos="74000">
                  <a:srgbClr val="6005A6"/>
                </a:gs>
                <a:gs pos="100000">
                  <a:srgbClr val="A639F9"/>
                </a:gs>
              </a:gsLst>
              <a:lin ang="5400000" scaled="0"/>
            </a:gradFill>
            <a:ln>
              <a:noFill/>
            </a:ln>
            <a:effectLst>
              <a:outerShdw blurRad="50800" dist="38100" dir="8100000" algn="tr" rotWithShape="0">
                <a:prstClr val="black">
                  <a:alpha val="40000"/>
                </a:prstClr>
              </a:outerShdw>
            </a:effectLst>
            <a:scene3d>
              <a:camera prst="orthographicFront"/>
              <a:lightRig rig="threePt" dir="t"/>
            </a:scene3d>
            <a:sp3d prstMaterial="softEdge">
              <a:bevelT w="0" h="0"/>
            </a:sp3d>
          </c:spPr>
          <c:invertIfNegative val="0"/>
          <c:dPt>
            <c:idx val="2"/>
            <c:invertIfNegative val="0"/>
            <c:bubble3D val="0"/>
            <c:extLst>
              <c:ext xmlns:c16="http://schemas.microsoft.com/office/drawing/2014/chart" uri="{C3380CC4-5D6E-409C-BE32-E72D297353CC}">
                <c16:uniqueId val="{00000000-29B3-4A08-8197-D02B931BCD60}"/>
              </c:ext>
            </c:extLst>
          </c:dPt>
          <c:dPt>
            <c:idx val="3"/>
            <c:invertIfNegative val="0"/>
            <c:bubble3D val="0"/>
            <c:extLst>
              <c:ext xmlns:c16="http://schemas.microsoft.com/office/drawing/2014/chart" uri="{C3380CC4-5D6E-409C-BE32-E72D297353CC}">
                <c16:uniqueId val="{00000001-29B3-4A08-8197-D02B931BCD60}"/>
              </c:ext>
            </c:extLst>
          </c:dPt>
          <c:dPt>
            <c:idx val="4"/>
            <c:invertIfNegative val="0"/>
            <c:bubble3D val="0"/>
            <c:extLst>
              <c:ext xmlns:c16="http://schemas.microsoft.com/office/drawing/2014/chart" uri="{C3380CC4-5D6E-409C-BE32-E72D297353CC}">
                <c16:uniqueId val="{00000002-29B3-4A08-8197-D02B931BCD60}"/>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10</c:v>
                </c:pt>
                <c:pt idx="1">
                  <c:v>65</c:v>
                </c:pt>
                <c:pt idx="2">
                  <c:v>45</c:v>
                </c:pt>
                <c:pt idx="3">
                  <c:v>20</c:v>
                </c:pt>
                <c:pt idx="4">
                  <c:v>70</c:v>
                </c:pt>
              </c:numCache>
            </c:numRef>
          </c:val>
          <c:extLst>
            <c:ext xmlns:c16="http://schemas.microsoft.com/office/drawing/2014/chart" uri="{C3380CC4-5D6E-409C-BE32-E72D297353CC}">
              <c16:uniqueId val="{00000003-29B3-4A08-8197-D02B931BCD60}"/>
            </c:ext>
          </c:extLst>
        </c:ser>
        <c:dLbls>
          <c:showLegendKey val="0"/>
          <c:showVal val="1"/>
          <c:showCatName val="0"/>
          <c:showSerName val="0"/>
          <c:showPercent val="0"/>
          <c:showBubbleSize val="0"/>
        </c:dLbls>
        <c:gapWidth val="170"/>
        <c:axId val="657567104"/>
        <c:axId val="662255872"/>
      </c:barChart>
      <c:catAx>
        <c:axId val="657567104"/>
        <c:scaling>
          <c:orientation val="minMax"/>
        </c:scaling>
        <c:delete val="1"/>
        <c:axPos val="r"/>
        <c:numFmt formatCode="General" sourceLinked="0"/>
        <c:majorTickMark val="out"/>
        <c:minorTickMark val="none"/>
        <c:tickLblPos val="nextTo"/>
        <c:crossAx val="662255872"/>
        <c:crosses val="autoZero"/>
        <c:auto val="1"/>
        <c:lblAlgn val="ctr"/>
        <c:lblOffset val="100"/>
        <c:noMultiLvlLbl val="0"/>
      </c:catAx>
      <c:valAx>
        <c:axId val="662255872"/>
        <c:scaling>
          <c:orientation val="maxMin"/>
          <c:max val="100"/>
        </c:scaling>
        <c:delete val="0"/>
        <c:axPos val="b"/>
        <c:majorGridlines>
          <c:spPr>
            <a:ln w="3175" cap="flat" cmpd="sng" algn="ctr">
              <a:solidFill>
                <a:schemeClr val="tx1">
                  <a:lumMod val="75000"/>
                  <a:lumOff val="25000"/>
                </a:schemeClr>
              </a:solidFill>
              <a:prstDash val="dash"/>
              <a:round/>
            </a:ln>
          </c:spPr>
        </c:majorGridlines>
        <c:numFmt formatCode="General" sourceLinked="1"/>
        <c:majorTickMark val="out"/>
        <c:minorTickMark val="none"/>
        <c:tickLblPos val="nextTo"/>
        <c:spPr>
          <a:ln w="317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57567104"/>
        <c:crosses val="autoZero"/>
        <c:crossBetween val="between"/>
      </c:valAx>
      <c:spPr>
        <a:ln>
          <a:solidFill>
            <a:schemeClr val="tx1">
              <a:lumMod val="75000"/>
              <a:lumOff val="25000"/>
            </a:schemeClr>
          </a:solidFill>
        </a:ln>
      </c:spPr>
    </c:plotArea>
    <c:plotVisOnly val="1"/>
    <c:dispBlanksAs val="gap"/>
    <c:showDLblsOverMax val="0"/>
  </c:chart>
  <c:spPr>
    <a:scene3d>
      <a:camera prst="orthographicFront"/>
      <a:lightRig rig="threePt" dir="t"/>
    </a:scene3d>
  </c:spPr>
  <c:txPr>
    <a:bodyPr/>
    <a:lstStyle/>
    <a:p>
      <a:pPr>
        <a:defRPr lang="zh-CN" sz="1800">
          <a:solidFill>
            <a:schemeClr val="tx1">
              <a:lumMod val="75000"/>
              <a:lumOff val="25000"/>
            </a:schemeClr>
          </a:solidFill>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Series 1</c:v>
                </c:pt>
              </c:strCache>
            </c:strRef>
          </c:tx>
          <c:spPr>
            <a:gradFill>
              <a:gsLst>
                <a:gs pos="46000">
                  <a:srgbClr val="1E6BC8"/>
                </a:gs>
                <a:gs pos="86000">
                  <a:srgbClr val="7132C2"/>
                </a:gs>
                <a:gs pos="0">
                  <a:srgbClr val="0149C7"/>
                </a:gs>
              </a:gsLst>
              <a:lin ang="8100000" scaled="1"/>
            </a:gradFill>
          </c:spPr>
          <c:invertIfNegative val="0"/>
          <c:cat>
            <c:strRef>
              <c:f>Sheet1!$A$2:$A$5</c:f>
              <c:strCache>
                <c:ptCount val="4"/>
                <c:pt idx="0">
                  <c:v>Name 1</c:v>
                </c:pt>
                <c:pt idx="1">
                  <c:v>Name 2</c:v>
                </c:pt>
                <c:pt idx="2">
                  <c:v>Name 3</c:v>
                </c:pt>
                <c:pt idx="3">
                  <c:v>Name 4</c:v>
                </c:pt>
              </c:strCache>
            </c:strRef>
          </c:cat>
          <c:val>
            <c:numRef>
              <c:f>Sheet1!$B$2:$B$5</c:f>
              <c:numCache>
                <c:formatCode>General</c:formatCode>
                <c:ptCount val="4"/>
                <c:pt idx="0">
                  <c:v>1</c:v>
                </c:pt>
                <c:pt idx="1">
                  <c:v>2</c:v>
                </c:pt>
                <c:pt idx="2">
                  <c:v>3</c:v>
                </c:pt>
                <c:pt idx="3">
                  <c:v>3</c:v>
                </c:pt>
              </c:numCache>
            </c:numRef>
          </c:val>
          <c:extLst>
            <c:ext xmlns:c16="http://schemas.microsoft.com/office/drawing/2014/chart" uri="{C3380CC4-5D6E-409C-BE32-E72D297353CC}">
              <c16:uniqueId val="{00000000-81AB-4C9A-A514-E7DD800D1B98}"/>
            </c:ext>
          </c:extLst>
        </c:ser>
        <c:ser>
          <c:idx val="1"/>
          <c:order val="1"/>
          <c:tx>
            <c:strRef>
              <c:f>Sheet1!$C$1</c:f>
              <c:strCache>
                <c:ptCount val="1"/>
                <c:pt idx="0">
                  <c:v>Series 2</c:v>
                </c:pt>
              </c:strCache>
            </c:strRef>
          </c:tx>
          <c:spPr>
            <a:gradFill>
              <a:gsLst>
                <a:gs pos="46000">
                  <a:srgbClr val="1E6BC8"/>
                </a:gs>
                <a:gs pos="86000">
                  <a:srgbClr val="7132C2"/>
                </a:gs>
                <a:gs pos="0">
                  <a:srgbClr val="0149C7"/>
                </a:gs>
              </a:gsLst>
              <a:lin ang="8100000" scaled="1"/>
            </a:gradFill>
          </c:spPr>
          <c:invertIfNegative val="0"/>
          <c:cat>
            <c:strRef>
              <c:f>Sheet1!$A$2:$A$5</c:f>
              <c:strCache>
                <c:ptCount val="4"/>
                <c:pt idx="0">
                  <c:v>Name 1</c:v>
                </c:pt>
                <c:pt idx="1">
                  <c:v>Name 2</c:v>
                </c:pt>
                <c:pt idx="2">
                  <c:v>Name 3</c:v>
                </c:pt>
                <c:pt idx="3">
                  <c:v>Name 4</c:v>
                </c:pt>
              </c:strCache>
            </c:strRef>
          </c:cat>
          <c:val>
            <c:numRef>
              <c:f>Sheet1!$C$2:$C$5</c:f>
              <c:numCache>
                <c:formatCode>General</c:formatCode>
                <c:ptCount val="4"/>
                <c:pt idx="0">
                  <c:v>3</c:v>
                </c:pt>
                <c:pt idx="1">
                  <c:v>3</c:v>
                </c:pt>
                <c:pt idx="2">
                  <c:v>6</c:v>
                </c:pt>
                <c:pt idx="3">
                  <c:v>5</c:v>
                </c:pt>
              </c:numCache>
            </c:numRef>
          </c:val>
          <c:extLst>
            <c:ext xmlns:c16="http://schemas.microsoft.com/office/drawing/2014/chart" uri="{C3380CC4-5D6E-409C-BE32-E72D297353CC}">
              <c16:uniqueId val="{00000001-81AB-4C9A-A514-E7DD800D1B98}"/>
            </c:ext>
          </c:extLst>
        </c:ser>
        <c:ser>
          <c:idx val="2"/>
          <c:order val="2"/>
          <c:tx>
            <c:strRef>
              <c:f>Sheet1!$D$1</c:f>
              <c:strCache>
                <c:ptCount val="1"/>
                <c:pt idx="0">
                  <c:v>Series 3</c:v>
                </c:pt>
              </c:strCache>
            </c:strRef>
          </c:tx>
          <c:spPr>
            <a:gradFill>
              <a:gsLst>
                <a:gs pos="46000">
                  <a:srgbClr val="1E6BC8"/>
                </a:gs>
                <a:gs pos="86000">
                  <a:srgbClr val="7132C2"/>
                </a:gs>
                <a:gs pos="0">
                  <a:srgbClr val="0149C7"/>
                </a:gs>
              </a:gsLst>
              <a:lin ang="8100000" scaled="1"/>
            </a:gradFill>
          </c:spPr>
          <c:invertIfNegative val="0"/>
          <c:cat>
            <c:strRef>
              <c:f>Sheet1!$A$2:$A$5</c:f>
              <c:strCache>
                <c:ptCount val="4"/>
                <c:pt idx="0">
                  <c:v>Name 1</c:v>
                </c:pt>
                <c:pt idx="1">
                  <c:v>Name 2</c:v>
                </c:pt>
                <c:pt idx="2">
                  <c:v>Name 3</c:v>
                </c:pt>
                <c:pt idx="3">
                  <c:v>Name 4</c:v>
                </c:pt>
              </c:strCache>
            </c:strRef>
          </c:cat>
          <c:val>
            <c:numRef>
              <c:f>Sheet1!$D$2:$D$5</c:f>
              <c:numCache>
                <c:formatCode>General</c:formatCode>
                <c:ptCount val="4"/>
                <c:pt idx="0">
                  <c:v>6</c:v>
                </c:pt>
                <c:pt idx="1">
                  <c:v>5</c:v>
                </c:pt>
                <c:pt idx="2">
                  <c:v>7</c:v>
                </c:pt>
                <c:pt idx="3">
                  <c:v>8</c:v>
                </c:pt>
              </c:numCache>
            </c:numRef>
          </c:val>
          <c:extLst>
            <c:ext xmlns:c16="http://schemas.microsoft.com/office/drawing/2014/chart" uri="{C3380CC4-5D6E-409C-BE32-E72D297353CC}">
              <c16:uniqueId val="{00000002-81AB-4C9A-A514-E7DD800D1B98}"/>
            </c:ext>
          </c:extLst>
        </c:ser>
        <c:dLbls>
          <c:showLegendKey val="0"/>
          <c:showVal val="0"/>
          <c:showCatName val="0"/>
          <c:showSerName val="0"/>
          <c:showPercent val="0"/>
          <c:showBubbleSize val="0"/>
        </c:dLbls>
        <c:gapWidth val="150"/>
        <c:overlap val="100"/>
        <c:axId val="509612416"/>
        <c:axId val="509613952"/>
      </c:barChart>
      <c:catAx>
        <c:axId val="5096124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lgn="ctr">
              <a:defRPr lang="zh-CN" altLang="en-US"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509613952"/>
        <c:crosses val="autoZero"/>
        <c:auto val="1"/>
        <c:lblAlgn val="ctr"/>
        <c:lblOffset val="100"/>
        <c:noMultiLvlLbl val="1"/>
      </c:catAx>
      <c:valAx>
        <c:axId val="509613952"/>
        <c:scaling>
          <c:orientation val="minMax"/>
        </c:scaling>
        <c:delete val="0"/>
        <c:axPos val="l"/>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509612416"/>
        <c:crosses val="autoZero"/>
        <c:crossBetween val="between"/>
      </c:valAx>
    </c:plotArea>
    <c:legend>
      <c:legendPos val="b"/>
      <c:overlay val="0"/>
      <c:txPr>
        <a:bodyPr rot="0" spcFirstLastPara="0" vertOverflow="ellipsis" vert="horz" wrap="square" anchor="ctr" anchorCtr="1"/>
        <a:lstStyle/>
        <a:p>
          <a:pPr algn="ctr">
            <a:defRPr lang="zh-CN" altLang="en-US"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2020/10/15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4099533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D4252-A1C3-421F-BD22-542C72119A0B}" type="datetimeFigureOut">
              <a:rPr lang="zh-CN" altLang="en-US" smtClean="0"/>
              <a:t>2020/10/15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5E1F8-C937-447E-8651-C0CD187FA463}" type="slidenum">
              <a:rPr lang="zh-CN" altLang="en-US" smtClean="0"/>
              <a:t>‹#›</a:t>
            </a:fld>
            <a:endParaRPr lang="zh-CN" altLang="en-US"/>
          </a:p>
        </p:txBody>
      </p:sp>
    </p:spTree>
    <p:extLst>
      <p:ext uri="{BB962C8B-B14F-4D97-AF65-F5344CB8AC3E}">
        <p14:creationId xmlns:p14="http://schemas.microsoft.com/office/powerpoint/2010/main" val="20434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a:t>
            </a:fld>
            <a:endParaRPr lang="zh-CN" altLang="en-US"/>
          </a:p>
        </p:txBody>
      </p:sp>
    </p:spTree>
    <p:extLst>
      <p:ext uri="{BB962C8B-B14F-4D97-AF65-F5344CB8AC3E}">
        <p14:creationId xmlns:p14="http://schemas.microsoft.com/office/powerpoint/2010/main" val="71386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10</a:t>
            </a:fld>
            <a:endParaRPr lang="zh-CN" altLang="en-US"/>
          </a:p>
        </p:txBody>
      </p:sp>
    </p:spTree>
    <p:extLst>
      <p:ext uri="{BB962C8B-B14F-4D97-AF65-F5344CB8AC3E}">
        <p14:creationId xmlns:p14="http://schemas.microsoft.com/office/powerpoint/2010/main" val="274730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11</a:t>
            </a:fld>
            <a:endParaRPr lang="zh-CN" altLang="en-US"/>
          </a:p>
        </p:txBody>
      </p:sp>
    </p:spTree>
    <p:extLst>
      <p:ext uri="{BB962C8B-B14F-4D97-AF65-F5344CB8AC3E}">
        <p14:creationId xmlns:p14="http://schemas.microsoft.com/office/powerpoint/2010/main" val="153366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12</a:t>
            </a:fld>
            <a:endParaRPr lang="zh-CN" altLang="en-US"/>
          </a:p>
        </p:txBody>
      </p:sp>
    </p:spTree>
    <p:extLst>
      <p:ext uri="{BB962C8B-B14F-4D97-AF65-F5344CB8AC3E}">
        <p14:creationId xmlns:p14="http://schemas.microsoft.com/office/powerpoint/2010/main" val="3365643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13</a:t>
            </a:fld>
            <a:endParaRPr lang="zh-CN" altLang="en-US"/>
          </a:p>
        </p:txBody>
      </p:sp>
    </p:spTree>
    <p:extLst>
      <p:ext uri="{BB962C8B-B14F-4D97-AF65-F5344CB8AC3E}">
        <p14:creationId xmlns:p14="http://schemas.microsoft.com/office/powerpoint/2010/main" val="265237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14</a:t>
            </a:fld>
            <a:endParaRPr lang="zh-CN" altLang="en-US"/>
          </a:p>
        </p:txBody>
      </p:sp>
    </p:spTree>
    <p:extLst>
      <p:ext uri="{BB962C8B-B14F-4D97-AF65-F5344CB8AC3E}">
        <p14:creationId xmlns:p14="http://schemas.microsoft.com/office/powerpoint/2010/main" val="388732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15</a:t>
            </a:fld>
            <a:endParaRPr lang="zh-CN" altLang="en-US"/>
          </a:p>
        </p:txBody>
      </p:sp>
    </p:spTree>
    <p:extLst>
      <p:ext uri="{BB962C8B-B14F-4D97-AF65-F5344CB8AC3E}">
        <p14:creationId xmlns:p14="http://schemas.microsoft.com/office/powerpoint/2010/main" val="49867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16</a:t>
            </a:fld>
            <a:endParaRPr lang="zh-CN" altLang="en-US"/>
          </a:p>
        </p:txBody>
      </p:sp>
    </p:spTree>
    <p:extLst>
      <p:ext uri="{BB962C8B-B14F-4D97-AF65-F5344CB8AC3E}">
        <p14:creationId xmlns:p14="http://schemas.microsoft.com/office/powerpoint/2010/main" val="384199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17</a:t>
            </a:fld>
            <a:endParaRPr lang="zh-CN" altLang="en-US"/>
          </a:p>
        </p:txBody>
      </p:sp>
    </p:spTree>
    <p:extLst>
      <p:ext uri="{BB962C8B-B14F-4D97-AF65-F5344CB8AC3E}">
        <p14:creationId xmlns:p14="http://schemas.microsoft.com/office/powerpoint/2010/main" val="320482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18</a:t>
            </a:fld>
            <a:endParaRPr lang="zh-CN" altLang="en-US"/>
          </a:p>
        </p:txBody>
      </p:sp>
    </p:spTree>
    <p:extLst>
      <p:ext uri="{BB962C8B-B14F-4D97-AF65-F5344CB8AC3E}">
        <p14:creationId xmlns:p14="http://schemas.microsoft.com/office/powerpoint/2010/main" val="153163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19</a:t>
            </a:fld>
            <a:endParaRPr lang="zh-CN" altLang="en-US"/>
          </a:p>
        </p:txBody>
      </p:sp>
    </p:spTree>
    <p:extLst>
      <p:ext uri="{BB962C8B-B14F-4D97-AF65-F5344CB8AC3E}">
        <p14:creationId xmlns:p14="http://schemas.microsoft.com/office/powerpoint/2010/main" val="183597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2</a:t>
            </a:fld>
            <a:endParaRPr lang="zh-CN" altLang="en-US"/>
          </a:p>
        </p:txBody>
      </p:sp>
    </p:spTree>
    <p:extLst>
      <p:ext uri="{BB962C8B-B14F-4D97-AF65-F5344CB8AC3E}">
        <p14:creationId xmlns:p14="http://schemas.microsoft.com/office/powerpoint/2010/main" val="87196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20</a:t>
            </a:fld>
            <a:endParaRPr lang="zh-CN" altLang="en-US"/>
          </a:p>
        </p:txBody>
      </p:sp>
    </p:spTree>
    <p:extLst>
      <p:ext uri="{BB962C8B-B14F-4D97-AF65-F5344CB8AC3E}">
        <p14:creationId xmlns:p14="http://schemas.microsoft.com/office/powerpoint/2010/main" val="144282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21</a:t>
            </a:fld>
            <a:endParaRPr lang="zh-CN" altLang="en-US"/>
          </a:p>
        </p:txBody>
      </p:sp>
    </p:spTree>
    <p:extLst>
      <p:ext uri="{BB962C8B-B14F-4D97-AF65-F5344CB8AC3E}">
        <p14:creationId xmlns:p14="http://schemas.microsoft.com/office/powerpoint/2010/main" val="69146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22</a:t>
            </a:fld>
            <a:endParaRPr lang="zh-CN" altLang="en-US"/>
          </a:p>
        </p:txBody>
      </p:sp>
    </p:spTree>
    <p:extLst>
      <p:ext uri="{BB962C8B-B14F-4D97-AF65-F5344CB8AC3E}">
        <p14:creationId xmlns:p14="http://schemas.microsoft.com/office/powerpoint/2010/main" val="35045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23</a:t>
            </a:fld>
            <a:endParaRPr lang="zh-CN" altLang="en-US"/>
          </a:p>
        </p:txBody>
      </p:sp>
    </p:spTree>
    <p:extLst>
      <p:ext uri="{BB962C8B-B14F-4D97-AF65-F5344CB8AC3E}">
        <p14:creationId xmlns:p14="http://schemas.microsoft.com/office/powerpoint/2010/main" val="1722218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24</a:t>
            </a:fld>
            <a:endParaRPr lang="zh-CN" altLang="en-US"/>
          </a:p>
        </p:txBody>
      </p:sp>
    </p:spTree>
    <p:extLst>
      <p:ext uri="{BB962C8B-B14F-4D97-AF65-F5344CB8AC3E}">
        <p14:creationId xmlns:p14="http://schemas.microsoft.com/office/powerpoint/2010/main" val="5019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3</a:t>
            </a:fld>
            <a:endParaRPr lang="zh-CN" altLang="en-US"/>
          </a:p>
        </p:txBody>
      </p:sp>
    </p:spTree>
    <p:extLst>
      <p:ext uri="{BB962C8B-B14F-4D97-AF65-F5344CB8AC3E}">
        <p14:creationId xmlns:p14="http://schemas.microsoft.com/office/powerpoint/2010/main" val="13956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4</a:t>
            </a:fld>
            <a:endParaRPr lang="zh-CN" altLang="en-US"/>
          </a:p>
        </p:txBody>
      </p:sp>
    </p:spTree>
    <p:extLst>
      <p:ext uri="{BB962C8B-B14F-4D97-AF65-F5344CB8AC3E}">
        <p14:creationId xmlns:p14="http://schemas.microsoft.com/office/powerpoint/2010/main" val="47948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5</a:t>
            </a:fld>
            <a:endParaRPr lang="zh-CN" altLang="en-US"/>
          </a:p>
        </p:txBody>
      </p:sp>
    </p:spTree>
    <p:extLst>
      <p:ext uri="{BB962C8B-B14F-4D97-AF65-F5344CB8AC3E}">
        <p14:creationId xmlns:p14="http://schemas.microsoft.com/office/powerpoint/2010/main" val="199297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6</a:t>
            </a:fld>
            <a:endParaRPr lang="zh-CN" altLang="en-US"/>
          </a:p>
        </p:txBody>
      </p:sp>
    </p:spTree>
    <p:extLst>
      <p:ext uri="{BB962C8B-B14F-4D97-AF65-F5344CB8AC3E}">
        <p14:creationId xmlns:p14="http://schemas.microsoft.com/office/powerpoint/2010/main" val="221040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7</a:t>
            </a:fld>
            <a:endParaRPr lang="zh-CN" altLang="en-US"/>
          </a:p>
        </p:txBody>
      </p:sp>
    </p:spTree>
    <p:extLst>
      <p:ext uri="{BB962C8B-B14F-4D97-AF65-F5344CB8AC3E}">
        <p14:creationId xmlns:p14="http://schemas.microsoft.com/office/powerpoint/2010/main" val="348676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8</a:t>
            </a:fld>
            <a:endParaRPr lang="zh-CN" altLang="en-US"/>
          </a:p>
        </p:txBody>
      </p:sp>
    </p:spTree>
    <p:extLst>
      <p:ext uri="{BB962C8B-B14F-4D97-AF65-F5344CB8AC3E}">
        <p14:creationId xmlns:p14="http://schemas.microsoft.com/office/powerpoint/2010/main" val="424335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5E1F8-C937-447E-8651-C0CD187FA463}" type="slidenum">
              <a:rPr lang="zh-CN" altLang="en-US" smtClean="0"/>
              <a:t>9</a:t>
            </a:fld>
            <a:endParaRPr lang="zh-CN" altLang="en-US"/>
          </a:p>
        </p:txBody>
      </p:sp>
    </p:spTree>
    <p:extLst>
      <p:ext uri="{BB962C8B-B14F-4D97-AF65-F5344CB8AC3E}">
        <p14:creationId xmlns:p14="http://schemas.microsoft.com/office/powerpoint/2010/main" val="230206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6F072B7-066B-4447-B892-9497D54A7FB1}" type="datetimeFigureOut">
              <a:rPr lang="zh-CN" altLang="en-US" smtClean="0"/>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79D9-0A1E-4AE1-84E8-E7C0DE518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bg>
      <p:bgPr>
        <a:gradFill flip="none" rotWithShape="1">
          <a:gsLst>
            <a:gs pos="0">
              <a:srgbClr val="6205A7"/>
            </a:gs>
            <a:gs pos="44000">
              <a:srgbClr val="300B81"/>
            </a:gs>
            <a:gs pos="100000">
              <a:srgbClr val="130F6A"/>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11118830" y="198894"/>
            <a:ext cx="424769" cy="407071"/>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7" name="图片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0443006" y="1022700"/>
            <a:ext cx="308948" cy="296076"/>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10" name="图片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rot="2056567">
            <a:off x="-218242" y="5938111"/>
            <a:ext cx="1091845" cy="1046354"/>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11" name="图片 1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a:fillRect/>
          </a:stretch>
        </p:blipFill>
        <p:spPr>
          <a:xfrm>
            <a:off x="11658600" y="1336534"/>
            <a:ext cx="123990" cy="118824"/>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12" name="图片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a:fillRect/>
          </a:stretch>
        </p:blipFill>
        <p:spPr>
          <a:xfrm rot="18915462">
            <a:off x="173190" y="325704"/>
            <a:ext cx="594974" cy="570186"/>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a14="http://schemas.microsoft.com/office/drawing/2010/main"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1619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6F072B7-066B-4447-B892-9497D54A7FB1}" type="datetimeFigureOut">
              <a:rPr lang="zh-CN" altLang="en-US" smtClean="0"/>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79D9-0A1E-4AE1-84E8-E7C0DE518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6F072B7-066B-4447-B892-9497D54A7FB1}" type="datetimeFigureOut">
              <a:rPr lang="zh-CN" altLang="en-US" smtClean="0"/>
              <a:t>2020/10/15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79D9-0A1E-4AE1-84E8-E7C0DE518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6F072B7-066B-4447-B892-9497D54A7FB1}" type="datetimeFigureOut">
              <a:rPr lang="zh-CN" altLang="en-US" smtClean="0"/>
              <a:t>2020/10/15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79D9-0A1E-4AE1-84E8-E7C0DE518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6F072B7-066B-4447-B892-9497D54A7FB1}" type="datetimeFigureOut">
              <a:rPr lang="zh-CN" altLang="en-US" smtClean="0"/>
              <a:t>2020/10/15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3F79D9-0A1E-4AE1-84E8-E7C0DE518379}" type="slidenum">
              <a:rPr lang="zh-CN" altLang="en-US" smtClean="0"/>
              <a:t>‹#›</a:t>
            </a:fld>
            <a:endParaRPr lang="zh-CN" altLang="en-US"/>
          </a:p>
        </p:txBody>
      </p:sp>
      <p:sp>
        <p:nvSpPr>
          <p:cNvPr id="11" name="矩形 10"/>
          <p:cNvSpPr/>
          <p:nvPr userDrawn="1"/>
        </p:nvSpPr>
        <p:spPr>
          <a:xfrm>
            <a:off x="8845296" y="6426894"/>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6F072B7-066B-4447-B892-9497D54A7FB1}" type="datetimeFigureOut">
              <a:rPr lang="zh-CN" altLang="en-US" smtClean="0"/>
              <a:t>2020/10/15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3F79D9-0A1E-4AE1-84E8-E7C0DE518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072B7-066B-4447-B892-9497D54A7FB1}" type="datetimeFigureOut">
              <a:rPr lang="zh-CN" altLang="en-US" smtClean="0"/>
              <a:t>2020/10/15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79D9-0A1E-4AE1-84E8-E7C0DE518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freeppt7.com/" TargetMode="Externa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3.jpe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3.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jpe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jpeg"/><Relationship Id="rId7"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jpeg"/><Relationship Id="rId11" Type="http://schemas.openxmlformats.org/officeDocument/2006/relationships/image" Target="../media/image22.png"/><Relationship Id="rId5" Type="http://schemas.openxmlformats.org/officeDocument/2006/relationships/image" Target="../media/image15.jpeg"/><Relationship Id="rId10" Type="http://schemas.openxmlformats.org/officeDocument/2006/relationships/image" Target="../media/image21.png"/><Relationship Id="rId4" Type="http://schemas.openxmlformats.org/officeDocument/2006/relationships/image" Target="../media/image14.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a:srcRect/>
          <a:stretch>
            <a:fillRect/>
          </a:stretch>
        </p:blipFill>
        <p:spPr>
          <a:xfrm>
            <a:off x="1104265" y="5008245"/>
            <a:ext cx="1479550" cy="141795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5"/>
          <a:srcRect/>
          <a:stretch>
            <a:fillRect/>
          </a:stretch>
        </p:blipFill>
        <p:spPr>
          <a:xfrm>
            <a:off x="8411210" y="5377180"/>
            <a:ext cx="631190" cy="6038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2" name="椭圆 1"/>
          <p:cNvSpPr/>
          <p:nvPr/>
        </p:nvSpPr>
        <p:spPr>
          <a:xfrm>
            <a:off x="3493770" y="723265"/>
            <a:ext cx="5238750" cy="5215890"/>
          </a:xfrm>
          <a:prstGeom prst="ellipse">
            <a:avLst/>
          </a:prstGeom>
          <a:gradFill>
            <a:gsLst>
              <a:gs pos="0">
                <a:srgbClr val="6D3AAF"/>
              </a:gs>
              <a:gs pos="30000">
                <a:srgbClr val="1A128F">
                  <a:alpha val="58000"/>
                </a:srgbClr>
              </a:gs>
              <a:gs pos="60000">
                <a:srgbClr val="256AAE"/>
              </a:gs>
              <a:gs pos="84000">
                <a:srgbClr val="95AEB8">
                  <a:alpha val="78000"/>
                </a:srgbClr>
              </a:gs>
              <a:gs pos="100000">
                <a:schemeClr val="accent1">
                  <a:lumMod val="30000"/>
                  <a:lumOff val="7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组合 14"/>
          <p:cNvGrpSpPr/>
          <p:nvPr/>
        </p:nvGrpSpPr>
        <p:grpSpPr>
          <a:xfrm>
            <a:off x="5689600" y="6092190"/>
            <a:ext cx="962660" cy="145415"/>
            <a:chOff x="4851662" y="5309419"/>
            <a:chExt cx="939537" cy="113628"/>
          </a:xfrm>
        </p:grpSpPr>
        <p:sp>
          <p:nvSpPr>
            <p:cNvPr id="16" name="椭圆 15"/>
            <p:cNvSpPr/>
            <p:nvPr/>
          </p:nvSpPr>
          <p:spPr>
            <a:xfrm>
              <a:off x="4851662"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26965"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402268"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677571"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rotWithShape="1">
          <a:blip r:embed="rId6"/>
          <a:srcRect/>
          <a:stretch>
            <a:fillRect/>
          </a:stretch>
        </p:blipFill>
        <p:spPr>
          <a:xfrm rot="18915462">
            <a:off x="3242945" y="939800"/>
            <a:ext cx="1015365" cy="97282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17" name="文本框 13"/>
          <p:cNvSpPr txBox="1"/>
          <p:nvPr/>
        </p:nvSpPr>
        <p:spPr>
          <a:xfrm>
            <a:off x="2811268" y="3331210"/>
            <a:ext cx="6603754" cy="379656"/>
          </a:xfrm>
          <a:prstGeom prst="rect">
            <a:avLst/>
          </a:prstGeom>
          <a:noFill/>
        </p:spPr>
        <p:txBody>
          <a:bodyPr wrap="square" rtlCol="0">
            <a:spAutoFit/>
          </a:bodyPr>
          <a:lstStyle/>
          <a:p>
            <a:pPr algn="ctr"/>
            <a:r>
              <a:rPr lang="en-US" altLang="ko-KR" dirty="0">
                <a:solidFill>
                  <a:schemeClr val="bg1"/>
                </a:solidFill>
                <a:cs typeface="Arial" pitchFamily="34" charset="0"/>
              </a:rPr>
              <a:t>Insert the Subtitle of Your Presentation.</a:t>
            </a:r>
            <a:endParaRPr lang="ko-KR" altLang="en-US" dirty="0">
              <a:solidFill>
                <a:schemeClr val="bg1"/>
              </a:solidFill>
              <a:cs typeface="Arial" pitchFamily="34" charset="0"/>
            </a:endParaRPr>
          </a:p>
        </p:txBody>
      </p:sp>
      <p:sp>
        <p:nvSpPr>
          <p:cNvPr id="3" name="TextBox 7">
            <a:extLst>
              <a:ext uri="{FF2B5EF4-FFF2-40B4-BE49-F238E27FC236}">
                <a16:creationId xmlns:a16="http://schemas.microsoft.com/office/drawing/2014/main" id="{FA226D9B-6A1F-45EA-9A70-775F997D606E}"/>
              </a:ext>
            </a:extLst>
          </p:cNvPr>
          <p:cNvSpPr txBox="1"/>
          <p:nvPr/>
        </p:nvSpPr>
        <p:spPr>
          <a:xfrm>
            <a:off x="3640591" y="2282100"/>
            <a:ext cx="6001884" cy="830997"/>
          </a:xfrm>
          <a:prstGeom prst="rect">
            <a:avLst/>
          </a:prstGeom>
          <a:noFill/>
        </p:spPr>
        <p:txBody>
          <a:bodyPr wrap="square" rtlCol="0" anchor="ctr">
            <a:spAutoFit/>
          </a:bodyPr>
          <a:lstStyle/>
          <a:p>
            <a:r>
              <a:rPr lang="en-US" sz="4800" b="1" dirty="0">
                <a:solidFill>
                  <a:schemeClr val="bg1"/>
                </a:solidFill>
                <a:latin typeface="+mj-lt"/>
              </a:rPr>
              <a:t>Free PPT Templates</a:t>
            </a:r>
            <a:endParaRPr lang="ko-KR" altLang="en-US" sz="4800" b="1" dirty="0">
              <a:solidFill>
                <a:schemeClr val="bg1"/>
              </a:solidFill>
              <a:latin typeface="+mj-lt"/>
              <a:cs typeface="Arial" pitchFamily="34" charset="0"/>
            </a:endParaRPr>
          </a:p>
        </p:txBody>
      </p:sp>
      <p:sp>
        <p:nvSpPr>
          <p:cNvPr id="4" name="Rounded Rectangle 7">
            <a:extLst>
              <a:ext uri="{FF2B5EF4-FFF2-40B4-BE49-F238E27FC236}">
                <a16:creationId xmlns:a16="http://schemas.microsoft.com/office/drawing/2014/main" id="{3207851D-F0CD-492D-B436-4CC3287DD8C9}"/>
              </a:ext>
            </a:extLst>
          </p:cNvPr>
          <p:cNvSpPr/>
          <p:nvPr/>
        </p:nvSpPr>
        <p:spPr>
          <a:xfrm>
            <a:off x="9818697" y="408625"/>
            <a:ext cx="1684599" cy="413563"/>
          </a:xfrm>
          <a:prstGeom prst="roundRect">
            <a:avLst>
              <a:gd name="adj" fmla="val 50000"/>
            </a:avLst>
          </a:prstGeom>
          <a:solidFill>
            <a:schemeClr val="bg1">
              <a:alpha val="0"/>
            </a:schemeClr>
          </a:solid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5" name="TextBox 3">
            <a:hlinkClick r:id="rId7"/>
            <a:extLst>
              <a:ext uri="{FF2B5EF4-FFF2-40B4-BE49-F238E27FC236}">
                <a16:creationId xmlns:a16="http://schemas.microsoft.com/office/drawing/2014/main" id="{D7FB8334-3C6D-4CBB-8564-A20DF6BE0D5A}"/>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ahyp="http://schemas.microsoft.com/office/drawing/2018/hyperlinkcolor"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par>
                          <p:cTn id="23" fill="hold">
                            <p:stCondLst>
                              <p:cond delay="2500"/>
                            </p:stCondLst>
                            <p:childTnLst>
                              <p:par>
                                <p:cTn id="24" presetID="5" presetClass="entr" presetSubtype="10" fill="hold" grpId="0" nodeType="afterEffect">
                                  <p:stCondLst>
                                    <p:cond delay="0"/>
                                  </p:stCondLst>
                                  <p:childTnLst>
                                    <p:set>
                                      <p:cBhvr>
                                        <p:cTn id="25" dur="1000" fill="hold">
                                          <p:stCondLst>
                                            <p:cond delay="0"/>
                                          </p:stCondLst>
                                        </p:cTn>
                                        <p:tgtEl>
                                          <p:spTgt spid="17"/>
                                        </p:tgtEl>
                                        <p:attrNameLst>
                                          <p:attrName>style.visibility</p:attrName>
                                        </p:attrNameLst>
                                      </p:cBhvr>
                                      <p:to>
                                        <p:strVal val="visible"/>
                                      </p:to>
                                    </p:set>
                                    <p:animEffect transition="in" filter="checkerboard(across)">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The completion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18" name="îṩ1ïďê"/>
          <p:cNvSpPr/>
          <p:nvPr/>
        </p:nvSpPr>
        <p:spPr>
          <a:xfrm>
            <a:off x="1326389"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2"/>
          </a:lnRef>
          <a:fillRef idx="3">
            <a:schemeClr val="accent2"/>
          </a:fillRef>
          <a:effectRef idx="3">
            <a:schemeClr val="accent2"/>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19" name="î$ḻîdê"/>
          <p:cNvSpPr/>
          <p:nvPr/>
        </p:nvSpPr>
        <p:spPr>
          <a:xfrm>
            <a:off x="1109962"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0" name="îSliḓe"/>
          <p:cNvSpPr/>
          <p:nvPr/>
        </p:nvSpPr>
        <p:spPr>
          <a:xfrm>
            <a:off x="3999427"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2"/>
          </a:lnRef>
          <a:fillRef idx="3">
            <a:schemeClr val="accent2"/>
          </a:fillRef>
          <a:effectRef idx="3">
            <a:schemeClr val="accent2"/>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1" name="ïṧ1ídé"/>
          <p:cNvSpPr/>
          <p:nvPr/>
        </p:nvSpPr>
        <p:spPr>
          <a:xfrm>
            <a:off x="3783000"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2" name="i$lïdè"/>
          <p:cNvSpPr/>
          <p:nvPr/>
        </p:nvSpPr>
        <p:spPr>
          <a:xfrm>
            <a:off x="6672466"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3"/>
          </a:lnRef>
          <a:fillRef idx="3">
            <a:schemeClr val="accent3"/>
          </a:fillRef>
          <a:effectRef idx="3">
            <a:schemeClr val="accent3"/>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3" name="îṧḻíďê"/>
          <p:cNvSpPr/>
          <p:nvPr/>
        </p:nvSpPr>
        <p:spPr>
          <a:xfrm>
            <a:off x="6456039"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4" name="íŝ1iḓê"/>
          <p:cNvSpPr/>
          <p:nvPr/>
        </p:nvSpPr>
        <p:spPr>
          <a:xfrm>
            <a:off x="9345504"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4"/>
          </a:lnRef>
          <a:fillRef idx="3">
            <a:schemeClr val="accent4"/>
          </a:fillRef>
          <a:effectRef idx="3">
            <a:schemeClr val="accent4"/>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5" name="ïṩḻïḑé"/>
          <p:cNvSpPr/>
          <p:nvPr/>
        </p:nvSpPr>
        <p:spPr>
          <a:xfrm>
            <a:off x="9129077"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6" name="ïṥ1íďé"/>
          <p:cNvSpPr txBox="1"/>
          <p:nvPr/>
        </p:nvSpPr>
        <p:spPr>
          <a:xfrm>
            <a:off x="1713309" y="2162612"/>
            <a:ext cx="797071" cy="1195606"/>
          </a:xfrm>
          <a:prstGeom prst="rect">
            <a:avLst/>
          </a:prstGeom>
          <a:noFill/>
        </p:spPr>
        <p:txBody>
          <a:bodyPr wrap="none">
            <a:normAutofit/>
          </a:bodyPr>
          <a:lstStyle/>
          <a:p>
            <a:pPr algn="ctr"/>
            <a:r>
              <a:rPr lang="en-US" sz="7200" b="1" dirty="0">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S.</a:t>
            </a:r>
          </a:p>
        </p:txBody>
      </p:sp>
      <p:sp>
        <p:nvSpPr>
          <p:cNvPr id="27" name="íśľîḓê"/>
          <p:cNvSpPr txBox="1"/>
          <p:nvPr/>
        </p:nvSpPr>
        <p:spPr>
          <a:xfrm>
            <a:off x="4258610" y="2210175"/>
            <a:ext cx="1052543" cy="1195606"/>
          </a:xfrm>
          <a:prstGeom prst="rect">
            <a:avLst/>
          </a:prstGeom>
          <a:noFill/>
        </p:spPr>
        <p:txBody>
          <a:bodyPr wrap="none">
            <a:normAutofit/>
          </a:bodyPr>
          <a:lstStyle/>
          <a:p>
            <a:pPr algn="ctr"/>
            <a:r>
              <a:rPr lang="en-US" sz="7200" b="1">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W.</a:t>
            </a:r>
          </a:p>
        </p:txBody>
      </p:sp>
      <p:sp>
        <p:nvSpPr>
          <p:cNvPr id="6" name="îŝlíďe"/>
          <p:cNvSpPr txBox="1"/>
          <p:nvPr/>
        </p:nvSpPr>
        <p:spPr>
          <a:xfrm>
            <a:off x="7015233" y="2210175"/>
            <a:ext cx="899260" cy="1195606"/>
          </a:xfrm>
          <a:prstGeom prst="rect">
            <a:avLst/>
          </a:prstGeom>
          <a:noFill/>
        </p:spPr>
        <p:txBody>
          <a:bodyPr wrap="none">
            <a:normAutofit/>
          </a:bodyPr>
          <a:lstStyle/>
          <a:p>
            <a:pPr algn="ctr"/>
            <a:r>
              <a:rPr lang="en-US" sz="7200" b="1">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O.</a:t>
            </a:r>
          </a:p>
        </p:txBody>
      </p:sp>
      <p:sp>
        <p:nvSpPr>
          <p:cNvPr id="29" name="ï$1iḓê"/>
          <p:cNvSpPr txBox="1"/>
          <p:nvPr/>
        </p:nvSpPr>
        <p:spPr>
          <a:xfrm>
            <a:off x="9757970" y="2210175"/>
            <a:ext cx="745976" cy="1195606"/>
          </a:xfrm>
          <a:prstGeom prst="rect">
            <a:avLst/>
          </a:prstGeom>
          <a:noFill/>
        </p:spPr>
        <p:txBody>
          <a:bodyPr wrap="none">
            <a:normAutofit/>
          </a:bodyPr>
          <a:lstStyle/>
          <a:p>
            <a:pPr algn="ctr"/>
            <a:r>
              <a:rPr lang="en-US" sz="7200" b="1">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T.</a:t>
            </a:r>
          </a:p>
        </p:txBody>
      </p:sp>
      <p:grpSp>
        <p:nvGrpSpPr>
          <p:cNvPr id="10" name="组合 9"/>
          <p:cNvGrpSpPr/>
          <p:nvPr/>
        </p:nvGrpSpPr>
        <p:grpSpPr>
          <a:xfrm>
            <a:off x="1132840" y="4459605"/>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9" name="组合 8"/>
          <p:cNvGrpSpPr/>
          <p:nvPr/>
        </p:nvGrpSpPr>
        <p:grpSpPr>
          <a:xfrm>
            <a:off x="3805555" y="4459605"/>
            <a:ext cx="1981200" cy="711835"/>
            <a:chOff x="2408" y="3190"/>
            <a:chExt cx="3120" cy="1121"/>
          </a:xfrm>
        </p:grpSpPr>
        <p:sp>
          <p:nvSpPr>
            <p:cNvPr id="1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3" name="组合 12"/>
          <p:cNvGrpSpPr/>
          <p:nvPr/>
        </p:nvGrpSpPr>
        <p:grpSpPr>
          <a:xfrm>
            <a:off x="6456045" y="4460240"/>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6" name="组合 15"/>
          <p:cNvGrpSpPr/>
          <p:nvPr/>
        </p:nvGrpSpPr>
        <p:grpSpPr>
          <a:xfrm>
            <a:off x="9128760" y="4460240"/>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3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style.rotation</p:attrName>
                                        </p:attrNameLst>
                                      </p:cBhvr>
                                      <p:tavLst>
                                        <p:tav tm="0">
                                          <p:val>
                                            <p:fltVal val="360"/>
                                          </p:val>
                                        </p:tav>
                                        <p:tav tm="100000">
                                          <p:val>
                                            <p:fltVal val="0"/>
                                          </p:val>
                                        </p:tav>
                                      </p:tavLst>
                                    </p:anim>
                                    <p:animEffect transition="in" filter="fade">
                                      <p:cBhvr>
                                        <p:cTn id="16" dur="500"/>
                                        <p:tgtEl>
                                          <p:spTgt spid="21"/>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360"/>
                                          </p:val>
                                        </p:tav>
                                        <p:tav tm="100000">
                                          <p:val>
                                            <p:fltVal val="0"/>
                                          </p:val>
                                        </p:tav>
                                      </p:tavLst>
                                    </p:anim>
                                    <p:animEffect transition="in" filter="fade">
                                      <p:cBhvr>
                                        <p:cTn id="22" dur="500"/>
                                        <p:tgtEl>
                                          <p:spTgt spid="23"/>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par>
                          <p:cTn id="29" fill="hold">
                            <p:stCondLst>
                              <p:cond delay="500"/>
                            </p:stCondLst>
                            <p:childTnLst>
                              <p:par>
                                <p:cTn id="30" presetID="21" presetClass="entr" presetSubtype="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heel(1)">
                                      <p:cBhvr>
                                        <p:cTn id="38" dur="2000"/>
                                        <p:tgtEl>
                                          <p:spTgt spid="2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2000"/>
                                        <p:tgtEl>
                                          <p:spTgt spid="24"/>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1000" fill="hold"/>
                                        <p:tgtEl>
                                          <p:spTgt spid="26"/>
                                        </p:tgtEl>
                                        <p:attrNameLst>
                                          <p:attrName>ppt_w</p:attrName>
                                        </p:attrNameLst>
                                      </p:cBhvr>
                                      <p:tavLst>
                                        <p:tav tm="0">
                                          <p:val>
                                            <p:fltVal val="0"/>
                                          </p:val>
                                        </p:tav>
                                        <p:tav tm="100000">
                                          <p:val>
                                            <p:strVal val="#ppt_w"/>
                                          </p:val>
                                        </p:tav>
                                      </p:tavLst>
                                    </p:anim>
                                    <p:anim calcmode="lin" valueType="num">
                                      <p:cBhvr>
                                        <p:cTn id="46" dur="1000" fill="hold"/>
                                        <p:tgtEl>
                                          <p:spTgt spid="26"/>
                                        </p:tgtEl>
                                        <p:attrNameLst>
                                          <p:attrName>ppt_h</p:attrName>
                                        </p:attrNameLst>
                                      </p:cBhvr>
                                      <p:tavLst>
                                        <p:tav tm="0">
                                          <p:val>
                                            <p:fltVal val="0"/>
                                          </p:val>
                                        </p:tav>
                                        <p:tav tm="100000">
                                          <p:val>
                                            <p:strVal val="#ppt_h"/>
                                          </p:val>
                                        </p:tav>
                                      </p:tavLst>
                                    </p:anim>
                                    <p:anim calcmode="lin" valueType="num">
                                      <p:cBhvr>
                                        <p:cTn id="47" dur="1000" fill="hold"/>
                                        <p:tgtEl>
                                          <p:spTgt spid="26"/>
                                        </p:tgtEl>
                                        <p:attrNameLst>
                                          <p:attrName>style.rotation</p:attrName>
                                        </p:attrNameLst>
                                      </p:cBhvr>
                                      <p:tavLst>
                                        <p:tav tm="0">
                                          <p:val>
                                            <p:fltVal val="90"/>
                                          </p:val>
                                        </p:tav>
                                        <p:tav tm="100000">
                                          <p:val>
                                            <p:fltVal val="0"/>
                                          </p:val>
                                        </p:tav>
                                      </p:tavLst>
                                    </p:anim>
                                    <p:animEffect transition="in" filter="fade">
                                      <p:cBhvr>
                                        <p:cTn id="48" dur="1000"/>
                                        <p:tgtEl>
                                          <p:spTgt spid="26"/>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 calcmode="lin" valueType="num">
                                      <p:cBhvr>
                                        <p:cTn id="53" dur="1000" fill="hold"/>
                                        <p:tgtEl>
                                          <p:spTgt spid="27"/>
                                        </p:tgtEl>
                                        <p:attrNameLst>
                                          <p:attrName>style.rotation</p:attrName>
                                        </p:attrNameLst>
                                      </p:cBhvr>
                                      <p:tavLst>
                                        <p:tav tm="0">
                                          <p:val>
                                            <p:fltVal val="90"/>
                                          </p:val>
                                        </p:tav>
                                        <p:tav tm="100000">
                                          <p:val>
                                            <p:fltVal val="0"/>
                                          </p:val>
                                        </p:tav>
                                      </p:tavLst>
                                    </p:anim>
                                    <p:animEffect transition="in" filter="fade">
                                      <p:cBhvr>
                                        <p:cTn id="54" dur="1000"/>
                                        <p:tgtEl>
                                          <p:spTgt spid="27"/>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style.rotation</p:attrName>
                                        </p:attrNameLst>
                                      </p:cBhvr>
                                      <p:tavLst>
                                        <p:tav tm="0">
                                          <p:val>
                                            <p:fltVal val="90"/>
                                          </p:val>
                                        </p:tav>
                                        <p:tav tm="100000">
                                          <p:val>
                                            <p:fltVal val="0"/>
                                          </p:val>
                                        </p:tav>
                                      </p:tavLst>
                                    </p:anim>
                                    <p:animEffect transition="in" filter="fade">
                                      <p:cBhvr>
                                        <p:cTn id="60" dur="1000"/>
                                        <p:tgtEl>
                                          <p:spTgt spid="6"/>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ppt_w</p:attrName>
                                        </p:attrNameLst>
                                      </p:cBhvr>
                                      <p:tavLst>
                                        <p:tav tm="0">
                                          <p:val>
                                            <p:fltVal val="0"/>
                                          </p:val>
                                        </p:tav>
                                        <p:tav tm="100000">
                                          <p:val>
                                            <p:strVal val="#ppt_w"/>
                                          </p:val>
                                        </p:tav>
                                      </p:tavLst>
                                    </p:anim>
                                    <p:anim calcmode="lin" valueType="num">
                                      <p:cBhvr>
                                        <p:cTn id="64" dur="1000" fill="hold"/>
                                        <p:tgtEl>
                                          <p:spTgt spid="29"/>
                                        </p:tgtEl>
                                        <p:attrNameLst>
                                          <p:attrName>ppt_h</p:attrName>
                                        </p:attrNameLst>
                                      </p:cBhvr>
                                      <p:tavLst>
                                        <p:tav tm="0">
                                          <p:val>
                                            <p:fltVal val="0"/>
                                          </p:val>
                                        </p:tav>
                                        <p:tav tm="100000">
                                          <p:val>
                                            <p:strVal val="#ppt_h"/>
                                          </p:val>
                                        </p:tav>
                                      </p:tavLst>
                                    </p:anim>
                                    <p:anim calcmode="lin" valueType="num">
                                      <p:cBhvr>
                                        <p:cTn id="65" dur="1000" fill="hold"/>
                                        <p:tgtEl>
                                          <p:spTgt spid="29"/>
                                        </p:tgtEl>
                                        <p:attrNameLst>
                                          <p:attrName>style.rotation</p:attrName>
                                        </p:attrNameLst>
                                      </p:cBhvr>
                                      <p:tavLst>
                                        <p:tav tm="0">
                                          <p:val>
                                            <p:fltVal val="90"/>
                                          </p:val>
                                        </p:tav>
                                        <p:tav tm="100000">
                                          <p:val>
                                            <p:fltVal val="0"/>
                                          </p:val>
                                        </p:tav>
                                      </p:tavLst>
                                    </p:anim>
                                    <p:animEffect transition="in" filter="fade">
                                      <p:cBhvr>
                                        <p:cTn id="66" dur="1000"/>
                                        <p:tgtEl>
                                          <p:spTgt spid="29"/>
                                        </p:tgtEl>
                                      </p:cBhvr>
                                    </p:animEffect>
                                  </p:childTnLst>
                                </p:cTn>
                              </p:par>
                            </p:childTnLst>
                          </p:cTn>
                        </p:par>
                        <p:par>
                          <p:cTn id="67" fill="hold">
                            <p:stCondLst>
                              <p:cond delay="3500"/>
                            </p:stCondLst>
                            <p:childTnLst>
                              <p:par>
                                <p:cTn id="68" presetID="5" presetClass="entr" presetSubtype="1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checkerboard(across)">
                                      <p:cBhvr>
                                        <p:cTn id="70" dur="500"/>
                                        <p:tgtEl>
                                          <p:spTgt spid="10"/>
                                        </p:tgtEl>
                                      </p:cBhvr>
                                    </p:animEffect>
                                  </p:childTnLst>
                                </p:cTn>
                              </p:par>
                            </p:childTnLst>
                          </p:cTn>
                        </p:par>
                        <p:par>
                          <p:cTn id="71" fill="hold">
                            <p:stCondLst>
                              <p:cond delay="4000"/>
                            </p:stCondLst>
                            <p:childTnLst>
                              <p:par>
                                <p:cTn id="72" presetID="5" presetClass="entr" presetSubtype="10"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checkerboard(across)">
                                      <p:cBhvr>
                                        <p:cTn id="74" dur="500"/>
                                        <p:tgtEl>
                                          <p:spTgt spid="9"/>
                                        </p:tgtEl>
                                      </p:cBhvr>
                                    </p:animEffect>
                                  </p:childTnLst>
                                </p:cTn>
                              </p:par>
                            </p:childTnLst>
                          </p:cTn>
                        </p:par>
                        <p:par>
                          <p:cTn id="75" fill="hold">
                            <p:stCondLst>
                              <p:cond delay="4500"/>
                            </p:stCondLst>
                            <p:childTnLst>
                              <p:par>
                                <p:cTn id="76" presetID="5" presetClass="entr" presetSubtype="1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checkerboard(across)">
                                      <p:cBhvr>
                                        <p:cTn id="78" dur="500"/>
                                        <p:tgtEl>
                                          <p:spTgt spid="13"/>
                                        </p:tgtEl>
                                      </p:cBhvr>
                                    </p:animEffect>
                                  </p:childTnLst>
                                </p:cTn>
                              </p:par>
                            </p:childTnLst>
                          </p:cTn>
                        </p:par>
                        <p:par>
                          <p:cTn id="79" fill="hold">
                            <p:stCondLst>
                              <p:cond delay="5000"/>
                            </p:stCondLst>
                            <p:childTnLst>
                              <p:par>
                                <p:cTn id="80" presetID="5" presetClass="entr" presetSubtype="1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checkerboard(across)">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bldLvl="0" animBg="1"/>
      <p:bldP spid="23" grpId="0" bldLvl="0" animBg="1"/>
      <p:bldP spid="24" grpId="0" bldLvl="0" animBg="1"/>
      <p:bldP spid="5" grpId="0" bldLvl="0" animBg="1"/>
      <p:bldP spid="26" grpId="0"/>
      <p:bldP spid="27" grpId="0"/>
      <p:bldP spid="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The completion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aphicFrame>
        <p:nvGraphicFramePr>
          <p:cNvPr id="12" name="Chart 4"/>
          <p:cNvGraphicFramePr/>
          <p:nvPr/>
        </p:nvGraphicFramePr>
        <p:xfrm>
          <a:off x="5745832" y="1453459"/>
          <a:ext cx="6064250" cy="4042834"/>
        </p:xfrm>
        <a:graphic>
          <a:graphicData uri="http://schemas.openxmlformats.org/drawingml/2006/chart">
            <c:chart xmlns:c="http://schemas.openxmlformats.org/drawingml/2006/chart" xmlns:r="http://schemas.openxmlformats.org/officeDocument/2006/relationships" r:id="rId7"/>
          </a:graphicData>
        </a:graphic>
      </p:graphicFrame>
      <p:grpSp>
        <p:nvGrpSpPr>
          <p:cNvPr id="13" name="组合 12"/>
          <p:cNvGrpSpPr/>
          <p:nvPr/>
        </p:nvGrpSpPr>
        <p:grpSpPr>
          <a:xfrm>
            <a:off x="1541417" y="1780764"/>
            <a:ext cx="9434286" cy="2926954"/>
            <a:chOff x="1185019" y="2396533"/>
            <a:chExt cx="9821962" cy="3047231"/>
          </a:xfrm>
        </p:grpSpPr>
        <p:graphicFrame>
          <p:nvGraphicFramePr>
            <p:cNvPr id="14" name="차트 12"/>
            <p:cNvGraphicFramePr/>
            <p:nvPr/>
          </p:nvGraphicFramePr>
          <p:xfrm>
            <a:off x="6519341" y="2396533"/>
            <a:ext cx="4487640" cy="30472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차트 13"/>
            <p:cNvGraphicFramePr/>
            <p:nvPr/>
          </p:nvGraphicFramePr>
          <p:xfrm>
            <a:off x="1185019" y="2396533"/>
            <a:ext cx="4487640" cy="3047231"/>
          </p:xfrm>
          <a:graphic>
            <a:graphicData uri="http://schemas.openxmlformats.org/drawingml/2006/chart">
              <c:chart xmlns:c="http://schemas.openxmlformats.org/drawingml/2006/chart" xmlns:r="http://schemas.openxmlformats.org/officeDocument/2006/relationships" r:id="rId9"/>
            </a:graphicData>
          </a:graphic>
        </p:graphicFrame>
        <p:sp>
          <p:nvSpPr>
            <p:cNvPr id="19" name="Rectangle 3"/>
            <p:cNvSpPr txBox="1">
              <a:spLocks noChangeArrowheads="1"/>
            </p:cNvSpPr>
            <p:nvPr/>
          </p:nvSpPr>
          <p:spPr bwMode="auto">
            <a:xfrm>
              <a:off x="5772000" y="2693885"/>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bg1"/>
                  </a:solidFill>
                </a:rPr>
                <a:t>text.</a:t>
              </a:r>
            </a:p>
          </p:txBody>
        </p:sp>
        <p:sp>
          <p:nvSpPr>
            <p:cNvPr id="20" name="Rectangle 3"/>
            <p:cNvSpPr txBox="1">
              <a:spLocks noChangeArrowheads="1"/>
            </p:cNvSpPr>
            <p:nvPr/>
          </p:nvSpPr>
          <p:spPr bwMode="auto">
            <a:xfrm>
              <a:off x="5772000" y="3217187"/>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bg1"/>
                  </a:solidFill>
                </a:rPr>
                <a:t>text. </a:t>
              </a:r>
            </a:p>
          </p:txBody>
        </p:sp>
        <p:sp>
          <p:nvSpPr>
            <p:cNvPr id="21" name="Rectangle 3"/>
            <p:cNvSpPr txBox="1">
              <a:spLocks noChangeArrowheads="1"/>
            </p:cNvSpPr>
            <p:nvPr/>
          </p:nvSpPr>
          <p:spPr bwMode="auto">
            <a:xfrm>
              <a:off x="5772000" y="3740489"/>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bg1"/>
                  </a:solidFill>
                </a:rPr>
                <a:t>text.</a:t>
              </a:r>
            </a:p>
          </p:txBody>
        </p:sp>
        <p:sp>
          <p:nvSpPr>
            <p:cNvPr id="22" name="Rectangle 3"/>
            <p:cNvSpPr txBox="1">
              <a:spLocks noChangeArrowheads="1"/>
            </p:cNvSpPr>
            <p:nvPr/>
          </p:nvSpPr>
          <p:spPr bwMode="auto">
            <a:xfrm>
              <a:off x="5772000" y="4263791"/>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bg1"/>
                  </a:solidFill>
                </a:rPr>
                <a:t>text.</a:t>
              </a:r>
            </a:p>
          </p:txBody>
        </p:sp>
        <p:sp>
          <p:nvSpPr>
            <p:cNvPr id="7" name="Rectangle 3"/>
            <p:cNvSpPr txBox="1">
              <a:spLocks noChangeArrowheads="1"/>
            </p:cNvSpPr>
            <p:nvPr/>
          </p:nvSpPr>
          <p:spPr bwMode="auto">
            <a:xfrm>
              <a:off x="5772000" y="4787094"/>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bg1"/>
                  </a:solidFill>
                </a:rPr>
                <a:t>text.</a:t>
              </a:r>
            </a:p>
          </p:txBody>
        </p:sp>
      </p:grpSp>
      <p:sp>
        <p:nvSpPr>
          <p:cNvPr id="8" name="文本框 7"/>
          <p:cNvSpPr txBox="1"/>
          <p:nvPr/>
        </p:nvSpPr>
        <p:spPr>
          <a:xfrm>
            <a:off x="3572517" y="4762596"/>
            <a:ext cx="2374831" cy="338554"/>
          </a:xfrm>
          <a:prstGeom prst="rect">
            <a:avLst/>
          </a:prstGeom>
          <a:noFill/>
        </p:spPr>
        <p:txBody>
          <a:bodyPr wrap="squar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Add a title.</a:t>
            </a:r>
          </a:p>
        </p:txBody>
      </p:sp>
      <p:sp>
        <p:nvSpPr>
          <p:cNvPr id="5" name="文本框 4"/>
          <p:cNvSpPr txBox="1"/>
          <p:nvPr/>
        </p:nvSpPr>
        <p:spPr>
          <a:xfrm>
            <a:off x="2484846" y="4997853"/>
            <a:ext cx="3462502" cy="532903"/>
          </a:xfrm>
          <a:prstGeom prst="rect">
            <a:avLst/>
          </a:prstGeom>
          <a:noFill/>
        </p:spPr>
        <p:txBody>
          <a:bodyPr wrap="square" rtlCol="0">
            <a:spAutoFit/>
          </a:bodyPr>
          <a:lstStyle/>
          <a:p>
            <a:pPr algn="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Click on the text box to edit the input to click on the text box to edit the input related content.</a:t>
            </a:r>
          </a:p>
        </p:txBody>
      </p:sp>
      <p:sp>
        <p:nvSpPr>
          <p:cNvPr id="9" name="文本框 8"/>
          <p:cNvSpPr txBox="1"/>
          <p:nvPr/>
        </p:nvSpPr>
        <p:spPr>
          <a:xfrm>
            <a:off x="6584285" y="4762596"/>
            <a:ext cx="2374831"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Add a title.</a:t>
            </a:r>
          </a:p>
        </p:txBody>
      </p:sp>
      <p:sp>
        <p:nvSpPr>
          <p:cNvPr id="27" name="文本框 26"/>
          <p:cNvSpPr txBox="1"/>
          <p:nvPr/>
        </p:nvSpPr>
        <p:spPr>
          <a:xfrm>
            <a:off x="6584285" y="4997853"/>
            <a:ext cx="3462502" cy="532903"/>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Click on the text box to edit the input to click on the text box to edit the input related content.</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c="http://schemas.openxmlformats.org/drawingml/2006/chart"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The completion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5" name="矩形 4"/>
          <p:cNvSpPr>
            <a:spLocks noChangeArrowheads="1"/>
          </p:cNvSpPr>
          <p:nvPr/>
        </p:nvSpPr>
        <p:spPr bwMode="auto">
          <a:xfrm>
            <a:off x="6569049" y="1695151"/>
            <a:ext cx="1569660" cy="464166"/>
          </a:xfrm>
          <a:prstGeom prst="rect">
            <a:avLst/>
          </a:prstGeom>
          <a:noFill/>
          <a:ln>
            <a:noFill/>
          </a:ln>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lang="zh-CN" altLang="en-US" sz="2800" dirty="0">
              <a:solidFill>
                <a:schemeClr val="bg1"/>
              </a:solidFill>
            </a:endParaRPr>
          </a:p>
        </p:txBody>
      </p:sp>
      <p:sp>
        <p:nvSpPr>
          <p:cNvPr id="7" name="文本框 18"/>
          <p:cNvSpPr txBox="1">
            <a:spLocks noChangeArrowheads="1"/>
          </p:cNvSpPr>
          <p:nvPr/>
        </p:nvSpPr>
        <p:spPr bwMode="auto">
          <a:xfrm>
            <a:off x="6454317" y="2231804"/>
            <a:ext cx="46521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Click enter the details to add your specifics. Click enter the details to add your specifics.</a:t>
            </a:r>
          </a:p>
        </p:txBody>
      </p:sp>
      <p:sp>
        <p:nvSpPr>
          <p:cNvPr id="8" name="矩形 7"/>
          <p:cNvSpPr>
            <a:spLocks noChangeArrowheads="1"/>
          </p:cNvSpPr>
          <p:nvPr/>
        </p:nvSpPr>
        <p:spPr bwMode="auto">
          <a:xfrm>
            <a:off x="6558357" y="3276066"/>
            <a:ext cx="1569660" cy="464166"/>
          </a:xfrm>
          <a:prstGeom prst="rect">
            <a:avLst/>
          </a:prstGeom>
          <a:noFill/>
          <a:ln>
            <a:noFill/>
          </a:ln>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lang="zh-CN" altLang="en-US" sz="2800" dirty="0">
              <a:solidFill>
                <a:schemeClr val="bg1"/>
              </a:solidFill>
            </a:endParaRPr>
          </a:p>
        </p:txBody>
      </p:sp>
      <p:sp>
        <p:nvSpPr>
          <p:cNvPr id="9" name="文本框 8"/>
          <p:cNvSpPr txBox="1">
            <a:spLocks noChangeArrowheads="1"/>
          </p:cNvSpPr>
          <p:nvPr/>
        </p:nvSpPr>
        <p:spPr bwMode="auto">
          <a:xfrm>
            <a:off x="6443625" y="3812719"/>
            <a:ext cx="46521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Click enter the details to add your specifics. Click enter the details to add your specifics.</a:t>
            </a:r>
          </a:p>
        </p:txBody>
      </p:sp>
      <p:sp>
        <p:nvSpPr>
          <p:cNvPr id="10" name="矩形 9"/>
          <p:cNvSpPr>
            <a:spLocks noChangeArrowheads="1"/>
          </p:cNvSpPr>
          <p:nvPr/>
        </p:nvSpPr>
        <p:spPr bwMode="auto">
          <a:xfrm>
            <a:off x="6558175" y="4859813"/>
            <a:ext cx="1569660" cy="464166"/>
          </a:xfrm>
          <a:prstGeom prst="rect">
            <a:avLst/>
          </a:prstGeom>
          <a:noFill/>
          <a:ln>
            <a:noFill/>
          </a:ln>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 here.</a:t>
            </a:r>
            <a:endParaRPr lang="zh-CN" altLang="en-US" sz="2800" dirty="0">
              <a:solidFill>
                <a:schemeClr val="bg1"/>
              </a:solidFill>
            </a:endParaRPr>
          </a:p>
        </p:txBody>
      </p:sp>
      <p:sp>
        <p:nvSpPr>
          <p:cNvPr id="11" name="文本框 18"/>
          <p:cNvSpPr txBox="1">
            <a:spLocks noChangeArrowheads="1"/>
          </p:cNvSpPr>
          <p:nvPr/>
        </p:nvSpPr>
        <p:spPr bwMode="auto">
          <a:xfrm>
            <a:off x="6443443" y="5396466"/>
            <a:ext cx="46521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Click enter the details to add your specifics. Click enter the details to add your specifics.</a:t>
            </a:r>
          </a:p>
        </p:txBody>
      </p:sp>
      <p:sp>
        <p:nvSpPr>
          <p:cNvPr id="12" name="六边形 33"/>
          <p:cNvSpPr>
            <a:spLocks noChangeArrowheads="1"/>
          </p:cNvSpPr>
          <p:nvPr/>
        </p:nvSpPr>
        <p:spPr bwMode="auto">
          <a:xfrm>
            <a:off x="2184226" y="2058985"/>
            <a:ext cx="1724025" cy="1485900"/>
          </a:xfrm>
          <a:prstGeom prst="hexagon">
            <a:avLst>
              <a:gd name="adj" fmla="val 25010"/>
              <a:gd name="vf" fmla="val 115470"/>
            </a:avLst>
          </a:prstGeom>
          <a:blipFill>
            <a:blip r:embed="rId7" cstate="screen">
              <a:extLst>
                <a:ext uri="{28A0092B-C50C-407E-A947-70E740481C1C}">
                  <a14:useLocalDpi xmlns:a14="http://schemas.microsoft.com/office/drawing/2010/main"/>
                </a:ext>
              </a:extLst>
            </a:blip>
            <a:stretch>
              <a:fillRect/>
            </a:stretch>
          </a:blip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en-US" sz="1800" dirty="0">
              <a:solidFill>
                <a:schemeClr val="bg1"/>
              </a:solidFill>
              <a:latin typeface="Arial" panose="020B0604020202020204" pitchFamily="34" charset="0"/>
              <a:ea typeface="宋体" panose="02010600030101010101" pitchFamily="2" charset="-122"/>
            </a:endParaRPr>
          </a:p>
        </p:txBody>
      </p:sp>
      <p:sp>
        <p:nvSpPr>
          <p:cNvPr id="13" name="六边形 34"/>
          <p:cNvSpPr>
            <a:spLocks noChangeArrowheads="1"/>
          </p:cNvSpPr>
          <p:nvPr/>
        </p:nvSpPr>
        <p:spPr bwMode="auto">
          <a:xfrm>
            <a:off x="3611007" y="3037660"/>
            <a:ext cx="1359418" cy="1171653"/>
          </a:xfrm>
          <a:prstGeom prst="hexagon">
            <a:avLst>
              <a:gd name="adj" fmla="val 25010"/>
              <a:gd name="vf" fmla="val 115470"/>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en-US" sz="1800" dirty="0">
              <a:solidFill>
                <a:schemeClr val="bg1"/>
              </a:solidFill>
              <a:latin typeface="Arial" panose="020B0604020202020204" pitchFamily="34" charset="0"/>
              <a:ea typeface="宋体" panose="02010600030101010101" pitchFamily="2" charset="-122"/>
            </a:endParaRPr>
          </a:p>
        </p:txBody>
      </p:sp>
      <p:sp>
        <p:nvSpPr>
          <p:cNvPr id="14" name="六边形 35"/>
          <p:cNvSpPr>
            <a:spLocks noChangeArrowheads="1"/>
          </p:cNvSpPr>
          <p:nvPr/>
        </p:nvSpPr>
        <p:spPr bwMode="auto">
          <a:xfrm>
            <a:off x="2184226" y="3675060"/>
            <a:ext cx="1724025" cy="1485900"/>
          </a:xfrm>
          <a:prstGeom prst="hexagon">
            <a:avLst>
              <a:gd name="adj" fmla="val 25010"/>
              <a:gd name="vf" fmla="val 115470"/>
            </a:avLst>
          </a:prstGeom>
          <a:blipFill>
            <a:blip r:embed="rId7" cstate="screen">
              <a:extLst>
                <a:ext uri="{28A0092B-C50C-407E-A947-70E740481C1C}">
                  <a14:useLocalDpi xmlns:a14="http://schemas.microsoft.com/office/drawing/2010/main"/>
                </a:ext>
              </a:extLst>
            </a:blip>
            <a:stretch>
              <a:fillRect/>
            </a:stretch>
          </a:blip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5" name="六边形 39"/>
          <p:cNvSpPr>
            <a:spLocks noChangeArrowheads="1"/>
          </p:cNvSpPr>
          <p:nvPr/>
        </p:nvSpPr>
        <p:spPr bwMode="auto">
          <a:xfrm>
            <a:off x="723726" y="2881310"/>
            <a:ext cx="1724025" cy="1485900"/>
          </a:xfrm>
          <a:prstGeom prst="hexagon">
            <a:avLst>
              <a:gd name="adj" fmla="val 25010"/>
              <a:gd name="vf" fmla="val 115470"/>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燕尾形 28"/>
          <p:cNvSpPr/>
          <p:nvPr/>
        </p:nvSpPr>
        <p:spPr>
          <a:xfrm>
            <a:off x="6084767" y="1628823"/>
            <a:ext cx="452387" cy="452387"/>
          </a:xfrm>
          <a:prstGeom prst="chevron">
            <a:avLst/>
          </a:prstGeom>
          <a:gradFill>
            <a:gsLst>
              <a:gs pos="0">
                <a:srgbClr val="6D3AAF"/>
              </a:gs>
              <a:gs pos="56000">
                <a:srgbClr val="4785C9"/>
              </a:gs>
              <a:gs pos="100000">
                <a:srgbClr val="6005A6"/>
              </a:gs>
            </a:gsLst>
            <a:lin ang="54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cs typeface="+mn-ea"/>
              <a:sym typeface="+mn-lt"/>
            </a:endParaRPr>
          </a:p>
        </p:txBody>
      </p:sp>
      <p:sp>
        <p:nvSpPr>
          <p:cNvPr id="17" name="燕尾形 29"/>
          <p:cNvSpPr/>
          <p:nvPr/>
        </p:nvSpPr>
        <p:spPr>
          <a:xfrm>
            <a:off x="5652719" y="1630336"/>
            <a:ext cx="452387" cy="452387"/>
          </a:xfrm>
          <a:prstGeom prst="chevron">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2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2000"/>
                                        <p:tgtEl>
                                          <p:spTgt spid="1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2000"/>
                                        <p:tgtEl>
                                          <p:spTgt spid="15"/>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bldLvl="0" animBg="1"/>
      <p:bldP spid="13" grpId="0" animBg="1"/>
      <p:bldP spid="14" grpId="0" bldLvl="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1104265" y="5008245"/>
            <a:ext cx="1479550" cy="141795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8411210" y="5377180"/>
            <a:ext cx="631190" cy="6038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2" name="椭圆 1"/>
          <p:cNvSpPr/>
          <p:nvPr/>
        </p:nvSpPr>
        <p:spPr>
          <a:xfrm>
            <a:off x="3493770" y="723265"/>
            <a:ext cx="5238750" cy="5215890"/>
          </a:xfrm>
          <a:prstGeom prst="ellipse">
            <a:avLst/>
          </a:prstGeom>
          <a:gradFill>
            <a:gsLst>
              <a:gs pos="0">
                <a:srgbClr val="6D3AAF"/>
              </a:gs>
              <a:gs pos="30000">
                <a:srgbClr val="1A128F">
                  <a:alpha val="58000"/>
                </a:srgbClr>
              </a:gs>
              <a:gs pos="60000">
                <a:srgbClr val="256AAE"/>
              </a:gs>
              <a:gs pos="84000">
                <a:srgbClr val="95AEB8">
                  <a:alpha val="78000"/>
                </a:srgbClr>
              </a:gs>
              <a:gs pos="100000">
                <a:schemeClr val="accent1">
                  <a:lumMod val="30000"/>
                  <a:lumOff val="7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6" name="图片 25"/>
          <p:cNvPicPr>
            <a:picLocks noChangeAspect="1"/>
          </p:cNvPicPr>
          <p:nvPr/>
        </p:nvPicPr>
        <p:blipFill rotWithShape="1">
          <a:blip r:embed="rId5"/>
          <a:srcRect/>
          <a:stretch>
            <a:fillRect/>
          </a:stretch>
        </p:blipFill>
        <p:spPr>
          <a:xfrm rot="18915462">
            <a:off x="3242945" y="939800"/>
            <a:ext cx="1015365" cy="97282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9" name="组合 8"/>
          <p:cNvGrpSpPr/>
          <p:nvPr/>
        </p:nvGrpSpPr>
        <p:grpSpPr>
          <a:xfrm>
            <a:off x="1664335" y="1709420"/>
            <a:ext cx="8897620" cy="2898775"/>
            <a:chOff x="2621" y="2692"/>
            <a:chExt cx="14012" cy="4565"/>
          </a:xfrm>
        </p:grpSpPr>
        <p:grpSp>
          <p:nvGrpSpPr>
            <p:cNvPr id="7" name="组合 6"/>
            <p:cNvGrpSpPr/>
            <p:nvPr/>
          </p:nvGrpSpPr>
          <p:grpSpPr>
            <a:xfrm>
              <a:off x="2621" y="2692"/>
              <a:ext cx="14012" cy="4565"/>
              <a:chOff x="1647252" y="1618337"/>
              <a:chExt cx="8897496" cy="2898414"/>
            </a:xfrm>
          </p:grpSpPr>
          <p:sp>
            <p:nvSpPr>
              <p:cNvPr id="105" name="文本框 104"/>
              <p:cNvSpPr txBox="1"/>
              <p:nvPr/>
            </p:nvSpPr>
            <p:spPr>
              <a:xfrm>
                <a:off x="1647252" y="1618337"/>
                <a:ext cx="8897496" cy="1783715"/>
              </a:xfrm>
              <a:prstGeom prst="rect">
                <a:avLst/>
              </a:prstGeom>
              <a:noFill/>
            </p:spPr>
            <p:txBody>
              <a:bodyPr wrap="square" rtlCol="0">
                <a:spAutoFit/>
              </a:bodyPr>
              <a:lstStyle/>
              <a:p>
                <a:pPr algn="ctr"/>
                <a:r>
                  <a:rPr lang="en-US" altLang="zh-CN" sz="11000" b="1">
                    <a:solidFill>
                      <a:schemeClr val="bg1">
                        <a:alpha val="8000"/>
                      </a:schemeClr>
                    </a:solidFill>
                    <a:latin typeface="微软雅黑" panose="020B0503020204020204" pitchFamily="34" charset="-122"/>
                    <a:ea typeface="微软雅黑" panose="020B0503020204020204" pitchFamily="34" charset="-122"/>
                  </a:rPr>
                  <a:t>PART3.</a:t>
                </a:r>
                <a:endParaRPr lang="zh-CN" altLang="en-US" sz="11000" b="1">
                  <a:solidFill>
                    <a:schemeClr val="bg1">
                      <a:alpha val="8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106354" y="2584043"/>
                <a:ext cx="3979291" cy="940122"/>
                <a:chOff x="1384467" y="3122507"/>
                <a:chExt cx="3979291" cy="940122"/>
              </a:xfrm>
            </p:grpSpPr>
            <p:grpSp>
              <p:nvGrpSpPr>
                <p:cNvPr id="4" name="组合 3"/>
                <p:cNvGrpSpPr/>
                <p:nvPr/>
              </p:nvGrpSpPr>
              <p:grpSpPr>
                <a:xfrm>
                  <a:off x="1384467" y="3122507"/>
                  <a:ext cx="2231957" cy="940122"/>
                  <a:chOff x="1384467" y="3122507"/>
                  <a:chExt cx="2231957" cy="940122"/>
                </a:xfrm>
              </p:grpSpPr>
              <p:sp>
                <p:nvSpPr>
                  <p:cNvPr id="35" name="文本框 34"/>
                  <p:cNvSpPr txBox="1"/>
                  <p:nvPr/>
                </p:nvSpPr>
                <p:spPr>
                  <a:xfrm>
                    <a:off x="1384467" y="3139299"/>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P.</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830888" y="3122507"/>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A.</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325114" y="3122507"/>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R.</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771814" y="3139299"/>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T.</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473573" y="3122507"/>
                  <a:ext cx="1890185" cy="922020"/>
                  <a:chOff x="3473573" y="3122507"/>
                  <a:chExt cx="1890185" cy="922020"/>
                </a:xfrm>
              </p:grpSpPr>
              <p:sp>
                <p:nvSpPr>
                  <p:cNvPr id="57" name="文本框 56"/>
                  <p:cNvSpPr txBox="1"/>
                  <p:nvPr/>
                </p:nvSpPr>
                <p:spPr>
                  <a:xfrm>
                    <a:off x="3473573" y="3122507"/>
                    <a:ext cx="844610" cy="92202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T.</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8" name="文本框 57"/>
                  <p:cNvSpPr txBox="1"/>
                  <p:nvPr/>
                </p:nvSpPr>
                <p:spPr>
                  <a:xfrm>
                    <a:off x="4022836" y="3122507"/>
                    <a:ext cx="844610" cy="92202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H.</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519148" y="3122507"/>
                    <a:ext cx="844610" cy="92202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R.</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grpSp>
            <p:nvGrpSpPr>
              <p:cNvPr id="76" name="组合 75"/>
              <p:cNvGrpSpPr/>
              <p:nvPr/>
            </p:nvGrpSpPr>
            <p:grpSpPr>
              <a:xfrm>
                <a:off x="5770170" y="3653682"/>
                <a:ext cx="651660" cy="78812"/>
                <a:chOff x="4851662" y="5309419"/>
                <a:chExt cx="939537" cy="113628"/>
              </a:xfrm>
            </p:grpSpPr>
            <p:sp>
              <p:nvSpPr>
                <p:cNvPr id="77" name="椭圆 76"/>
                <p:cNvSpPr/>
                <p:nvPr/>
              </p:nvSpPr>
              <p:spPr>
                <a:xfrm>
                  <a:off x="4851662"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126965"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402268"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677571"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7"/>
              <p:cNvSpPr txBox="1"/>
              <p:nvPr/>
            </p:nvSpPr>
            <p:spPr>
              <a:xfrm>
                <a:off x="2635488" y="3870453"/>
                <a:ext cx="7909259" cy="646298"/>
              </a:xfrm>
              <a:prstGeom prst="rect">
                <a:avLst/>
              </a:prstGeom>
              <a:noFill/>
            </p:spPr>
            <p:txBody>
              <a:bodyPr wrap="square" rtlCol="0">
                <a:spAutoFit/>
              </a:bodyPr>
              <a:lstStyle/>
              <a:p>
                <a:pPr algn="ctr"/>
                <a:r>
                  <a:rPr lang="zh-CN" altLang="en-US" sz="3600" dirty="0">
                    <a:solidFill>
                      <a:schemeClr val="bg1"/>
                    </a:solidFill>
                    <a:latin typeface="微软雅黑" panose="020B0503020204020204" pitchFamily="34" charset="-122"/>
                    <a:ea typeface="微软雅黑" panose="020B0503020204020204" pitchFamily="34" charset="-122"/>
                    <a:sym typeface="+mn-ea"/>
                  </a:rPr>
                  <a:t>Successful project presentation</a:t>
                </a:r>
                <a:endParaRPr lang="zh-CN" altLang="en-US"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 name="文本框 2"/>
            <p:cNvSpPr txBox="1"/>
            <p:nvPr/>
          </p:nvSpPr>
          <p:spPr>
            <a:xfrm>
              <a:off x="12190" y="4215"/>
              <a:ext cx="1330" cy="1452"/>
            </a:xfrm>
            <a:prstGeom prst="rect">
              <a:avLst/>
            </a:prstGeom>
            <a:noFill/>
          </p:spPr>
          <p:txBody>
            <a:bodyPr wrap="square" rtlCol="0">
              <a:spAutoFit/>
            </a:bodyPr>
            <a:lstStyle/>
            <a:p>
              <a:pPr algn="ctr"/>
              <a:r>
                <a:rPr 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E.</a:t>
              </a:r>
            </a:p>
          </p:txBody>
        </p:sp>
        <p:sp>
          <p:nvSpPr>
            <p:cNvPr id="8" name="文本框 7"/>
            <p:cNvSpPr txBox="1"/>
            <p:nvPr/>
          </p:nvSpPr>
          <p:spPr>
            <a:xfrm>
              <a:off x="12910" y="4213"/>
              <a:ext cx="1330" cy="1452"/>
            </a:xfrm>
            <a:prstGeom prst="rect">
              <a:avLst/>
            </a:prstGeom>
            <a:noFill/>
          </p:spPr>
          <p:txBody>
            <a:bodyPr wrap="square" rtlCol="0">
              <a:spAutoFit/>
            </a:bodyPr>
            <a:lstStyle/>
            <a:p>
              <a:pPr algn="ctr"/>
              <a:r>
                <a:rPr 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E.</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sym typeface="+mn-ea"/>
              </a:rPr>
              <a:t>Successful project presentation.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5" name="Group 61"/>
          <p:cNvGrpSpPr/>
          <p:nvPr/>
        </p:nvGrpSpPr>
        <p:grpSpPr>
          <a:xfrm>
            <a:off x="6622005" y="3552983"/>
            <a:ext cx="1630522" cy="1472597"/>
            <a:chOff x="6174725" y="2799466"/>
            <a:chExt cx="1262063" cy="1139825"/>
          </a:xfrm>
          <a:solidFill>
            <a:schemeClr val="bg1">
              <a:lumMod val="85000"/>
            </a:schemeClr>
          </a:solidFill>
        </p:grpSpPr>
        <p:sp>
          <p:nvSpPr>
            <p:cNvPr id="6" name="Freeform 12"/>
            <p:cNvSpPr>
              <a:spLocks noEditPoints="1"/>
            </p:cNvSpPr>
            <p:nvPr/>
          </p:nvSpPr>
          <p:spPr bwMode="auto">
            <a:xfrm>
              <a:off x="6174725" y="2805816"/>
              <a:ext cx="400050" cy="1039813"/>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7" name="Freeform 13"/>
            <p:cNvSpPr/>
            <p:nvPr/>
          </p:nvSpPr>
          <p:spPr bwMode="auto">
            <a:xfrm>
              <a:off x="6435075" y="2912178"/>
              <a:ext cx="6350"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8" name="Freeform 14"/>
            <p:cNvSpPr/>
            <p:nvPr/>
          </p:nvSpPr>
          <p:spPr bwMode="auto">
            <a:xfrm>
              <a:off x="6428725" y="2918528"/>
              <a:ext cx="6350" cy="793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9" name="Freeform 15"/>
            <p:cNvSpPr/>
            <p:nvPr/>
          </p:nvSpPr>
          <p:spPr bwMode="auto">
            <a:xfrm>
              <a:off x="6549375" y="2799466"/>
              <a:ext cx="46038" cy="26988"/>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0" name="Freeform 16"/>
            <p:cNvSpPr/>
            <p:nvPr/>
          </p:nvSpPr>
          <p:spPr bwMode="auto">
            <a:xfrm>
              <a:off x="6582713" y="2805816"/>
              <a:ext cx="12700" cy="6350"/>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1" name="Freeform 17"/>
            <p:cNvSpPr/>
            <p:nvPr/>
          </p:nvSpPr>
          <p:spPr bwMode="auto">
            <a:xfrm>
              <a:off x="6568425" y="2812166"/>
              <a:ext cx="26988" cy="6350"/>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3" name="Freeform 18"/>
            <p:cNvSpPr/>
            <p:nvPr/>
          </p:nvSpPr>
          <p:spPr bwMode="auto">
            <a:xfrm>
              <a:off x="6541438" y="2818516"/>
              <a:ext cx="20638" cy="14288"/>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4" name="Freeform 19"/>
            <p:cNvSpPr/>
            <p:nvPr/>
          </p:nvSpPr>
          <p:spPr bwMode="auto">
            <a:xfrm>
              <a:off x="6508100" y="2832803"/>
              <a:ext cx="26988" cy="12700"/>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5" name="Freeform 20"/>
            <p:cNvSpPr/>
            <p:nvPr/>
          </p:nvSpPr>
          <p:spPr bwMode="auto">
            <a:xfrm>
              <a:off x="6522388" y="2839153"/>
              <a:ext cx="12700" cy="6350"/>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7" name="Freeform 21"/>
            <p:cNvSpPr/>
            <p:nvPr/>
          </p:nvSpPr>
          <p:spPr bwMode="auto">
            <a:xfrm>
              <a:off x="6541438" y="2832803"/>
              <a:ext cx="7938"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8" name="Freeform 22"/>
            <p:cNvSpPr/>
            <p:nvPr/>
          </p:nvSpPr>
          <p:spPr bwMode="auto">
            <a:xfrm>
              <a:off x="6535088" y="2818516"/>
              <a:ext cx="47625" cy="41275"/>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9" name="Freeform 23"/>
            <p:cNvSpPr/>
            <p:nvPr/>
          </p:nvSpPr>
          <p:spPr bwMode="auto">
            <a:xfrm>
              <a:off x="6601763" y="2993141"/>
              <a:ext cx="47625" cy="33338"/>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0" name="Freeform 24"/>
            <p:cNvSpPr/>
            <p:nvPr/>
          </p:nvSpPr>
          <p:spPr bwMode="auto">
            <a:xfrm>
              <a:off x="6481113" y="2839153"/>
              <a:ext cx="261938" cy="166688"/>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1" name="Freeform 25"/>
            <p:cNvSpPr/>
            <p:nvPr/>
          </p:nvSpPr>
          <p:spPr bwMode="auto">
            <a:xfrm>
              <a:off x="6208063" y="3218566"/>
              <a:ext cx="6350" cy="47625"/>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2" name="Freeform 26"/>
            <p:cNvSpPr/>
            <p:nvPr/>
          </p:nvSpPr>
          <p:spPr bwMode="auto">
            <a:xfrm>
              <a:off x="6220763" y="3212216"/>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3" name="Freeform 27"/>
            <p:cNvSpPr/>
            <p:nvPr/>
          </p:nvSpPr>
          <p:spPr bwMode="auto">
            <a:xfrm>
              <a:off x="6201713" y="3285241"/>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4" name="Freeform 28"/>
            <p:cNvSpPr/>
            <p:nvPr/>
          </p:nvSpPr>
          <p:spPr bwMode="auto">
            <a:xfrm>
              <a:off x="6220763" y="3299528"/>
              <a:ext cx="7938" cy="19050"/>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2" name="Freeform 29"/>
            <p:cNvSpPr/>
            <p:nvPr/>
          </p:nvSpPr>
          <p:spPr bwMode="auto">
            <a:xfrm>
              <a:off x="6208063" y="3278891"/>
              <a:ext cx="12700" cy="26988"/>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6" name="Freeform 30"/>
            <p:cNvSpPr>
              <a:spLocks noEditPoints="1"/>
            </p:cNvSpPr>
            <p:nvPr/>
          </p:nvSpPr>
          <p:spPr bwMode="auto">
            <a:xfrm>
              <a:off x="6455713" y="3285241"/>
              <a:ext cx="547688" cy="654050"/>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7" name="Freeform 31"/>
            <p:cNvSpPr/>
            <p:nvPr/>
          </p:nvSpPr>
          <p:spPr bwMode="auto">
            <a:xfrm>
              <a:off x="6876400" y="3805941"/>
              <a:ext cx="73025" cy="93663"/>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16" name="Freeform 32"/>
            <p:cNvSpPr/>
            <p:nvPr/>
          </p:nvSpPr>
          <p:spPr bwMode="auto">
            <a:xfrm>
              <a:off x="7209775" y="3612266"/>
              <a:ext cx="14288" cy="46038"/>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29" name="Freeform 33"/>
            <p:cNvSpPr/>
            <p:nvPr/>
          </p:nvSpPr>
          <p:spPr bwMode="auto">
            <a:xfrm>
              <a:off x="6689075" y="3259841"/>
              <a:ext cx="20638" cy="19050"/>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0" name="Freeform 34"/>
            <p:cNvSpPr/>
            <p:nvPr/>
          </p:nvSpPr>
          <p:spPr bwMode="auto">
            <a:xfrm>
              <a:off x="6655738" y="3259841"/>
              <a:ext cx="6350" cy="6350"/>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1" name="Freeform 35"/>
            <p:cNvSpPr/>
            <p:nvPr/>
          </p:nvSpPr>
          <p:spPr bwMode="auto">
            <a:xfrm>
              <a:off x="6722413" y="3285241"/>
              <a:ext cx="20638" cy="26988"/>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2" name="Freeform 36"/>
            <p:cNvSpPr/>
            <p:nvPr/>
          </p:nvSpPr>
          <p:spPr bwMode="auto">
            <a:xfrm>
              <a:off x="6616050" y="3105853"/>
              <a:ext cx="39688" cy="33338"/>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3" name="Freeform 37"/>
            <p:cNvSpPr/>
            <p:nvPr/>
          </p:nvSpPr>
          <p:spPr bwMode="auto">
            <a:xfrm>
              <a:off x="6635100" y="3078866"/>
              <a:ext cx="53975" cy="80963"/>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4" name="Freeform 38"/>
            <p:cNvSpPr>
              <a:spLocks noEditPoints="1"/>
            </p:cNvSpPr>
            <p:nvPr/>
          </p:nvSpPr>
          <p:spPr bwMode="auto">
            <a:xfrm>
              <a:off x="6562075" y="2926465"/>
              <a:ext cx="874713" cy="706438"/>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5" name="Freeform 39"/>
            <p:cNvSpPr/>
            <p:nvPr/>
          </p:nvSpPr>
          <p:spPr bwMode="auto">
            <a:xfrm>
              <a:off x="6995463" y="2978853"/>
              <a:ext cx="68263" cy="53975"/>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6" name="Freeform 40"/>
            <p:cNvSpPr/>
            <p:nvPr/>
          </p:nvSpPr>
          <p:spPr bwMode="auto">
            <a:xfrm>
              <a:off x="7370113" y="3093153"/>
              <a:ext cx="33338" cy="66675"/>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7" name="Freeform 41"/>
            <p:cNvSpPr/>
            <p:nvPr/>
          </p:nvSpPr>
          <p:spPr bwMode="auto">
            <a:xfrm>
              <a:off x="7409800" y="3172528"/>
              <a:ext cx="7938" cy="26988"/>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8" name="Freeform 42"/>
            <p:cNvSpPr/>
            <p:nvPr/>
          </p:nvSpPr>
          <p:spPr bwMode="auto">
            <a:xfrm>
              <a:off x="7417738" y="3199516"/>
              <a:ext cx="19050" cy="119063"/>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39" name="Freeform 43"/>
            <p:cNvSpPr/>
            <p:nvPr/>
          </p:nvSpPr>
          <p:spPr bwMode="auto">
            <a:xfrm>
              <a:off x="7417738" y="3399541"/>
              <a:ext cx="6350" cy="33338"/>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0" name="Freeform 44"/>
            <p:cNvSpPr/>
            <p:nvPr/>
          </p:nvSpPr>
          <p:spPr bwMode="auto">
            <a:xfrm>
              <a:off x="7182788" y="3724978"/>
              <a:ext cx="187325" cy="193675"/>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1" name="Freeform 45"/>
            <p:cNvSpPr/>
            <p:nvPr/>
          </p:nvSpPr>
          <p:spPr bwMode="auto">
            <a:xfrm>
              <a:off x="7297088" y="3632903"/>
              <a:ext cx="33338" cy="92075"/>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2" name="Freeform 46"/>
            <p:cNvSpPr/>
            <p:nvPr/>
          </p:nvSpPr>
          <p:spPr bwMode="auto">
            <a:xfrm>
              <a:off x="7324075" y="3585278"/>
              <a:ext cx="12700" cy="87313"/>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3" name="Freeform 47"/>
            <p:cNvSpPr/>
            <p:nvPr/>
          </p:nvSpPr>
          <p:spPr bwMode="auto">
            <a:xfrm>
              <a:off x="7309788" y="3724978"/>
              <a:ext cx="14288" cy="14288"/>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4" name="Freeform 48"/>
            <p:cNvSpPr/>
            <p:nvPr/>
          </p:nvSpPr>
          <p:spPr bwMode="auto">
            <a:xfrm>
              <a:off x="7324075" y="3724978"/>
              <a:ext cx="19050" cy="14288"/>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5" name="Freeform 49"/>
            <p:cNvSpPr/>
            <p:nvPr/>
          </p:nvSpPr>
          <p:spPr bwMode="auto">
            <a:xfrm>
              <a:off x="7343125" y="3732916"/>
              <a:ext cx="6350" cy="6350"/>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6" name="Freeform 50"/>
            <p:cNvSpPr/>
            <p:nvPr/>
          </p:nvSpPr>
          <p:spPr bwMode="auto">
            <a:xfrm>
              <a:off x="7357413" y="3712278"/>
              <a:ext cx="12700" cy="20638"/>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7" name="Freeform 51"/>
            <p:cNvSpPr/>
            <p:nvPr/>
          </p:nvSpPr>
          <p:spPr bwMode="auto">
            <a:xfrm>
              <a:off x="7370113" y="3651953"/>
              <a:ext cx="20638" cy="39688"/>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8" name="Freeform 52"/>
            <p:cNvSpPr/>
            <p:nvPr/>
          </p:nvSpPr>
          <p:spPr bwMode="auto">
            <a:xfrm>
              <a:off x="7390750" y="3624966"/>
              <a:ext cx="12700" cy="26988"/>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49" name="Freeform 53"/>
            <p:cNvSpPr/>
            <p:nvPr/>
          </p:nvSpPr>
          <p:spPr bwMode="auto">
            <a:xfrm>
              <a:off x="7403450" y="3612266"/>
              <a:ext cx="14288" cy="33338"/>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50" name="Freeform 54"/>
            <p:cNvSpPr/>
            <p:nvPr/>
          </p:nvSpPr>
          <p:spPr bwMode="auto">
            <a:xfrm>
              <a:off x="7343125" y="3591628"/>
              <a:ext cx="53975" cy="107950"/>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51" name="Freeform 55"/>
            <p:cNvSpPr/>
            <p:nvPr/>
          </p:nvSpPr>
          <p:spPr bwMode="auto">
            <a:xfrm>
              <a:off x="7409800" y="3466216"/>
              <a:ext cx="20638" cy="79375"/>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52" name="Freeform 56"/>
            <p:cNvSpPr/>
            <p:nvPr/>
          </p:nvSpPr>
          <p:spPr bwMode="auto">
            <a:xfrm>
              <a:off x="7417738" y="3532891"/>
              <a:ext cx="6350" cy="19050"/>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53" name="Freeform 57"/>
            <p:cNvSpPr/>
            <p:nvPr/>
          </p:nvSpPr>
          <p:spPr bwMode="auto">
            <a:xfrm>
              <a:off x="7424088" y="3518603"/>
              <a:ext cx="6350" cy="20638"/>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54" name="Freeform 58"/>
            <p:cNvSpPr/>
            <p:nvPr/>
          </p:nvSpPr>
          <p:spPr bwMode="auto">
            <a:xfrm>
              <a:off x="7409800" y="3551941"/>
              <a:ext cx="14288" cy="33338"/>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sp>
          <p:nvSpPr>
            <p:cNvPr id="55" name="Freeform 59"/>
            <p:cNvSpPr/>
            <p:nvPr/>
          </p:nvSpPr>
          <p:spPr bwMode="auto">
            <a:xfrm>
              <a:off x="7397100" y="3624966"/>
              <a:ext cx="20638" cy="41275"/>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Noto Sans S Chinese Regular" panose="020B0500000000000000" charset="-122"/>
                <a:ea typeface="Noto Sans S Chinese Regular" panose="020B0500000000000000" charset="-122"/>
                <a:cs typeface="+mn-ea"/>
                <a:sym typeface="+mn-lt"/>
              </a:endParaRPr>
            </a:p>
          </p:txBody>
        </p:sp>
      </p:grpSp>
      <p:sp>
        <p:nvSpPr>
          <p:cNvPr id="56" name="任意多边形 55"/>
          <p:cNvSpPr/>
          <p:nvPr/>
        </p:nvSpPr>
        <p:spPr>
          <a:xfrm>
            <a:off x="4977130" y="1680147"/>
            <a:ext cx="7226300" cy="2562069"/>
          </a:xfrm>
          <a:custGeom>
            <a:avLst/>
            <a:gdLst>
              <a:gd name="connsiteX0" fmla="*/ 2794647 w 8176569"/>
              <a:gd name="connsiteY0" fmla="*/ 0 h 2898985"/>
              <a:gd name="connsiteX1" fmla="*/ 4577899 w 8176569"/>
              <a:gd name="connsiteY1" fmla="*/ 640267 h 2898985"/>
              <a:gd name="connsiteX2" fmla="*/ 5527192 w 8176569"/>
              <a:gd name="connsiteY2" fmla="*/ 2169792 h 2898985"/>
              <a:gd name="connsiteX3" fmla="*/ 7363675 w 8176569"/>
              <a:gd name="connsiteY3" fmla="*/ 2169792 h 2898985"/>
              <a:gd name="connsiteX4" fmla="*/ 7363675 w 8176569"/>
              <a:gd name="connsiteY4" fmla="*/ 2169942 h 2898985"/>
              <a:gd name="connsiteX5" fmla="*/ 8176569 w 8176569"/>
              <a:gd name="connsiteY5" fmla="*/ 2169942 h 2898985"/>
              <a:gd name="connsiteX6" fmla="*/ 8176569 w 8176569"/>
              <a:gd name="connsiteY6" fmla="*/ 2338509 h 2898985"/>
              <a:gd name="connsiteX7" fmla="*/ 7363675 w 8176569"/>
              <a:gd name="connsiteY7" fmla="*/ 2338509 h 2898985"/>
              <a:gd name="connsiteX8" fmla="*/ 7363675 w 8176569"/>
              <a:gd name="connsiteY8" fmla="*/ 2338752 h 2898985"/>
              <a:gd name="connsiteX9" fmla="*/ 5456217 w 8176569"/>
              <a:gd name="connsiteY9" fmla="*/ 2338752 h 2898985"/>
              <a:gd name="connsiteX10" fmla="*/ 5376370 w 8176569"/>
              <a:gd name="connsiteY10" fmla="*/ 2276504 h 2898985"/>
              <a:gd name="connsiteX11" fmla="*/ 2794647 w 8176569"/>
              <a:gd name="connsiteY11" fmla="*/ 177852 h 2898985"/>
              <a:gd name="connsiteX12" fmla="*/ 168566 w 8176569"/>
              <a:gd name="connsiteY12" fmla="*/ 2810059 h 2898985"/>
              <a:gd name="connsiteX13" fmla="*/ 79847 w 8176569"/>
              <a:gd name="connsiteY13" fmla="*/ 2898985 h 2898985"/>
              <a:gd name="connsiteX14" fmla="*/ 0 w 8176569"/>
              <a:gd name="connsiteY14" fmla="*/ 2810059 h 2898985"/>
              <a:gd name="connsiteX15" fmla="*/ 2794647 w 8176569"/>
              <a:gd name="connsiteY15" fmla="*/ 0 h 28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6569" h="2898985">
                <a:moveTo>
                  <a:pt x="2794647" y="0"/>
                </a:moveTo>
                <a:cubicBezTo>
                  <a:pt x="3442296" y="0"/>
                  <a:pt x="4081073" y="231207"/>
                  <a:pt x="4577899" y="640267"/>
                </a:cubicBezTo>
                <a:cubicBezTo>
                  <a:pt x="5048110" y="1031541"/>
                  <a:pt x="5385242" y="1573989"/>
                  <a:pt x="5527192" y="2169792"/>
                </a:cubicBezTo>
                <a:lnTo>
                  <a:pt x="7363675" y="2169792"/>
                </a:lnTo>
                <a:lnTo>
                  <a:pt x="7363675" y="2169942"/>
                </a:lnTo>
                <a:lnTo>
                  <a:pt x="8176569" y="2169942"/>
                </a:lnTo>
                <a:lnTo>
                  <a:pt x="8176569" y="2338509"/>
                </a:lnTo>
                <a:lnTo>
                  <a:pt x="7363675" y="2338509"/>
                </a:lnTo>
                <a:lnTo>
                  <a:pt x="7363675" y="2338752"/>
                </a:lnTo>
                <a:cubicBezTo>
                  <a:pt x="7363675" y="2338752"/>
                  <a:pt x="7363675" y="2338752"/>
                  <a:pt x="5456217" y="2338752"/>
                </a:cubicBezTo>
                <a:cubicBezTo>
                  <a:pt x="5411857" y="2338752"/>
                  <a:pt x="5376370" y="2312074"/>
                  <a:pt x="5376370" y="2276504"/>
                </a:cubicBezTo>
                <a:cubicBezTo>
                  <a:pt x="5119085" y="1058218"/>
                  <a:pt x="4036713" y="177852"/>
                  <a:pt x="2794647" y="177852"/>
                </a:cubicBezTo>
                <a:cubicBezTo>
                  <a:pt x="1348528" y="177852"/>
                  <a:pt x="168566" y="1360567"/>
                  <a:pt x="168566" y="2810059"/>
                </a:cubicBezTo>
                <a:cubicBezTo>
                  <a:pt x="168566" y="2863415"/>
                  <a:pt x="133078" y="2898985"/>
                  <a:pt x="79847" y="2898985"/>
                </a:cubicBezTo>
                <a:cubicBezTo>
                  <a:pt x="35487" y="2898985"/>
                  <a:pt x="0" y="2863415"/>
                  <a:pt x="0" y="2810059"/>
                </a:cubicBezTo>
                <a:cubicBezTo>
                  <a:pt x="0" y="1262748"/>
                  <a:pt x="1250937" y="0"/>
                  <a:pt x="2794647" y="0"/>
                </a:cubicBezTo>
                <a:close/>
              </a:path>
            </a:pathLst>
          </a:custGeom>
          <a:gradFill flip="none" rotWithShape="1">
            <a:gsLst>
              <a:gs pos="0">
                <a:srgbClr val="6005A6"/>
              </a:gs>
              <a:gs pos="33000">
                <a:srgbClr val="4785C9"/>
              </a:gs>
              <a:gs pos="38000">
                <a:srgbClr val="7892F4">
                  <a:alpha val="100000"/>
                </a:srgbClr>
              </a:gs>
              <a:gs pos="68000">
                <a:srgbClr val="B666FB"/>
              </a:gs>
              <a:gs pos="23000">
                <a:srgbClr val="4D61CA">
                  <a:alpha val="100000"/>
                </a:srgbClr>
              </a:gs>
              <a:gs pos="100000">
                <a:srgbClr val="6005A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57" name="任意多边形 56"/>
          <p:cNvSpPr/>
          <p:nvPr/>
        </p:nvSpPr>
        <p:spPr>
          <a:xfrm>
            <a:off x="5626983" y="2384798"/>
            <a:ext cx="6576447" cy="2065343"/>
          </a:xfrm>
          <a:custGeom>
            <a:avLst/>
            <a:gdLst>
              <a:gd name="connsiteX0" fmla="*/ 2058608 w 7441259"/>
              <a:gd name="connsiteY0" fmla="*/ 0 h 2336938"/>
              <a:gd name="connsiteX1" fmla="*/ 4126091 w 7441259"/>
              <a:gd name="connsiteY1" fmla="*/ 2061480 h 2336938"/>
              <a:gd name="connsiteX2" fmla="*/ 4117217 w 7441259"/>
              <a:gd name="connsiteY2" fmla="*/ 2159223 h 2336938"/>
              <a:gd name="connsiteX3" fmla="*/ 6628365 w 7441259"/>
              <a:gd name="connsiteY3" fmla="*/ 2159223 h 2336938"/>
              <a:gd name="connsiteX4" fmla="*/ 6628365 w 7441259"/>
              <a:gd name="connsiteY4" fmla="*/ 2157738 h 2336938"/>
              <a:gd name="connsiteX5" fmla="*/ 7441259 w 7441259"/>
              <a:gd name="connsiteY5" fmla="*/ 2157738 h 2336938"/>
              <a:gd name="connsiteX6" fmla="*/ 7441259 w 7441259"/>
              <a:gd name="connsiteY6" fmla="*/ 2336938 h 2336938"/>
              <a:gd name="connsiteX7" fmla="*/ 6628365 w 7441259"/>
              <a:gd name="connsiteY7" fmla="*/ 2336938 h 2336938"/>
              <a:gd name="connsiteX8" fmla="*/ 6628365 w 7441259"/>
              <a:gd name="connsiteY8" fmla="*/ 2336937 h 2336938"/>
              <a:gd name="connsiteX9" fmla="*/ 4028484 w 7441259"/>
              <a:gd name="connsiteY9" fmla="*/ 2336937 h 2336938"/>
              <a:gd name="connsiteX10" fmla="*/ 3966371 w 7441259"/>
              <a:gd name="connsiteY10" fmla="*/ 2310280 h 2336938"/>
              <a:gd name="connsiteX11" fmla="*/ 3939751 w 7441259"/>
              <a:gd name="connsiteY11" fmla="*/ 2248080 h 2336938"/>
              <a:gd name="connsiteX12" fmla="*/ 3948625 w 7441259"/>
              <a:gd name="connsiteY12" fmla="*/ 2061480 h 2336938"/>
              <a:gd name="connsiteX13" fmla="*/ 2058608 w 7441259"/>
              <a:gd name="connsiteY13" fmla="*/ 168828 h 2336938"/>
              <a:gd name="connsiteX14" fmla="*/ 177466 w 7441259"/>
              <a:gd name="connsiteY14" fmla="*/ 2061480 h 2336938"/>
              <a:gd name="connsiteX15" fmla="*/ 88733 w 7441259"/>
              <a:gd name="connsiteY15" fmla="*/ 2150337 h 2336938"/>
              <a:gd name="connsiteX16" fmla="*/ 0 w 7441259"/>
              <a:gd name="connsiteY16" fmla="*/ 2061480 h 2336938"/>
              <a:gd name="connsiteX17" fmla="*/ 2058608 w 7441259"/>
              <a:gd name="connsiteY17" fmla="*/ 0 h 233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41259" h="2336938">
                <a:moveTo>
                  <a:pt x="2058608" y="0"/>
                </a:moveTo>
                <a:cubicBezTo>
                  <a:pt x="3203266" y="0"/>
                  <a:pt x="4126091" y="924112"/>
                  <a:pt x="4126091" y="2061480"/>
                </a:cubicBezTo>
                <a:cubicBezTo>
                  <a:pt x="4126091" y="2088137"/>
                  <a:pt x="4126091" y="2132566"/>
                  <a:pt x="4117217" y="2159223"/>
                </a:cubicBezTo>
                <a:lnTo>
                  <a:pt x="6628365" y="2159223"/>
                </a:lnTo>
                <a:lnTo>
                  <a:pt x="6628365" y="2157738"/>
                </a:lnTo>
                <a:lnTo>
                  <a:pt x="7441259" y="2157738"/>
                </a:lnTo>
                <a:lnTo>
                  <a:pt x="7441259" y="2336938"/>
                </a:lnTo>
                <a:lnTo>
                  <a:pt x="6628365" y="2336938"/>
                </a:lnTo>
                <a:lnTo>
                  <a:pt x="6628365" y="2336937"/>
                </a:lnTo>
                <a:cubicBezTo>
                  <a:pt x="6628365" y="2336937"/>
                  <a:pt x="6628365" y="2336937"/>
                  <a:pt x="4028484" y="2336937"/>
                </a:cubicBezTo>
                <a:cubicBezTo>
                  <a:pt x="4001864" y="2336937"/>
                  <a:pt x="3984118" y="2328051"/>
                  <a:pt x="3966371" y="2310280"/>
                </a:cubicBezTo>
                <a:cubicBezTo>
                  <a:pt x="3948625" y="2292509"/>
                  <a:pt x="3939751" y="2265852"/>
                  <a:pt x="3939751" y="2248080"/>
                </a:cubicBezTo>
                <a:cubicBezTo>
                  <a:pt x="3939751" y="2239195"/>
                  <a:pt x="3948625" y="2123680"/>
                  <a:pt x="3948625" y="2061480"/>
                </a:cubicBezTo>
                <a:cubicBezTo>
                  <a:pt x="3948625" y="1021854"/>
                  <a:pt x="3105660" y="168828"/>
                  <a:pt x="2058608" y="168828"/>
                </a:cubicBezTo>
                <a:cubicBezTo>
                  <a:pt x="1020431" y="168828"/>
                  <a:pt x="177466" y="1021854"/>
                  <a:pt x="177466" y="2061480"/>
                </a:cubicBezTo>
                <a:cubicBezTo>
                  <a:pt x="177466" y="2114795"/>
                  <a:pt x="133099" y="2150337"/>
                  <a:pt x="88733" y="2150337"/>
                </a:cubicBezTo>
                <a:cubicBezTo>
                  <a:pt x="35493" y="2150337"/>
                  <a:pt x="0" y="2114795"/>
                  <a:pt x="0" y="2061480"/>
                </a:cubicBezTo>
                <a:cubicBezTo>
                  <a:pt x="0" y="924112"/>
                  <a:pt x="922824" y="0"/>
                  <a:pt x="2058608" y="0"/>
                </a:cubicBezTo>
                <a:close/>
              </a:path>
            </a:pathLst>
          </a:custGeom>
          <a:gradFill flip="none" rotWithShape="1">
            <a:gsLst>
              <a:gs pos="0">
                <a:srgbClr val="6005A6"/>
              </a:gs>
              <a:gs pos="33000">
                <a:srgbClr val="4785C9"/>
              </a:gs>
              <a:gs pos="38000">
                <a:srgbClr val="7892F4">
                  <a:alpha val="100000"/>
                </a:srgbClr>
              </a:gs>
              <a:gs pos="68000">
                <a:srgbClr val="B666FB"/>
              </a:gs>
              <a:gs pos="23000">
                <a:srgbClr val="4D61CA">
                  <a:alpha val="100000"/>
                </a:srgbClr>
              </a:gs>
              <a:gs pos="100000">
                <a:srgbClr val="6005A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58" name="任意多边形 57"/>
          <p:cNvSpPr/>
          <p:nvPr/>
        </p:nvSpPr>
        <p:spPr>
          <a:xfrm>
            <a:off x="6286176" y="3142812"/>
            <a:ext cx="5917254" cy="2067209"/>
          </a:xfrm>
          <a:custGeom>
            <a:avLst/>
            <a:gdLst>
              <a:gd name="connsiteX0" fmla="*/ 1313134 w 6695382"/>
              <a:gd name="connsiteY0" fmla="*/ 0 h 2339050"/>
              <a:gd name="connsiteX1" fmla="*/ 2635142 w 6695382"/>
              <a:gd name="connsiteY1" fmla="*/ 1325165 h 2339050"/>
              <a:gd name="connsiteX2" fmla="*/ 2333476 w 6695382"/>
              <a:gd name="connsiteY2" fmla="*/ 2170069 h 2339050"/>
              <a:gd name="connsiteX3" fmla="*/ 5882488 w 6695382"/>
              <a:gd name="connsiteY3" fmla="*/ 2170069 h 2339050"/>
              <a:gd name="connsiteX4" fmla="*/ 5882488 w 6695382"/>
              <a:gd name="connsiteY4" fmla="*/ 2170177 h 2339050"/>
              <a:gd name="connsiteX5" fmla="*/ 6695382 w 6695382"/>
              <a:gd name="connsiteY5" fmla="*/ 2170177 h 2339050"/>
              <a:gd name="connsiteX6" fmla="*/ 6695382 w 6695382"/>
              <a:gd name="connsiteY6" fmla="*/ 2339050 h 2339050"/>
              <a:gd name="connsiteX7" fmla="*/ 5882488 w 6695382"/>
              <a:gd name="connsiteY7" fmla="*/ 2339050 h 2339050"/>
              <a:gd name="connsiteX8" fmla="*/ 2129407 w 6695382"/>
              <a:gd name="connsiteY8" fmla="*/ 2339050 h 2339050"/>
              <a:gd name="connsiteX9" fmla="*/ 2049555 w 6695382"/>
              <a:gd name="connsiteY9" fmla="*/ 2285688 h 2339050"/>
              <a:gd name="connsiteX10" fmla="*/ 2076172 w 6695382"/>
              <a:gd name="connsiteY10" fmla="*/ 2187857 h 2339050"/>
              <a:gd name="connsiteX11" fmla="*/ 2466563 w 6695382"/>
              <a:gd name="connsiteY11" fmla="*/ 1325165 h 2339050"/>
              <a:gd name="connsiteX12" fmla="*/ 1313134 w 6695382"/>
              <a:gd name="connsiteY12" fmla="*/ 177874 h 2339050"/>
              <a:gd name="connsiteX13" fmla="*/ 168578 w 6695382"/>
              <a:gd name="connsiteY13" fmla="*/ 1325165 h 2339050"/>
              <a:gd name="connsiteX14" fmla="*/ 79853 w 6695382"/>
              <a:gd name="connsiteY14" fmla="*/ 1414102 h 2339050"/>
              <a:gd name="connsiteX15" fmla="*/ 0 w 6695382"/>
              <a:gd name="connsiteY15" fmla="*/ 1325165 h 2339050"/>
              <a:gd name="connsiteX16" fmla="*/ 1313134 w 6695382"/>
              <a:gd name="connsiteY16" fmla="*/ 0 h 23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5382" h="2339050">
                <a:moveTo>
                  <a:pt x="1313134" y="0"/>
                </a:moveTo>
                <a:cubicBezTo>
                  <a:pt x="2040682" y="0"/>
                  <a:pt x="2635142" y="595880"/>
                  <a:pt x="2635142" y="1325165"/>
                </a:cubicBezTo>
                <a:cubicBezTo>
                  <a:pt x="2635142" y="1636445"/>
                  <a:pt x="2528671" y="1929938"/>
                  <a:pt x="2333476" y="2170069"/>
                </a:cubicBezTo>
                <a:lnTo>
                  <a:pt x="5882488" y="2170069"/>
                </a:lnTo>
                <a:lnTo>
                  <a:pt x="5882488" y="2170177"/>
                </a:lnTo>
                <a:lnTo>
                  <a:pt x="6695382" y="2170177"/>
                </a:lnTo>
                <a:lnTo>
                  <a:pt x="6695382" y="2339050"/>
                </a:lnTo>
                <a:lnTo>
                  <a:pt x="5882488" y="2339050"/>
                </a:lnTo>
                <a:cubicBezTo>
                  <a:pt x="5882488" y="2339050"/>
                  <a:pt x="5882488" y="2339050"/>
                  <a:pt x="2129407" y="2339050"/>
                </a:cubicBezTo>
                <a:cubicBezTo>
                  <a:pt x="2093917" y="2339050"/>
                  <a:pt x="2067300" y="2321263"/>
                  <a:pt x="2049555" y="2285688"/>
                </a:cubicBezTo>
                <a:cubicBezTo>
                  <a:pt x="2040682" y="2250113"/>
                  <a:pt x="2049555" y="2214538"/>
                  <a:pt x="2076172" y="2187857"/>
                </a:cubicBezTo>
                <a:cubicBezTo>
                  <a:pt x="2324603" y="1974407"/>
                  <a:pt x="2466563" y="1654233"/>
                  <a:pt x="2466563" y="1325165"/>
                </a:cubicBezTo>
                <a:cubicBezTo>
                  <a:pt x="2466563" y="693710"/>
                  <a:pt x="1951957" y="177874"/>
                  <a:pt x="1313134" y="177874"/>
                </a:cubicBezTo>
                <a:cubicBezTo>
                  <a:pt x="683185" y="177874"/>
                  <a:pt x="168578" y="693711"/>
                  <a:pt x="168578" y="1325165"/>
                </a:cubicBezTo>
                <a:cubicBezTo>
                  <a:pt x="168578" y="1378528"/>
                  <a:pt x="133088" y="1414102"/>
                  <a:pt x="79853" y="1414102"/>
                </a:cubicBezTo>
                <a:cubicBezTo>
                  <a:pt x="35490" y="1414102"/>
                  <a:pt x="0" y="1378528"/>
                  <a:pt x="0" y="1325165"/>
                </a:cubicBezTo>
                <a:cubicBezTo>
                  <a:pt x="0" y="595880"/>
                  <a:pt x="585587" y="0"/>
                  <a:pt x="1313134" y="0"/>
                </a:cubicBezTo>
                <a:close/>
              </a:path>
            </a:pathLst>
          </a:custGeom>
          <a:gradFill flip="none" rotWithShape="1">
            <a:gsLst>
              <a:gs pos="0">
                <a:srgbClr val="6005A6"/>
              </a:gs>
              <a:gs pos="33000">
                <a:srgbClr val="4785C9"/>
              </a:gs>
              <a:gs pos="38000">
                <a:srgbClr val="7892F4">
                  <a:alpha val="100000"/>
                </a:srgbClr>
              </a:gs>
              <a:gs pos="68000">
                <a:srgbClr val="B666FB"/>
              </a:gs>
              <a:gs pos="23000">
                <a:srgbClr val="4D61CA">
                  <a:alpha val="100000"/>
                </a:srgbClr>
              </a:gs>
              <a:gs pos="100000">
                <a:srgbClr val="6005A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59" name="椭圆 58"/>
          <p:cNvSpPr/>
          <p:nvPr/>
        </p:nvSpPr>
        <p:spPr>
          <a:xfrm>
            <a:off x="4866633" y="4329410"/>
            <a:ext cx="365120" cy="365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A.</a:t>
            </a:r>
            <a:endParaRPr lang="zh-CN" altLang="en-US" b="1" dirty="0">
              <a:solidFill>
                <a:schemeClr val="bg1"/>
              </a:solidFill>
            </a:endParaRPr>
          </a:p>
        </p:txBody>
      </p:sp>
      <p:sp>
        <p:nvSpPr>
          <p:cNvPr id="60" name="椭圆 59"/>
          <p:cNvSpPr/>
          <p:nvPr/>
        </p:nvSpPr>
        <p:spPr>
          <a:xfrm>
            <a:off x="5517039" y="4404705"/>
            <a:ext cx="365120" cy="365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B.</a:t>
            </a:r>
            <a:endParaRPr lang="zh-CN" altLang="en-US" b="1" dirty="0">
              <a:solidFill>
                <a:schemeClr val="bg1"/>
              </a:solidFill>
            </a:endParaRPr>
          </a:p>
        </p:txBody>
      </p:sp>
      <p:sp>
        <p:nvSpPr>
          <p:cNvPr id="61" name="椭圆 60"/>
          <p:cNvSpPr/>
          <p:nvPr/>
        </p:nvSpPr>
        <p:spPr>
          <a:xfrm>
            <a:off x="6177905" y="4479999"/>
            <a:ext cx="365120" cy="365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C.</a:t>
            </a:r>
            <a:endParaRPr lang="zh-CN" altLang="en-US" b="1" dirty="0">
              <a:solidFill>
                <a:schemeClr val="bg1"/>
              </a:solidFill>
            </a:endParaRPr>
          </a:p>
        </p:txBody>
      </p:sp>
      <p:sp>
        <p:nvSpPr>
          <p:cNvPr id="62" name="TextBox 46"/>
          <p:cNvSpPr txBox="1">
            <a:spLocks noChangeArrowheads="1"/>
          </p:cNvSpPr>
          <p:nvPr/>
        </p:nvSpPr>
        <p:spPr bwMode="auto">
          <a:xfrm>
            <a:off x="1178274" y="2242699"/>
            <a:ext cx="3341688"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25000"/>
              </a:lnSpc>
            </a:pPr>
            <a:r>
              <a:rPr lang="zh-CN" altLang="en-US" b="1" dirty="0">
                <a:solidFill>
                  <a:schemeClr val="bg1"/>
                </a:solidFill>
                <a:latin typeface="微软雅黑" panose="020B0503020204020204" pitchFamily="34" charset="-122"/>
              </a:rPr>
              <a:t>Click here to enter the title.</a:t>
            </a:r>
            <a:endParaRPr lang="en-US" b="1" dirty="0">
              <a:solidFill>
                <a:schemeClr val="bg1"/>
              </a:solidFill>
              <a:latin typeface="微软雅黑" panose="020B0503020204020204" pitchFamily="34" charset="-122"/>
            </a:endParaRPr>
          </a:p>
          <a:p>
            <a:pPr eaLnBrk="1" hangingPunct="1">
              <a:lnSpc>
                <a:spcPct val="125000"/>
              </a:lnSpc>
            </a:pPr>
            <a:r>
              <a:rPr lang="zh-CN" altLang="en-US" sz="1200" dirty="0">
                <a:solidFill>
                  <a:schemeClr val="bg1"/>
                </a:solidFill>
                <a:latin typeface="微软雅黑" panose="020B0503020204020204" pitchFamily="34" charset="-122"/>
              </a:rPr>
              <a:t>Click here to enter text Click here to enter text Click here to enter text Click here to enter text Click here to enter text.</a:t>
            </a:r>
          </a:p>
        </p:txBody>
      </p:sp>
      <p:sp>
        <p:nvSpPr>
          <p:cNvPr id="63" name="TextBox 46"/>
          <p:cNvSpPr txBox="1">
            <a:spLocks noChangeArrowheads="1"/>
          </p:cNvSpPr>
          <p:nvPr/>
        </p:nvSpPr>
        <p:spPr bwMode="auto">
          <a:xfrm>
            <a:off x="1178274" y="3435678"/>
            <a:ext cx="33416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25000"/>
              </a:lnSpc>
            </a:pPr>
            <a:r>
              <a:rPr lang="zh-CN" altLang="en-US" b="1" dirty="0">
                <a:solidFill>
                  <a:schemeClr val="bg1"/>
                </a:solidFill>
                <a:latin typeface="微软雅黑" panose="020B0503020204020204" pitchFamily="34" charset="-122"/>
              </a:rPr>
              <a:t>Click here to enter the title.</a:t>
            </a:r>
            <a:endParaRPr lang="en-US" b="1" dirty="0">
              <a:solidFill>
                <a:schemeClr val="bg1"/>
              </a:solidFill>
              <a:latin typeface="微软雅黑" panose="020B0503020204020204" pitchFamily="34" charset="-122"/>
            </a:endParaRPr>
          </a:p>
          <a:p>
            <a:pPr eaLnBrk="1" hangingPunct="1">
              <a:lnSpc>
                <a:spcPct val="125000"/>
              </a:lnSpc>
            </a:pPr>
            <a:r>
              <a:rPr lang="zh-CN" altLang="en-US" sz="1200" dirty="0">
                <a:solidFill>
                  <a:schemeClr val="bg1"/>
                </a:solidFill>
                <a:latin typeface="微软雅黑" panose="020B0503020204020204" pitchFamily="34" charset="-122"/>
              </a:rPr>
              <a:t>Click here to enter text Click here to enter text Click here to enter text Click here to enter text Click here to enter text.</a:t>
            </a:r>
          </a:p>
        </p:txBody>
      </p:sp>
      <p:sp>
        <p:nvSpPr>
          <p:cNvPr id="64" name="TextBox 46"/>
          <p:cNvSpPr txBox="1">
            <a:spLocks noChangeArrowheads="1"/>
          </p:cNvSpPr>
          <p:nvPr/>
        </p:nvSpPr>
        <p:spPr bwMode="auto">
          <a:xfrm>
            <a:off x="1178274" y="4628657"/>
            <a:ext cx="33416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25000"/>
              </a:lnSpc>
            </a:pPr>
            <a:r>
              <a:rPr lang="zh-CN" altLang="en-US" b="1" dirty="0">
                <a:solidFill>
                  <a:schemeClr val="bg1"/>
                </a:solidFill>
                <a:latin typeface="微软雅黑" panose="020B0503020204020204" pitchFamily="34" charset="-122"/>
              </a:rPr>
              <a:t>Click here to enter the title.</a:t>
            </a:r>
            <a:endParaRPr lang="en-US" b="1" dirty="0">
              <a:solidFill>
                <a:schemeClr val="bg1"/>
              </a:solidFill>
              <a:latin typeface="微软雅黑" panose="020B0503020204020204" pitchFamily="34" charset="-122"/>
            </a:endParaRPr>
          </a:p>
          <a:p>
            <a:pPr eaLnBrk="1" hangingPunct="1">
              <a:lnSpc>
                <a:spcPct val="125000"/>
              </a:lnSpc>
            </a:pPr>
            <a:r>
              <a:rPr lang="zh-CN" altLang="en-US" sz="1200" dirty="0">
                <a:solidFill>
                  <a:schemeClr val="bg1"/>
                </a:solidFill>
                <a:latin typeface="微软雅黑" panose="020B0503020204020204" pitchFamily="34" charset="-122"/>
              </a:rPr>
              <a:t>Click here to enter text Click here to enter text Click here to enter text Click here to enter text Click here to enter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1000"/>
                                        <p:tgtEl>
                                          <p:spTgt spid="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checkerboard(across)">
                                      <p:cBhvr>
                                        <p:cTn id="26" dur="1000"/>
                                        <p:tgtEl>
                                          <p:spTgt spid="5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checkerboard(across)">
                                      <p:cBhvr>
                                        <p:cTn id="29" dur="1000"/>
                                        <p:tgtEl>
                                          <p:spTgt spid="5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checkerboard(across)">
                                      <p:cBhvr>
                                        <p:cTn id="32" dur="1000"/>
                                        <p:tgtEl>
                                          <p:spTgt spid="5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checkerboard(across)">
                                      <p:cBhvr>
                                        <p:cTn id="35" dur="1000"/>
                                        <p:tgtEl>
                                          <p:spTgt spid="59"/>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checkerboard(across)">
                                      <p:cBhvr>
                                        <p:cTn id="38" dur="1000"/>
                                        <p:tgtEl>
                                          <p:spTgt spid="6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heckerboard(across)">
                                      <p:cBhvr>
                                        <p:cTn id="4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P spid="60" grpId="0" bldLvl="0" animBg="1"/>
      <p:bldP spid="61" grpId="0" bldLvl="0" animBg="1"/>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sym typeface="+mn-ea"/>
              </a:rPr>
              <a:t>Successful project presentation.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8" name="Freeform 202"/>
          <p:cNvSpPr>
            <a:spLocks noEditPoints="1"/>
          </p:cNvSpPr>
          <p:nvPr/>
        </p:nvSpPr>
        <p:spPr bwMode="auto">
          <a:xfrm>
            <a:off x="4309304" y="2036536"/>
            <a:ext cx="3716267" cy="3716267"/>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68000"/>
            </a:schemeClr>
          </a:solidFill>
          <a:ln>
            <a:noFill/>
          </a:ln>
        </p:spPr>
        <p:txBody>
          <a:bodyPr vert="horz" wrap="square" lIns="91440" tIns="45720" rIns="91440" bIns="45720" numCol="1" anchor="t" anchorCtr="0" compatLnSpc="1"/>
          <a:lstStyle/>
          <a:p>
            <a:endParaRPr lang="en-US" dirty="0"/>
          </a:p>
        </p:txBody>
      </p:sp>
      <p:sp>
        <p:nvSpPr>
          <p:cNvPr id="9" name="Freeform 203"/>
          <p:cNvSpPr>
            <a:spLocks noEditPoints="1"/>
          </p:cNvSpPr>
          <p:nvPr/>
        </p:nvSpPr>
        <p:spPr bwMode="auto">
          <a:xfrm>
            <a:off x="5030990" y="2758222"/>
            <a:ext cx="2272896" cy="2272895"/>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47000"/>
            </a:schemeClr>
          </a:solidFill>
          <a:ln>
            <a:noFill/>
          </a:ln>
        </p:spPr>
        <p:txBody>
          <a:bodyPr vert="horz" wrap="square" lIns="91440" tIns="45720" rIns="91440" bIns="45720" numCol="1" anchor="t" anchorCtr="0" compatLnSpc="1"/>
          <a:lstStyle/>
          <a:p>
            <a:endParaRPr lang="en-US" dirty="0"/>
          </a:p>
        </p:txBody>
      </p:sp>
      <p:sp>
        <p:nvSpPr>
          <p:cNvPr id="10" name="Freeform 204"/>
          <p:cNvSpPr>
            <a:spLocks noEditPoints="1"/>
          </p:cNvSpPr>
          <p:nvPr/>
        </p:nvSpPr>
        <p:spPr bwMode="auto">
          <a:xfrm>
            <a:off x="4668765" y="2395996"/>
            <a:ext cx="2997347" cy="2994581"/>
          </a:xfrm>
          <a:custGeom>
            <a:avLst/>
            <a:gdLst>
              <a:gd name="T0" fmla="*/ 542 w 1084"/>
              <a:gd name="T1" fmla="*/ 1083 h 1083"/>
              <a:gd name="T2" fmla="*/ 0 w 1084"/>
              <a:gd name="T3" fmla="*/ 542 h 1083"/>
              <a:gd name="T4" fmla="*/ 542 w 1084"/>
              <a:gd name="T5" fmla="*/ 0 h 1083"/>
              <a:gd name="T6" fmla="*/ 1084 w 1084"/>
              <a:gd name="T7" fmla="*/ 542 h 1083"/>
              <a:gd name="T8" fmla="*/ 542 w 1084"/>
              <a:gd name="T9" fmla="*/ 1083 h 1083"/>
              <a:gd name="T10" fmla="*/ 542 w 1084"/>
              <a:gd name="T11" fmla="*/ 40 h 1083"/>
              <a:gd name="T12" fmla="*/ 40 w 1084"/>
              <a:gd name="T13" fmla="*/ 542 h 1083"/>
              <a:gd name="T14" fmla="*/ 542 w 1084"/>
              <a:gd name="T15" fmla="*/ 1043 h 1083"/>
              <a:gd name="T16" fmla="*/ 1044 w 1084"/>
              <a:gd name="T17" fmla="*/ 542 h 1083"/>
              <a:gd name="T18" fmla="*/ 542 w 1084"/>
              <a:gd name="T19" fmla="*/ 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4" h="1083">
                <a:moveTo>
                  <a:pt x="542" y="1083"/>
                </a:moveTo>
                <a:cubicBezTo>
                  <a:pt x="243" y="1083"/>
                  <a:pt x="0" y="841"/>
                  <a:pt x="0" y="542"/>
                </a:cubicBezTo>
                <a:cubicBezTo>
                  <a:pt x="0" y="243"/>
                  <a:pt x="243" y="0"/>
                  <a:pt x="542" y="0"/>
                </a:cubicBezTo>
                <a:cubicBezTo>
                  <a:pt x="841" y="0"/>
                  <a:pt x="1084" y="243"/>
                  <a:pt x="1084" y="542"/>
                </a:cubicBezTo>
                <a:cubicBezTo>
                  <a:pt x="1084" y="841"/>
                  <a:pt x="841" y="1083"/>
                  <a:pt x="542" y="1083"/>
                </a:cubicBezTo>
                <a:close/>
                <a:moveTo>
                  <a:pt x="542" y="40"/>
                </a:moveTo>
                <a:cubicBezTo>
                  <a:pt x="265" y="40"/>
                  <a:pt x="40" y="265"/>
                  <a:pt x="40" y="542"/>
                </a:cubicBezTo>
                <a:cubicBezTo>
                  <a:pt x="40" y="818"/>
                  <a:pt x="265" y="1043"/>
                  <a:pt x="542" y="1043"/>
                </a:cubicBezTo>
                <a:cubicBezTo>
                  <a:pt x="819" y="1043"/>
                  <a:pt x="1044" y="818"/>
                  <a:pt x="1044" y="542"/>
                </a:cubicBezTo>
                <a:cubicBezTo>
                  <a:pt x="1044" y="265"/>
                  <a:pt x="819" y="40"/>
                  <a:pt x="542" y="40"/>
                </a:cubicBezTo>
                <a:close/>
              </a:path>
            </a:pathLst>
          </a:custGeom>
          <a:solidFill>
            <a:schemeClr val="bg1">
              <a:alpha val="67000"/>
            </a:schemeClr>
          </a:solidFill>
          <a:ln>
            <a:noFill/>
          </a:ln>
        </p:spPr>
        <p:txBody>
          <a:bodyPr vert="horz" wrap="square" lIns="91440" tIns="45720" rIns="91440" bIns="45720" numCol="1" anchor="t" anchorCtr="0" compatLnSpc="1"/>
          <a:lstStyle/>
          <a:p>
            <a:endParaRPr lang="en-US" dirty="0"/>
          </a:p>
        </p:txBody>
      </p:sp>
      <p:sp>
        <p:nvSpPr>
          <p:cNvPr id="11" name="TextBox 31"/>
          <p:cNvSpPr txBox="1"/>
          <p:nvPr/>
        </p:nvSpPr>
        <p:spPr>
          <a:xfrm>
            <a:off x="5575323" y="3339502"/>
            <a:ext cx="466691" cy="307777"/>
          </a:xfrm>
          <a:prstGeom prst="rect">
            <a:avLst/>
          </a:prstGeom>
          <a:noFill/>
        </p:spPr>
        <p:txBody>
          <a:bodyPr wrap="square" lIns="0" tIns="0" rIns="0" bIns="0" rtlCol="0">
            <a:spAutoFit/>
          </a:bodyPr>
          <a:lstStyle/>
          <a:p>
            <a:pPr algn="ctr"/>
            <a:r>
              <a:rPr lang="en-US" sz="2000" dirty="0">
                <a:solidFill>
                  <a:schemeClr val="bg1"/>
                </a:solidFill>
                <a:latin typeface="微软雅黑" panose="020B0503020204020204" pitchFamily="34" charset="-122"/>
                <a:ea typeface="微软雅黑" panose="020B0503020204020204" pitchFamily="34" charset="-122"/>
              </a:rPr>
              <a:t>1</a:t>
            </a:r>
          </a:p>
        </p:txBody>
      </p:sp>
      <p:sp>
        <p:nvSpPr>
          <p:cNvPr id="12" name="Freeform 205"/>
          <p:cNvSpPr>
            <a:spLocks noEditPoints="1"/>
          </p:cNvSpPr>
          <p:nvPr/>
        </p:nvSpPr>
        <p:spPr bwMode="auto">
          <a:xfrm>
            <a:off x="4229117" y="2232857"/>
            <a:ext cx="1874724" cy="1578860"/>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gradFill>
            <a:gsLst>
              <a:gs pos="0">
                <a:srgbClr val="6D3AAF"/>
              </a:gs>
              <a:gs pos="56000">
                <a:srgbClr val="4785C9"/>
              </a:gs>
              <a:gs pos="100000">
                <a:srgbClr val="6005A6"/>
              </a:gs>
            </a:gsLst>
            <a:lin ang="5400000" scaled="0"/>
          </a:gradFill>
          <a:ln>
            <a:noFill/>
          </a:ln>
        </p:spPr>
        <p:txBody>
          <a:bodyPr vert="horz" wrap="square" lIns="91440" tIns="45720" rIns="91440" bIns="45720" numCol="1" anchor="t" anchorCtr="0" compatLnSpc="1"/>
          <a:lstStyle/>
          <a:p>
            <a:endParaRPr lang="en-US" dirty="0"/>
          </a:p>
        </p:txBody>
      </p:sp>
      <p:sp>
        <p:nvSpPr>
          <p:cNvPr id="13" name="Oval 213"/>
          <p:cNvSpPr>
            <a:spLocks noChangeArrowheads="1"/>
          </p:cNvSpPr>
          <p:nvPr/>
        </p:nvSpPr>
        <p:spPr bwMode="auto">
          <a:xfrm>
            <a:off x="4585812" y="2393231"/>
            <a:ext cx="500479" cy="503244"/>
          </a:xfrm>
          <a:prstGeom prst="ellipse">
            <a:avLst/>
          </a:prstGeom>
          <a:solidFill>
            <a:schemeClr val="bg1"/>
          </a:solidFill>
          <a:ln>
            <a:noFill/>
          </a:ln>
        </p:spPr>
        <p:txBody>
          <a:bodyPr vert="horz" wrap="square" lIns="91440" tIns="45720" rIns="91440" bIns="45720" numCol="1" anchor="t" anchorCtr="0" compatLnSpc="1"/>
          <a:lstStyle/>
          <a:p>
            <a:endParaRPr lang="en-US" dirty="0"/>
          </a:p>
        </p:txBody>
      </p:sp>
      <p:sp>
        <p:nvSpPr>
          <p:cNvPr id="14" name="Freeform 214"/>
          <p:cNvSpPr>
            <a:spLocks noEditPoints="1"/>
          </p:cNvSpPr>
          <p:nvPr/>
        </p:nvSpPr>
        <p:spPr bwMode="auto">
          <a:xfrm>
            <a:off x="4724066" y="2492774"/>
            <a:ext cx="221206" cy="320749"/>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dirty="0"/>
          </a:p>
        </p:txBody>
      </p:sp>
      <p:sp>
        <p:nvSpPr>
          <p:cNvPr id="17" name="TextBox 25"/>
          <p:cNvSpPr txBox="1"/>
          <p:nvPr/>
        </p:nvSpPr>
        <p:spPr>
          <a:xfrm>
            <a:off x="4255385" y="2976613"/>
            <a:ext cx="1166110" cy="276999"/>
          </a:xfrm>
          <a:prstGeom prst="rect">
            <a:avLst/>
          </a:prstGeom>
          <a:noFill/>
        </p:spPr>
        <p:txBody>
          <a:bodyPr wrap="square" lIns="0" tIns="0" rIns="0" bIns="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TEXT.</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0" name="TextBox 32"/>
          <p:cNvSpPr txBox="1"/>
          <p:nvPr/>
        </p:nvSpPr>
        <p:spPr>
          <a:xfrm>
            <a:off x="6293249" y="3339502"/>
            <a:ext cx="466691" cy="307340"/>
          </a:xfrm>
          <a:prstGeom prst="rect">
            <a:avLst/>
          </a:prstGeom>
          <a:noFill/>
        </p:spPr>
        <p:txBody>
          <a:bodyPr wrap="square" lIns="0" tIns="0" rIns="0" bIns="0" rtlCol="0">
            <a:spAutoFit/>
          </a:bodyPr>
          <a:lstStyle/>
          <a:p>
            <a:pPr algn="ctr"/>
            <a:r>
              <a:rPr lang="en-US" sz="2000" dirty="0">
                <a:solidFill>
                  <a:schemeClr val="bg1"/>
                </a:solidFill>
                <a:latin typeface="微软雅黑" panose="020B0503020204020204" pitchFamily="34" charset="-122"/>
                <a:ea typeface="微软雅黑" panose="020B0503020204020204" pitchFamily="34" charset="-122"/>
              </a:rPr>
              <a:t>4</a:t>
            </a:r>
          </a:p>
        </p:txBody>
      </p:sp>
      <p:sp>
        <p:nvSpPr>
          <p:cNvPr id="21" name="Freeform 206"/>
          <p:cNvSpPr>
            <a:spLocks noEditPoints="1"/>
          </p:cNvSpPr>
          <p:nvPr/>
        </p:nvSpPr>
        <p:spPr bwMode="auto">
          <a:xfrm>
            <a:off x="6231035" y="2232857"/>
            <a:ext cx="1874724" cy="1578860"/>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gradFill>
            <a:gsLst>
              <a:gs pos="0">
                <a:srgbClr val="6D3AAF"/>
              </a:gs>
              <a:gs pos="56000">
                <a:srgbClr val="4785C9"/>
              </a:gs>
              <a:gs pos="100000">
                <a:srgbClr val="6005A6"/>
              </a:gs>
            </a:gsLst>
            <a:lin ang="5400000" scaled="0"/>
          </a:gradFill>
          <a:ln>
            <a:noFill/>
          </a:ln>
        </p:spPr>
        <p:txBody>
          <a:bodyPr vert="horz" wrap="square" lIns="91440" tIns="45720" rIns="91440" bIns="45720" numCol="1" anchor="t" anchorCtr="0" compatLnSpc="1"/>
          <a:lstStyle/>
          <a:p>
            <a:endParaRPr lang="en-US" dirty="0"/>
          </a:p>
        </p:txBody>
      </p:sp>
      <p:sp>
        <p:nvSpPr>
          <p:cNvPr id="22" name="Oval 215"/>
          <p:cNvSpPr>
            <a:spLocks noChangeArrowheads="1"/>
          </p:cNvSpPr>
          <p:nvPr/>
        </p:nvSpPr>
        <p:spPr bwMode="auto">
          <a:xfrm>
            <a:off x="7248584" y="2393231"/>
            <a:ext cx="500479" cy="503244"/>
          </a:xfrm>
          <a:prstGeom prst="ellipse">
            <a:avLst/>
          </a:prstGeom>
          <a:solidFill>
            <a:schemeClr val="bg1"/>
          </a:solidFill>
          <a:ln>
            <a:noFill/>
          </a:ln>
        </p:spPr>
        <p:txBody>
          <a:bodyPr vert="horz" wrap="square" lIns="91440" tIns="45720" rIns="91440" bIns="45720" numCol="1" anchor="t" anchorCtr="0" compatLnSpc="1"/>
          <a:lstStyle/>
          <a:p>
            <a:endParaRPr lang="en-US" dirty="0"/>
          </a:p>
        </p:txBody>
      </p:sp>
      <p:sp>
        <p:nvSpPr>
          <p:cNvPr id="5" name="Freeform 216"/>
          <p:cNvSpPr>
            <a:spLocks noEditPoints="1"/>
          </p:cNvSpPr>
          <p:nvPr/>
        </p:nvSpPr>
        <p:spPr bwMode="auto">
          <a:xfrm>
            <a:off x="7361953" y="2487244"/>
            <a:ext cx="273743" cy="282038"/>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dirty="0"/>
          </a:p>
        </p:txBody>
      </p:sp>
      <p:sp>
        <p:nvSpPr>
          <p:cNvPr id="6" name="TextBox 26"/>
          <p:cNvSpPr txBox="1"/>
          <p:nvPr/>
        </p:nvSpPr>
        <p:spPr>
          <a:xfrm>
            <a:off x="6913380" y="2976613"/>
            <a:ext cx="1166110" cy="276999"/>
          </a:xfrm>
          <a:prstGeom prst="rect">
            <a:avLst/>
          </a:prstGeom>
          <a:noFill/>
        </p:spPr>
        <p:txBody>
          <a:bodyPr wrap="square" lIns="0" tIns="0" rIns="0" bIns="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TEXT.</a:t>
            </a:r>
          </a:p>
        </p:txBody>
      </p:sp>
      <p:sp>
        <p:nvSpPr>
          <p:cNvPr id="7" name="TextBox 29"/>
          <p:cNvSpPr txBox="1"/>
          <p:nvPr/>
        </p:nvSpPr>
        <p:spPr>
          <a:xfrm>
            <a:off x="5575323" y="4156006"/>
            <a:ext cx="466691" cy="307777"/>
          </a:xfrm>
          <a:prstGeom prst="rect">
            <a:avLst/>
          </a:prstGeom>
          <a:noFill/>
        </p:spPr>
        <p:txBody>
          <a:bodyPr wrap="square" lIns="0" tIns="0" rIns="0" bIns="0" rtlCol="0">
            <a:spAutoFit/>
          </a:bodyPr>
          <a:lstStyle/>
          <a:p>
            <a:pPr algn="ctr"/>
            <a:r>
              <a:rPr lang="en-US" sz="2000" dirty="0">
                <a:solidFill>
                  <a:schemeClr val="bg1"/>
                </a:solidFill>
                <a:latin typeface="微软雅黑" panose="020B0503020204020204" pitchFamily="34" charset="-122"/>
                <a:ea typeface="微软雅黑" panose="020B0503020204020204" pitchFamily="34" charset="-122"/>
              </a:rPr>
              <a:t>2</a:t>
            </a:r>
          </a:p>
        </p:txBody>
      </p:sp>
      <p:sp>
        <p:nvSpPr>
          <p:cNvPr id="15" name="Freeform 207"/>
          <p:cNvSpPr>
            <a:spLocks noEditPoints="1"/>
          </p:cNvSpPr>
          <p:nvPr/>
        </p:nvSpPr>
        <p:spPr bwMode="auto">
          <a:xfrm>
            <a:off x="4229117" y="3955501"/>
            <a:ext cx="1874724" cy="1581626"/>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gradFill>
            <a:gsLst>
              <a:gs pos="0">
                <a:srgbClr val="6D3AAF"/>
              </a:gs>
              <a:gs pos="56000">
                <a:srgbClr val="4785C9"/>
              </a:gs>
              <a:gs pos="100000">
                <a:srgbClr val="6005A6"/>
              </a:gs>
            </a:gsLst>
            <a:lin ang="5400000" scaled="0"/>
          </a:gradFill>
          <a:ln>
            <a:noFill/>
          </a:ln>
        </p:spPr>
        <p:txBody>
          <a:bodyPr vert="horz" wrap="square" lIns="91440" tIns="45720" rIns="91440" bIns="45720" numCol="1" anchor="t" anchorCtr="0" compatLnSpc="1"/>
          <a:lstStyle/>
          <a:p>
            <a:endParaRPr lang="en-US" dirty="0"/>
          </a:p>
        </p:txBody>
      </p:sp>
      <p:sp>
        <p:nvSpPr>
          <p:cNvPr id="29" name="Oval 209"/>
          <p:cNvSpPr>
            <a:spLocks noChangeArrowheads="1"/>
          </p:cNvSpPr>
          <p:nvPr/>
        </p:nvSpPr>
        <p:spPr bwMode="auto">
          <a:xfrm>
            <a:off x="4585812" y="4328787"/>
            <a:ext cx="500479" cy="503244"/>
          </a:xfrm>
          <a:prstGeom prst="ellipse">
            <a:avLst/>
          </a:prstGeom>
          <a:solidFill>
            <a:schemeClr val="bg1"/>
          </a:solidFill>
          <a:ln>
            <a:noFill/>
          </a:ln>
        </p:spPr>
        <p:txBody>
          <a:bodyPr vert="horz" wrap="square" lIns="91440" tIns="45720" rIns="91440" bIns="45720" numCol="1" anchor="t" anchorCtr="0" compatLnSpc="1"/>
          <a:lstStyle/>
          <a:p>
            <a:endParaRPr lang="en-US" dirty="0"/>
          </a:p>
        </p:txBody>
      </p:sp>
      <p:sp>
        <p:nvSpPr>
          <p:cNvPr id="30" name="Freeform 210"/>
          <p:cNvSpPr>
            <a:spLocks noEditPoints="1"/>
          </p:cNvSpPr>
          <p:nvPr/>
        </p:nvSpPr>
        <p:spPr bwMode="auto">
          <a:xfrm>
            <a:off x="4715771" y="4444920"/>
            <a:ext cx="240562" cy="304159"/>
          </a:xfrm>
          <a:custGeom>
            <a:avLst/>
            <a:gdLst>
              <a:gd name="T0" fmla="*/ 87 w 87"/>
              <a:gd name="T1" fmla="*/ 17 h 110"/>
              <a:gd name="T2" fmla="*/ 82 w 87"/>
              <a:gd name="T3" fmla="*/ 11 h 110"/>
              <a:gd name="T4" fmla="*/ 61 w 87"/>
              <a:gd name="T5" fmla="*/ 53 h 110"/>
              <a:gd name="T6" fmla="*/ 55 w 87"/>
              <a:gd name="T7" fmla="*/ 49 h 110"/>
              <a:gd name="T8" fmla="*/ 76 w 87"/>
              <a:gd name="T9" fmla="*/ 6 h 110"/>
              <a:gd name="T10" fmla="*/ 70 w 87"/>
              <a:gd name="T11" fmla="*/ 0 h 110"/>
              <a:gd name="T12" fmla="*/ 17 w 87"/>
              <a:gd name="T13" fmla="*/ 0 h 110"/>
              <a:gd name="T14" fmla="*/ 11 w 87"/>
              <a:gd name="T15" fmla="*/ 6 h 110"/>
              <a:gd name="T16" fmla="*/ 32 w 87"/>
              <a:gd name="T17" fmla="*/ 49 h 110"/>
              <a:gd name="T18" fmla="*/ 26 w 87"/>
              <a:gd name="T19" fmla="*/ 53 h 110"/>
              <a:gd name="T20" fmla="*/ 5 w 87"/>
              <a:gd name="T21" fmla="*/ 11 h 110"/>
              <a:gd name="T22" fmla="*/ 0 w 87"/>
              <a:gd name="T23" fmla="*/ 17 h 110"/>
              <a:gd name="T24" fmla="*/ 20 w 87"/>
              <a:gd name="T25" fmla="*/ 58 h 110"/>
              <a:gd name="T26" fmla="*/ 12 w 87"/>
              <a:gd name="T27" fmla="*/ 79 h 110"/>
              <a:gd name="T28" fmla="*/ 43 w 87"/>
              <a:gd name="T29" fmla="*/ 110 h 110"/>
              <a:gd name="T30" fmla="*/ 75 w 87"/>
              <a:gd name="T31" fmla="*/ 79 h 110"/>
              <a:gd name="T32" fmla="*/ 67 w 87"/>
              <a:gd name="T33" fmla="*/ 58 h 110"/>
              <a:gd name="T34" fmla="*/ 87 w 87"/>
              <a:gd name="T35" fmla="*/ 17 h 110"/>
              <a:gd name="T36" fmla="*/ 21 w 87"/>
              <a:gd name="T37" fmla="*/ 8 h 110"/>
              <a:gd name="T38" fmla="*/ 66 w 87"/>
              <a:gd name="T39" fmla="*/ 8 h 110"/>
              <a:gd name="T40" fmla="*/ 62 w 87"/>
              <a:gd name="T41" fmla="*/ 16 h 110"/>
              <a:gd name="T42" fmla="*/ 24 w 87"/>
              <a:gd name="T43" fmla="*/ 16 h 110"/>
              <a:gd name="T44" fmla="*/ 21 w 87"/>
              <a:gd name="T45" fmla="*/ 8 h 110"/>
              <a:gd name="T46" fmla="*/ 28 w 87"/>
              <a:gd name="T47" fmla="*/ 24 h 110"/>
              <a:gd name="T48" fmla="*/ 59 w 87"/>
              <a:gd name="T49" fmla="*/ 24 h 110"/>
              <a:gd name="T50" fmla="*/ 47 w 87"/>
              <a:gd name="T51" fmla="*/ 48 h 110"/>
              <a:gd name="T52" fmla="*/ 43 w 87"/>
              <a:gd name="T53" fmla="*/ 47 h 110"/>
              <a:gd name="T54" fmla="*/ 40 w 87"/>
              <a:gd name="T55" fmla="*/ 48 h 110"/>
              <a:gd name="T56" fmla="*/ 28 w 87"/>
              <a:gd name="T57" fmla="*/ 24 h 110"/>
              <a:gd name="T58" fmla="*/ 68 w 87"/>
              <a:gd name="T59" fmla="*/ 79 h 110"/>
              <a:gd name="T60" fmla="*/ 43 w 87"/>
              <a:gd name="T61" fmla="*/ 103 h 110"/>
              <a:gd name="T62" fmla="*/ 19 w 87"/>
              <a:gd name="T63" fmla="*/ 79 h 110"/>
              <a:gd name="T64" fmla="*/ 43 w 87"/>
              <a:gd name="T65" fmla="*/ 54 h 110"/>
              <a:gd name="T66" fmla="*/ 68 w 87"/>
              <a:gd name="T67" fmla="*/ 79 h 110"/>
              <a:gd name="T68" fmla="*/ 43 w 87"/>
              <a:gd name="T69" fmla="*/ 56 h 110"/>
              <a:gd name="T70" fmla="*/ 21 w 87"/>
              <a:gd name="T71" fmla="*/ 79 h 110"/>
              <a:gd name="T72" fmla="*/ 43 w 87"/>
              <a:gd name="T73" fmla="*/ 101 h 110"/>
              <a:gd name="T74" fmla="*/ 66 w 87"/>
              <a:gd name="T75" fmla="*/ 79 h 110"/>
              <a:gd name="T76" fmla="*/ 43 w 87"/>
              <a:gd name="T77" fmla="*/ 56 h 110"/>
              <a:gd name="T78" fmla="*/ 43 w 87"/>
              <a:gd name="T79" fmla="*/ 99 h 110"/>
              <a:gd name="T80" fmla="*/ 23 w 87"/>
              <a:gd name="T81" fmla="*/ 79 h 110"/>
              <a:gd name="T82" fmla="*/ 43 w 87"/>
              <a:gd name="T83" fmla="*/ 59 h 110"/>
              <a:gd name="T84" fmla="*/ 64 w 87"/>
              <a:gd name="T85" fmla="*/ 79 h 110"/>
              <a:gd name="T86" fmla="*/ 43 w 87"/>
              <a:gd name="T87" fmla="*/ 99 h 110"/>
              <a:gd name="T88" fmla="*/ 47 w 87"/>
              <a:gd name="T89" fmla="*/ 65 h 110"/>
              <a:gd name="T90" fmla="*/ 44 w 87"/>
              <a:gd name="T91" fmla="*/ 65 h 110"/>
              <a:gd name="T92" fmla="*/ 36 w 87"/>
              <a:gd name="T93" fmla="*/ 69 h 110"/>
              <a:gd name="T94" fmla="*/ 36 w 87"/>
              <a:gd name="T95" fmla="*/ 73 h 110"/>
              <a:gd name="T96" fmla="*/ 42 w 87"/>
              <a:gd name="T97" fmla="*/ 73 h 110"/>
              <a:gd name="T98" fmla="*/ 42 w 87"/>
              <a:gd name="T99" fmla="*/ 89 h 110"/>
              <a:gd name="T100" fmla="*/ 39 w 87"/>
              <a:gd name="T101" fmla="*/ 89 h 110"/>
              <a:gd name="T102" fmla="*/ 39 w 87"/>
              <a:gd name="T103" fmla="*/ 92 h 110"/>
              <a:gd name="T104" fmla="*/ 50 w 87"/>
              <a:gd name="T105" fmla="*/ 92 h 110"/>
              <a:gd name="T106" fmla="*/ 50 w 87"/>
              <a:gd name="T107" fmla="*/ 89 h 110"/>
              <a:gd name="T108" fmla="*/ 47 w 87"/>
              <a:gd name="T109" fmla="*/ 89 h 110"/>
              <a:gd name="T110" fmla="*/ 47 w 87"/>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87" y="17"/>
                </a:moveTo>
                <a:cubicBezTo>
                  <a:pt x="82" y="11"/>
                  <a:pt x="82" y="11"/>
                  <a:pt x="82" y="11"/>
                </a:cubicBezTo>
                <a:cubicBezTo>
                  <a:pt x="61" y="53"/>
                  <a:pt x="61" y="53"/>
                  <a:pt x="61" y="53"/>
                </a:cubicBezTo>
                <a:cubicBezTo>
                  <a:pt x="59" y="51"/>
                  <a:pt x="57" y="50"/>
                  <a:pt x="55" y="49"/>
                </a:cubicBezTo>
                <a:cubicBezTo>
                  <a:pt x="76" y="6"/>
                  <a:pt x="76" y="6"/>
                  <a:pt x="76" y="6"/>
                </a:cubicBezTo>
                <a:cubicBezTo>
                  <a:pt x="70" y="0"/>
                  <a:pt x="70" y="0"/>
                  <a:pt x="70" y="0"/>
                </a:cubicBezTo>
                <a:cubicBezTo>
                  <a:pt x="17" y="0"/>
                  <a:pt x="17" y="0"/>
                  <a:pt x="17" y="0"/>
                </a:cubicBezTo>
                <a:cubicBezTo>
                  <a:pt x="11" y="6"/>
                  <a:pt x="11" y="6"/>
                  <a:pt x="11" y="6"/>
                </a:cubicBezTo>
                <a:cubicBezTo>
                  <a:pt x="32" y="49"/>
                  <a:pt x="32" y="49"/>
                  <a:pt x="32" y="49"/>
                </a:cubicBezTo>
                <a:cubicBezTo>
                  <a:pt x="30" y="50"/>
                  <a:pt x="28" y="51"/>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2" y="16"/>
                  <a:pt x="62" y="16"/>
                  <a:pt x="62" y="16"/>
                </a:cubicBezTo>
                <a:cubicBezTo>
                  <a:pt x="24" y="16"/>
                  <a:pt x="24" y="16"/>
                  <a:pt x="24" y="16"/>
                </a:cubicBezTo>
                <a:lnTo>
                  <a:pt x="21" y="8"/>
                </a:lnTo>
                <a:close/>
                <a:moveTo>
                  <a:pt x="28" y="24"/>
                </a:moveTo>
                <a:cubicBezTo>
                  <a:pt x="59" y="24"/>
                  <a:pt x="59" y="24"/>
                  <a:pt x="59" y="24"/>
                </a:cubicBezTo>
                <a:cubicBezTo>
                  <a:pt x="47" y="48"/>
                  <a:pt x="47" y="48"/>
                  <a:pt x="47" y="48"/>
                </a:cubicBezTo>
                <a:cubicBezTo>
                  <a:pt x="46" y="47"/>
                  <a:pt x="45" y="47"/>
                  <a:pt x="43" y="47"/>
                </a:cubicBezTo>
                <a:cubicBezTo>
                  <a:pt x="42" y="47"/>
                  <a:pt x="41" y="47"/>
                  <a:pt x="40" y="48"/>
                </a:cubicBezTo>
                <a:lnTo>
                  <a:pt x="28" y="24"/>
                </a:lnTo>
                <a:close/>
                <a:moveTo>
                  <a:pt x="68" y="79"/>
                </a:moveTo>
                <a:cubicBezTo>
                  <a:pt x="68" y="92"/>
                  <a:pt x="57" y="103"/>
                  <a:pt x="43" y="103"/>
                </a:cubicBezTo>
                <a:cubicBezTo>
                  <a:pt x="30" y="103"/>
                  <a:pt x="19" y="92"/>
                  <a:pt x="19" y="79"/>
                </a:cubicBezTo>
                <a:cubicBezTo>
                  <a:pt x="19" y="65"/>
                  <a:pt x="30" y="54"/>
                  <a:pt x="43" y="54"/>
                </a:cubicBezTo>
                <a:cubicBezTo>
                  <a:pt x="57" y="54"/>
                  <a:pt x="68" y="65"/>
                  <a:pt x="68" y="79"/>
                </a:cubicBezTo>
                <a:close/>
                <a:moveTo>
                  <a:pt x="43" y="56"/>
                </a:moveTo>
                <a:cubicBezTo>
                  <a:pt x="31" y="56"/>
                  <a:pt x="21" y="66"/>
                  <a:pt x="21" y="79"/>
                </a:cubicBezTo>
                <a:cubicBezTo>
                  <a:pt x="21" y="91"/>
                  <a:pt x="31" y="101"/>
                  <a:pt x="43" y="101"/>
                </a:cubicBezTo>
                <a:cubicBezTo>
                  <a:pt x="56" y="101"/>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47" y="65"/>
                </a:moveTo>
                <a:cubicBezTo>
                  <a:pt x="44" y="65"/>
                  <a:pt x="44" y="65"/>
                  <a:pt x="44" y="65"/>
                </a:cubicBezTo>
                <a:cubicBezTo>
                  <a:pt x="44" y="65"/>
                  <a:pt x="42" y="69"/>
                  <a:pt x="36" y="69"/>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5"/>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dirty="0"/>
          </a:p>
        </p:txBody>
      </p:sp>
      <p:sp>
        <p:nvSpPr>
          <p:cNvPr id="31" name="TextBox 27"/>
          <p:cNvSpPr txBox="1"/>
          <p:nvPr/>
        </p:nvSpPr>
        <p:spPr>
          <a:xfrm>
            <a:off x="4255385" y="4912027"/>
            <a:ext cx="1166110" cy="276999"/>
          </a:xfrm>
          <a:prstGeom prst="rect">
            <a:avLst/>
          </a:prstGeom>
          <a:noFill/>
        </p:spPr>
        <p:txBody>
          <a:bodyPr wrap="square" lIns="0" tIns="0" rIns="0" bIns="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TEXT.</a:t>
            </a:r>
          </a:p>
        </p:txBody>
      </p:sp>
      <p:sp>
        <p:nvSpPr>
          <p:cNvPr id="32" name="TextBox 30"/>
          <p:cNvSpPr txBox="1"/>
          <p:nvPr/>
        </p:nvSpPr>
        <p:spPr>
          <a:xfrm>
            <a:off x="6293249" y="4156006"/>
            <a:ext cx="466691" cy="307777"/>
          </a:xfrm>
          <a:prstGeom prst="rect">
            <a:avLst/>
          </a:prstGeom>
          <a:noFill/>
        </p:spPr>
        <p:txBody>
          <a:bodyPr wrap="square" lIns="0" tIns="0" rIns="0" bIns="0" rtlCol="0">
            <a:spAutoFit/>
          </a:bodyPr>
          <a:lstStyle/>
          <a:p>
            <a:pPr algn="ctr"/>
            <a:r>
              <a:rPr lang="en-US" sz="2000" dirty="0">
                <a:solidFill>
                  <a:schemeClr val="bg1"/>
                </a:solidFill>
                <a:latin typeface="微软雅黑" panose="020B0503020204020204" pitchFamily="34" charset="-122"/>
                <a:ea typeface="微软雅黑" panose="020B0503020204020204" pitchFamily="34" charset="-122"/>
              </a:rPr>
              <a:t>3</a:t>
            </a:r>
          </a:p>
        </p:txBody>
      </p:sp>
      <p:sp>
        <p:nvSpPr>
          <p:cNvPr id="33" name="Freeform 208"/>
          <p:cNvSpPr>
            <a:spLocks noEditPoints="1"/>
          </p:cNvSpPr>
          <p:nvPr/>
        </p:nvSpPr>
        <p:spPr bwMode="auto">
          <a:xfrm>
            <a:off x="6231035" y="3955501"/>
            <a:ext cx="1874724" cy="1581626"/>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gradFill>
            <a:gsLst>
              <a:gs pos="0">
                <a:srgbClr val="6D3AAF"/>
              </a:gs>
              <a:gs pos="56000">
                <a:srgbClr val="4785C9"/>
              </a:gs>
              <a:gs pos="100000">
                <a:srgbClr val="6005A6"/>
              </a:gs>
            </a:gsLst>
            <a:lin ang="5400000" scaled="0"/>
          </a:gradFill>
          <a:ln>
            <a:noFill/>
          </a:ln>
        </p:spPr>
        <p:txBody>
          <a:bodyPr vert="horz" wrap="square" lIns="91440" tIns="45720" rIns="91440" bIns="45720" numCol="1" anchor="t" anchorCtr="0" compatLnSpc="1"/>
          <a:lstStyle/>
          <a:p>
            <a:endParaRPr lang="en-US" dirty="0"/>
          </a:p>
        </p:txBody>
      </p:sp>
      <p:sp>
        <p:nvSpPr>
          <p:cNvPr id="34" name="Oval 211"/>
          <p:cNvSpPr>
            <a:spLocks noChangeArrowheads="1"/>
          </p:cNvSpPr>
          <p:nvPr/>
        </p:nvSpPr>
        <p:spPr bwMode="auto">
          <a:xfrm>
            <a:off x="7248584" y="4328787"/>
            <a:ext cx="500479" cy="503244"/>
          </a:xfrm>
          <a:prstGeom prst="ellipse">
            <a:avLst/>
          </a:prstGeom>
          <a:solidFill>
            <a:schemeClr val="bg1"/>
          </a:solidFill>
          <a:ln>
            <a:noFill/>
          </a:ln>
        </p:spPr>
        <p:txBody>
          <a:bodyPr vert="horz" wrap="square" lIns="91440" tIns="45720" rIns="91440" bIns="45720" numCol="1" anchor="t" anchorCtr="0" compatLnSpc="1"/>
          <a:lstStyle/>
          <a:p>
            <a:endParaRPr lang="en-US" dirty="0"/>
          </a:p>
        </p:txBody>
      </p:sp>
      <p:sp>
        <p:nvSpPr>
          <p:cNvPr id="35" name="Freeform 212"/>
          <p:cNvSpPr>
            <a:spLocks noEditPoints="1"/>
          </p:cNvSpPr>
          <p:nvPr/>
        </p:nvSpPr>
        <p:spPr bwMode="auto">
          <a:xfrm>
            <a:off x="7353657" y="4464276"/>
            <a:ext cx="287568" cy="243327"/>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en-US" dirty="0"/>
          </a:p>
        </p:txBody>
      </p:sp>
      <p:sp>
        <p:nvSpPr>
          <p:cNvPr id="36" name="TextBox 28"/>
          <p:cNvSpPr txBox="1"/>
          <p:nvPr/>
        </p:nvSpPr>
        <p:spPr>
          <a:xfrm>
            <a:off x="6913380" y="4912027"/>
            <a:ext cx="1166110" cy="276999"/>
          </a:xfrm>
          <a:prstGeom prst="rect">
            <a:avLst/>
          </a:prstGeom>
          <a:noFill/>
        </p:spPr>
        <p:txBody>
          <a:bodyPr wrap="square" lIns="0" tIns="0" rIns="0" bIns="0"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TEXT.</a:t>
            </a:r>
          </a:p>
        </p:txBody>
      </p:sp>
      <p:grpSp>
        <p:nvGrpSpPr>
          <p:cNvPr id="38" name="组合 37"/>
          <p:cNvGrpSpPr/>
          <p:nvPr/>
        </p:nvGrpSpPr>
        <p:grpSpPr>
          <a:xfrm>
            <a:off x="1530350" y="1824355"/>
            <a:ext cx="1981200" cy="711835"/>
            <a:chOff x="2408" y="3190"/>
            <a:chExt cx="3120" cy="1121"/>
          </a:xfrm>
        </p:grpSpPr>
        <p:sp>
          <p:nvSpPr>
            <p:cNvPr id="7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7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6" name="组合 15"/>
          <p:cNvGrpSpPr/>
          <p:nvPr/>
        </p:nvGrpSpPr>
        <p:grpSpPr>
          <a:xfrm>
            <a:off x="1485265" y="4498340"/>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23" name="组合 22"/>
          <p:cNvGrpSpPr/>
          <p:nvPr/>
        </p:nvGrpSpPr>
        <p:grpSpPr>
          <a:xfrm>
            <a:off x="8943975" y="1824355"/>
            <a:ext cx="1981200"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2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37" name="组合 36"/>
          <p:cNvGrpSpPr/>
          <p:nvPr/>
        </p:nvGrpSpPr>
        <p:grpSpPr>
          <a:xfrm>
            <a:off x="8898255" y="4498340"/>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0.7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strVal val="#ppt_w*0.70"/>
                                          </p:val>
                                        </p:tav>
                                        <p:tav tm="100000">
                                          <p:val>
                                            <p:strVal val="#ppt_w"/>
                                          </p:val>
                                        </p:tav>
                                      </p:tavLst>
                                    </p:anim>
                                    <p:anim calcmode="lin" valueType="num">
                                      <p:cBhvr>
                                        <p:cTn id="58" dur="1000" fill="hold"/>
                                        <p:tgtEl>
                                          <p:spTgt spid="22"/>
                                        </p:tgtEl>
                                        <p:attrNameLst>
                                          <p:attrName>ppt_h</p:attrName>
                                        </p:attrNameLst>
                                      </p:cBhvr>
                                      <p:tavLst>
                                        <p:tav tm="0">
                                          <p:val>
                                            <p:strVal val="#ppt_h"/>
                                          </p:val>
                                        </p:tav>
                                        <p:tav tm="100000">
                                          <p:val>
                                            <p:strVal val="#ppt_h"/>
                                          </p:val>
                                        </p:tav>
                                      </p:tavLst>
                                    </p:anim>
                                    <p:animEffect transition="in" filter="fade">
                                      <p:cBhvr>
                                        <p:cTn id="59" dur="1000"/>
                                        <p:tgtEl>
                                          <p:spTgt spid="22"/>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strVal val="#ppt_w*0.70"/>
                                          </p:val>
                                        </p:tav>
                                        <p:tav tm="100000">
                                          <p:val>
                                            <p:strVal val="#ppt_w"/>
                                          </p:val>
                                        </p:tav>
                                      </p:tavLst>
                                    </p:anim>
                                    <p:anim calcmode="lin" valueType="num">
                                      <p:cBhvr>
                                        <p:cTn id="63" dur="1000" fill="hold"/>
                                        <p:tgtEl>
                                          <p:spTgt spid="5"/>
                                        </p:tgtEl>
                                        <p:attrNameLst>
                                          <p:attrName>ppt_h</p:attrName>
                                        </p:attrNameLst>
                                      </p:cBhvr>
                                      <p:tavLst>
                                        <p:tav tm="0">
                                          <p:val>
                                            <p:strVal val="#ppt_h"/>
                                          </p:val>
                                        </p:tav>
                                        <p:tav tm="100000">
                                          <p:val>
                                            <p:strVal val="#ppt_h"/>
                                          </p:val>
                                        </p:tav>
                                      </p:tavLst>
                                    </p:anim>
                                    <p:animEffect transition="in" filter="fade">
                                      <p:cBhvr>
                                        <p:cTn id="64" dur="1000"/>
                                        <p:tgtEl>
                                          <p:spTgt spid="5"/>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ppt_w</p:attrName>
                                        </p:attrNameLst>
                                      </p:cBhvr>
                                      <p:tavLst>
                                        <p:tav tm="0">
                                          <p:val>
                                            <p:strVal val="#ppt_w*0.70"/>
                                          </p:val>
                                        </p:tav>
                                        <p:tav tm="100000">
                                          <p:val>
                                            <p:strVal val="#ppt_w"/>
                                          </p:val>
                                        </p:tav>
                                      </p:tavLst>
                                    </p:anim>
                                    <p:anim calcmode="lin" valueType="num">
                                      <p:cBhvr>
                                        <p:cTn id="68" dur="1000" fill="hold"/>
                                        <p:tgtEl>
                                          <p:spTgt spid="6"/>
                                        </p:tgtEl>
                                        <p:attrNameLst>
                                          <p:attrName>ppt_h</p:attrName>
                                        </p:attrNameLst>
                                      </p:cBhvr>
                                      <p:tavLst>
                                        <p:tav tm="0">
                                          <p:val>
                                            <p:strVal val="#ppt_h"/>
                                          </p:val>
                                        </p:tav>
                                        <p:tav tm="100000">
                                          <p:val>
                                            <p:strVal val="#ppt_h"/>
                                          </p:val>
                                        </p:tav>
                                      </p:tavLst>
                                    </p:anim>
                                    <p:animEffect transition="in" filter="fade">
                                      <p:cBhvr>
                                        <p:cTn id="69" dur="1000"/>
                                        <p:tgtEl>
                                          <p:spTgt spid="6"/>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1000" fill="hold"/>
                                        <p:tgtEl>
                                          <p:spTgt spid="7"/>
                                        </p:tgtEl>
                                        <p:attrNameLst>
                                          <p:attrName>ppt_w</p:attrName>
                                        </p:attrNameLst>
                                      </p:cBhvr>
                                      <p:tavLst>
                                        <p:tav tm="0">
                                          <p:val>
                                            <p:strVal val="#ppt_w*0.70"/>
                                          </p:val>
                                        </p:tav>
                                        <p:tav tm="100000">
                                          <p:val>
                                            <p:strVal val="#ppt_w"/>
                                          </p:val>
                                        </p:tav>
                                      </p:tavLst>
                                    </p:anim>
                                    <p:anim calcmode="lin" valueType="num">
                                      <p:cBhvr>
                                        <p:cTn id="73" dur="1000" fill="hold"/>
                                        <p:tgtEl>
                                          <p:spTgt spid="7"/>
                                        </p:tgtEl>
                                        <p:attrNameLst>
                                          <p:attrName>ppt_h</p:attrName>
                                        </p:attrNameLst>
                                      </p:cBhvr>
                                      <p:tavLst>
                                        <p:tav tm="0">
                                          <p:val>
                                            <p:strVal val="#ppt_h"/>
                                          </p:val>
                                        </p:tav>
                                        <p:tav tm="100000">
                                          <p:val>
                                            <p:strVal val="#ppt_h"/>
                                          </p:val>
                                        </p:tav>
                                      </p:tavLst>
                                    </p:anim>
                                    <p:animEffect transition="in" filter="fade">
                                      <p:cBhvr>
                                        <p:cTn id="74" dur="1000"/>
                                        <p:tgtEl>
                                          <p:spTgt spid="7"/>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strVal val="#ppt_w*0.70"/>
                                          </p:val>
                                        </p:tav>
                                        <p:tav tm="100000">
                                          <p:val>
                                            <p:strVal val="#ppt_w"/>
                                          </p:val>
                                        </p:tav>
                                      </p:tavLst>
                                    </p:anim>
                                    <p:anim calcmode="lin" valueType="num">
                                      <p:cBhvr>
                                        <p:cTn id="78" dur="1000" fill="hold"/>
                                        <p:tgtEl>
                                          <p:spTgt spid="15"/>
                                        </p:tgtEl>
                                        <p:attrNameLst>
                                          <p:attrName>ppt_h</p:attrName>
                                        </p:attrNameLst>
                                      </p:cBhvr>
                                      <p:tavLst>
                                        <p:tav tm="0">
                                          <p:val>
                                            <p:strVal val="#ppt_h"/>
                                          </p:val>
                                        </p:tav>
                                        <p:tav tm="100000">
                                          <p:val>
                                            <p:strVal val="#ppt_h"/>
                                          </p:val>
                                        </p:tav>
                                      </p:tavLst>
                                    </p:anim>
                                    <p:animEffect transition="in" filter="fade">
                                      <p:cBhvr>
                                        <p:cTn id="79" dur="1000"/>
                                        <p:tgtEl>
                                          <p:spTgt spid="15"/>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1000" fill="hold"/>
                                        <p:tgtEl>
                                          <p:spTgt spid="29"/>
                                        </p:tgtEl>
                                        <p:attrNameLst>
                                          <p:attrName>ppt_w</p:attrName>
                                        </p:attrNameLst>
                                      </p:cBhvr>
                                      <p:tavLst>
                                        <p:tav tm="0">
                                          <p:val>
                                            <p:strVal val="#ppt_w*0.70"/>
                                          </p:val>
                                        </p:tav>
                                        <p:tav tm="100000">
                                          <p:val>
                                            <p:strVal val="#ppt_w"/>
                                          </p:val>
                                        </p:tav>
                                      </p:tavLst>
                                    </p:anim>
                                    <p:anim calcmode="lin" valueType="num">
                                      <p:cBhvr>
                                        <p:cTn id="83" dur="1000" fill="hold"/>
                                        <p:tgtEl>
                                          <p:spTgt spid="29"/>
                                        </p:tgtEl>
                                        <p:attrNameLst>
                                          <p:attrName>ppt_h</p:attrName>
                                        </p:attrNameLst>
                                      </p:cBhvr>
                                      <p:tavLst>
                                        <p:tav tm="0">
                                          <p:val>
                                            <p:strVal val="#ppt_h"/>
                                          </p:val>
                                        </p:tav>
                                        <p:tav tm="100000">
                                          <p:val>
                                            <p:strVal val="#ppt_h"/>
                                          </p:val>
                                        </p:tav>
                                      </p:tavLst>
                                    </p:anim>
                                    <p:animEffect transition="in" filter="fade">
                                      <p:cBhvr>
                                        <p:cTn id="84" dur="1000"/>
                                        <p:tgtEl>
                                          <p:spTgt spid="29"/>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1000" fill="hold"/>
                                        <p:tgtEl>
                                          <p:spTgt spid="30"/>
                                        </p:tgtEl>
                                        <p:attrNameLst>
                                          <p:attrName>ppt_w</p:attrName>
                                        </p:attrNameLst>
                                      </p:cBhvr>
                                      <p:tavLst>
                                        <p:tav tm="0">
                                          <p:val>
                                            <p:strVal val="#ppt_w*0.70"/>
                                          </p:val>
                                        </p:tav>
                                        <p:tav tm="100000">
                                          <p:val>
                                            <p:strVal val="#ppt_w"/>
                                          </p:val>
                                        </p:tav>
                                      </p:tavLst>
                                    </p:anim>
                                    <p:anim calcmode="lin" valueType="num">
                                      <p:cBhvr>
                                        <p:cTn id="88" dur="1000" fill="hold"/>
                                        <p:tgtEl>
                                          <p:spTgt spid="30"/>
                                        </p:tgtEl>
                                        <p:attrNameLst>
                                          <p:attrName>ppt_h</p:attrName>
                                        </p:attrNameLst>
                                      </p:cBhvr>
                                      <p:tavLst>
                                        <p:tav tm="0">
                                          <p:val>
                                            <p:strVal val="#ppt_h"/>
                                          </p:val>
                                        </p:tav>
                                        <p:tav tm="100000">
                                          <p:val>
                                            <p:strVal val="#ppt_h"/>
                                          </p:val>
                                        </p:tav>
                                      </p:tavLst>
                                    </p:anim>
                                    <p:animEffect transition="in" filter="fade">
                                      <p:cBhvr>
                                        <p:cTn id="89" dur="1000"/>
                                        <p:tgtEl>
                                          <p:spTgt spid="30"/>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1000" fill="hold"/>
                                        <p:tgtEl>
                                          <p:spTgt spid="31"/>
                                        </p:tgtEl>
                                        <p:attrNameLst>
                                          <p:attrName>ppt_w</p:attrName>
                                        </p:attrNameLst>
                                      </p:cBhvr>
                                      <p:tavLst>
                                        <p:tav tm="0">
                                          <p:val>
                                            <p:strVal val="#ppt_w*0.70"/>
                                          </p:val>
                                        </p:tav>
                                        <p:tav tm="100000">
                                          <p:val>
                                            <p:strVal val="#ppt_w"/>
                                          </p:val>
                                        </p:tav>
                                      </p:tavLst>
                                    </p:anim>
                                    <p:anim calcmode="lin" valueType="num">
                                      <p:cBhvr>
                                        <p:cTn id="93" dur="1000" fill="hold"/>
                                        <p:tgtEl>
                                          <p:spTgt spid="31"/>
                                        </p:tgtEl>
                                        <p:attrNameLst>
                                          <p:attrName>ppt_h</p:attrName>
                                        </p:attrNameLst>
                                      </p:cBhvr>
                                      <p:tavLst>
                                        <p:tav tm="0">
                                          <p:val>
                                            <p:strVal val="#ppt_h"/>
                                          </p:val>
                                        </p:tav>
                                        <p:tav tm="100000">
                                          <p:val>
                                            <p:strVal val="#ppt_h"/>
                                          </p:val>
                                        </p:tav>
                                      </p:tavLst>
                                    </p:anim>
                                    <p:animEffect transition="in" filter="fade">
                                      <p:cBhvr>
                                        <p:cTn id="94" dur="1000"/>
                                        <p:tgtEl>
                                          <p:spTgt spid="31"/>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1000" fill="hold"/>
                                        <p:tgtEl>
                                          <p:spTgt spid="32"/>
                                        </p:tgtEl>
                                        <p:attrNameLst>
                                          <p:attrName>ppt_w</p:attrName>
                                        </p:attrNameLst>
                                      </p:cBhvr>
                                      <p:tavLst>
                                        <p:tav tm="0">
                                          <p:val>
                                            <p:strVal val="#ppt_w*0.70"/>
                                          </p:val>
                                        </p:tav>
                                        <p:tav tm="100000">
                                          <p:val>
                                            <p:strVal val="#ppt_w"/>
                                          </p:val>
                                        </p:tav>
                                      </p:tavLst>
                                    </p:anim>
                                    <p:anim calcmode="lin" valueType="num">
                                      <p:cBhvr>
                                        <p:cTn id="98" dur="1000" fill="hold"/>
                                        <p:tgtEl>
                                          <p:spTgt spid="32"/>
                                        </p:tgtEl>
                                        <p:attrNameLst>
                                          <p:attrName>ppt_h</p:attrName>
                                        </p:attrNameLst>
                                      </p:cBhvr>
                                      <p:tavLst>
                                        <p:tav tm="0">
                                          <p:val>
                                            <p:strVal val="#ppt_h"/>
                                          </p:val>
                                        </p:tav>
                                        <p:tav tm="100000">
                                          <p:val>
                                            <p:strVal val="#ppt_h"/>
                                          </p:val>
                                        </p:tav>
                                      </p:tavLst>
                                    </p:anim>
                                    <p:animEffect transition="in" filter="fade">
                                      <p:cBhvr>
                                        <p:cTn id="99" dur="1000"/>
                                        <p:tgtEl>
                                          <p:spTgt spid="32"/>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1000" fill="hold"/>
                                        <p:tgtEl>
                                          <p:spTgt spid="33"/>
                                        </p:tgtEl>
                                        <p:attrNameLst>
                                          <p:attrName>ppt_w</p:attrName>
                                        </p:attrNameLst>
                                      </p:cBhvr>
                                      <p:tavLst>
                                        <p:tav tm="0">
                                          <p:val>
                                            <p:strVal val="#ppt_w*0.70"/>
                                          </p:val>
                                        </p:tav>
                                        <p:tav tm="100000">
                                          <p:val>
                                            <p:strVal val="#ppt_w"/>
                                          </p:val>
                                        </p:tav>
                                      </p:tavLst>
                                    </p:anim>
                                    <p:anim calcmode="lin" valueType="num">
                                      <p:cBhvr>
                                        <p:cTn id="103" dur="1000" fill="hold"/>
                                        <p:tgtEl>
                                          <p:spTgt spid="33"/>
                                        </p:tgtEl>
                                        <p:attrNameLst>
                                          <p:attrName>ppt_h</p:attrName>
                                        </p:attrNameLst>
                                      </p:cBhvr>
                                      <p:tavLst>
                                        <p:tav tm="0">
                                          <p:val>
                                            <p:strVal val="#ppt_h"/>
                                          </p:val>
                                        </p:tav>
                                        <p:tav tm="100000">
                                          <p:val>
                                            <p:strVal val="#ppt_h"/>
                                          </p:val>
                                        </p:tav>
                                      </p:tavLst>
                                    </p:anim>
                                    <p:animEffect transition="in" filter="fade">
                                      <p:cBhvr>
                                        <p:cTn id="104" dur="1000"/>
                                        <p:tgtEl>
                                          <p:spTgt spid="33"/>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1000" fill="hold"/>
                                        <p:tgtEl>
                                          <p:spTgt spid="34"/>
                                        </p:tgtEl>
                                        <p:attrNameLst>
                                          <p:attrName>ppt_w</p:attrName>
                                        </p:attrNameLst>
                                      </p:cBhvr>
                                      <p:tavLst>
                                        <p:tav tm="0">
                                          <p:val>
                                            <p:strVal val="#ppt_w*0.70"/>
                                          </p:val>
                                        </p:tav>
                                        <p:tav tm="100000">
                                          <p:val>
                                            <p:strVal val="#ppt_w"/>
                                          </p:val>
                                        </p:tav>
                                      </p:tavLst>
                                    </p:anim>
                                    <p:anim calcmode="lin" valueType="num">
                                      <p:cBhvr>
                                        <p:cTn id="108" dur="1000" fill="hold"/>
                                        <p:tgtEl>
                                          <p:spTgt spid="34"/>
                                        </p:tgtEl>
                                        <p:attrNameLst>
                                          <p:attrName>ppt_h</p:attrName>
                                        </p:attrNameLst>
                                      </p:cBhvr>
                                      <p:tavLst>
                                        <p:tav tm="0">
                                          <p:val>
                                            <p:strVal val="#ppt_h"/>
                                          </p:val>
                                        </p:tav>
                                        <p:tav tm="100000">
                                          <p:val>
                                            <p:strVal val="#ppt_h"/>
                                          </p:val>
                                        </p:tav>
                                      </p:tavLst>
                                    </p:anim>
                                    <p:animEffect transition="in" filter="fade">
                                      <p:cBhvr>
                                        <p:cTn id="109" dur="1000"/>
                                        <p:tgtEl>
                                          <p:spTgt spid="34"/>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0.70"/>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1000" fill="hold"/>
                                        <p:tgtEl>
                                          <p:spTgt spid="36"/>
                                        </p:tgtEl>
                                        <p:attrNameLst>
                                          <p:attrName>ppt_w</p:attrName>
                                        </p:attrNameLst>
                                      </p:cBhvr>
                                      <p:tavLst>
                                        <p:tav tm="0">
                                          <p:val>
                                            <p:strVal val="#ppt_w*0.70"/>
                                          </p:val>
                                        </p:tav>
                                        <p:tav tm="100000">
                                          <p:val>
                                            <p:strVal val="#ppt_w"/>
                                          </p:val>
                                        </p:tav>
                                      </p:tavLst>
                                    </p:anim>
                                    <p:anim calcmode="lin" valueType="num">
                                      <p:cBhvr>
                                        <p:cTn id="118" dur="1000" fill="hold"/>
                                        <p:tgtEl>
                                          <p:spTgt spid="36"/>
                                        </p:tgtEl>
                                        <p:attrNameLst>
                                          <p:attrName>ppt_h</p:attrName>
                                        </p:attrNameLst>
                                      </p:cBhvr>
                                      <p:tavLst>
                                        <p:tav tm="0">
                                          <p:val>
                                            <p:strVal val="#ppt_h"/>
                                          </p:val>
                                        </p:tav>
                                        <p:tav tm="100000">
                                          <p:val>
                                            <p:strVal val="#ppt_h"/>
                                          </p:val>
                                        </p:tav>
                                      </p:tavLst>
                                    </p:anim>
                                    <p:animEffect transition="in" filter="fade">
                                      <p:cBhvr>
                                        <p:cTn id="119" dur="1000"/>
                                        <p:tgtEl>
                                          <p:spTgt spid="36"/>
                                        </p:tgtEl>
                                      </p:cBhvr>
                                    </p:animEffect>
                                  </p:childTnLst>
                                </p:cTn>
                              </p:par>
                            </p:childTnLst>
                          </p:cTn>
                        </p:par>
                        <p:par>
                          <p:cTn id="120" fill="hold">
                            <p:stCondLst>
                              <p:cond delay="1000"/>
                            </p:stCondLst>
                            <p:childTnLst>
                              <p:par>
                                <p:cTn id="121" presetID="5" presetClass="entr" presetSubtype="10" fill="hold"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checkerboard(across)">
                                      <p:cBhvr>
                                        <p:cTn id="123" dur="500"/>
                                        <p:tgtEl>
                                          <p:spTgt spid="38"/>
                                        </p:tgtEl>
                                      </p:cBhvr>
                                    </p:animEffect>
                                  </p:childTnLst>
                                </p:cTn>
                              </p:par>
                            </p:childTnLst>
                          </p:cTn>
                        </p:par>
                        <p:par>
                          <p:cTn id="124" fill="hold">
                            <p:stCondLst>
                              <p:cond delay="1500"/>
                            </p:stCondLst>
                            <p:childTnLst>
                              <p:par>
                                <p:cTn id="125" presetID="5" presetClass="entr" presetSubtype="10" fill="hold" nodeType="after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checkerboard(across)">
                                      <p:cBhvr>
                                        <p:cTn id="127" dur="500"/>
                                        <p:tgtEl>
                                          <p:spTgt spid="16"/>
                                        </p:tgtEl>
                                      </p:cBhvr>
                                    </p:animEffect>
                                  </p:childTnLst>
                                </p:cTn>
                              </p:par>
                            </p:childTnLst>
                          </p:cTn>
                        </p:par>
                        <p:par>
                          <p:cTn id="128" fill="hold">
                            <p:stCondLst>
                              <p:cond delay="2000"/>
                            </p:stCondLst>
                            <p:childTnLst>
                              <p:par>
                                <p:cTn id="129" presetID="5" presetClass="entr" presetSubtype="10"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checkerboard(across)">
                                      <p:cBhvr>
                                        <p:cTn id="131" dur="500"/>
                                        <p:tgtEl>
                                          <p:spTgt spid="23"/>
                                        </p:tgtEl>
                                      </p:cBhvr>
                                    </p:animEffect>
                                  </p:childTnLst>
                                </p:cTn>
                              </p:par>
                            </p:childTnLst>
                          </p:cTn>
                        </p:par>
                        <p:par>
                          <p:cTn id="132" fill="hold">
                            <p:stCondLst>
                              <p:cond delay="2500"/>
                            </p:stCondLst>
                            <p:childTnLst>
                              <p:par>
                                <p:cTn id="133" presetID="5" presetClass="entr" presetSubtype="10" fill="hold"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checkerboard(across)">
                                      <p:cBhvr>
                                        <p:cTn id="1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p:bldP spid="12" grpId="0" bldLvl="0" animBg="1"/>
      <p:bldP spid="13" grpId="0" bldLvl="0" animBg="1"/>
      <p:bldP spid="14" grpId="0" bldLvl="0" animBg="1"/>
      <p:bldP spid="17" grpId="0"/>
      <p:bldP spid="20" grpId="0"/>
      <p:bldP spid="21" grpId="0" bldLvl="0" animBg="1"/>
      <p:bldP spid="22" grpId="0" bldLvl="0" animBg="1"/>
      <p:bldP spid="5" grpId="0" bldLvl="0" animBg="1"/>
      <p:bldP spid="6" grpId="0"/>
      <p:bldP spid="7" grpId="0"/>
      <p:bldP spid="15" grpId="0" bldLvl="0" animBg="1"/>
      <p:bldP spid="29" grpId="0" bldLvl="0" animBg="1"/>
      <p:bldP spid="30" grpId="0" bldLvl="0" animBg="1"/>
      <p:bldP spid="31" grpId="0"/>
      <p:bldP spid="32" grpId="0"/>
      <p:bldP spid="33" grpId="0" bldLvl="0" animBg="1"/>
      <p:bldP spid="34" grpId="0" bldLvl="0" animBg="1"/>
      <p:bldP spid="35" grpId="0" bldLvl="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sym typeface="+mn-ea"/>
              </a:rPr>
              <a:t>Successful project presentation.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55045"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12" name="图片 11" descr="C:\Users\111\Desktop\u=566429820,784425303&amp;fm=27&amp;gp=0.jpgu=566429820,784425303&amp;fm=27&amp;gp=0"/>
          <p:cNvPicPr>
            <a:picLocks noChangeAspect="1"/>
          </p:cNvPicPr>
          <p:nvPr/>
        </p:nvPicPr>
        <p:blipFill>
          <a:blip r:embed="rId7"/>
          <a:srcRect/>
          <a:stretch>
            <a:fillRect/>
          </a:stretch>
        </p:blipFill>
        <p:spPr>
          <a:xfrm>
            <a:off x="6267450" y="2289175"/>
            <a:ext cx="5050155" cy="3334385"/>
          </a:xfrm>
          <a:prstGeom prst="rect">
            <a:avLst/>
          </a:prstGeom>
        </p:spPr>
      </p:pic>
      <p:sp>
        <p:nvSpPr>
          <p:cNvPr id="32" name="任意多边形 15"/>
          <p:cNvSpPr/>
          <p:nvPr/>
        </p:nvSpPr>
        <p:spPr>
          <a:xfrm>
            <a:off x="830521" y="3185408"/>
            <a:ext cx="1502443" cy="747753"/>
          </a:xfrm>
          <a:custGeom>
            <a:avLst/>
            <a:gdLst>
              <a:gd name="connsiteX0" fmla="*/ 299025 w 1087347"/>
              <a:gd name="connsiteY0" fmla="*/ 0 h 541163"/>
              <a:gd name="connsiteX1" fmla="*/ 1087347 w 1087347"/>
              <a:gd name="connsiteY1" fmla="*/ 0 h 541163"/>
              <a:gd name="connsiteX2" fmla="*/ 788322 w 1087347"/>
              <a:gd name="connsiteY2" fmla="*/ 541163 h 541163"/>
              <a:gd name="connsiteX3" fmla="*/ 0 w 1087347"/>
              <a:gd name="connsiteY3" fmla="*/ 541163 h 541163"/>
              <a:gd name="connsiteX4" fmla="*/ 299025 w 1087347"/>
              <a:gd name="connsiteY4" fmla="*/ 0 h 54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347" h="541163">
                <a:moveTo>
                  <a:pt x="299025" y="0"/>
                </a:moveTo>
                <a:lnTo>
                  <a:pt x="1087347" y="0"/>
                </a:lnTo>
                <a:lnTo>
                  <a:pt x="788322" y="541163"/>
                </a:lnTo>
                <a:lnTo>
                  <a:pt x="0" y="541163"/>
                </a:lnTo>
                <a:lnTo>
                  <a:pt x="299025" y="0"/>
                </a:lnTo>
                <a:close/>
              </a:path>
            </a:pathLst>
          </a:custGeom>
          <a:gradFill flip="none" rotWithShape="1">
            <a:gsLst>
              <a:gs pos="46000">
                <a:srgbClr val="1E6BC8"/>
              </a:gs>
              <a:gs pos="86000">
                <a:srgbClr val="7132C2"/>
              </a:gs>
              <a:gs pos="0">
                <a:srgbClr val="0149C7"/>
              </a:gs>
            </a:gsLst>
            <a:lin ang="81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3" name="AutoShape 115"/>
          <p:cNvSpPr/>
          <p:nvPr/>
        </p:nvSpPr>
        <p:spPr bwMode="auto">
          <a:xfrm>
            <a:off x="1395504" y="3310683"/>
            <a:ext cx="372477" cy="497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4" name="AutoShape 116"/>
          <p:cNvSpPr/>
          <p:nvPr/>
        </p:nvSpPr>
        <p:spPr bwMode="auto">
          <a:xfrm>
            <a:off x="1550773" y="3512618"/>
            <a:ext cx="61938" cy="9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5" name="TextBox 167"/>
          <p:cNvSpPr txBox="1"/>
          <p:nvPr/>
        </p:nvSpPr>
        <p:spPr>
          <a:xfrm>
            <a:off x="2811265" y="2129710"/>
            <a:ext cx="3113286" cy="899160"/>
          </a:xfrm>
          <a:prstGeom prst="rect">
            <a:avLst/>
          </a:prstGeom>
          <a:noFill/>
        </p:spPr>
        <p:txBody>
          <a:bodyPr wrap="square" rtlCol="0">
            <a:spAutoFit/>
          </a:bodyPr>
          <a:lstStyle/>
          <a:p>
            <a:pPr>
              <a:lnSpc>
                <a:spcPct val="125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Click on the text box to edit the input to click on the text box to edit the input related content.</a:t>
            </a:r>
          </a:p>
        </p:txBody>
      </p:sp>
      <p:sp>
        <p:nvSpPr>
          <p:cNvPr id="36" name="矩形 35"/>
          <p:cNvSpPr>
            <a:spLocks noChangeArrowheads="1"/>
          </p:cNvSpPr>
          <p:nvPr/>
        </p:nvSpPr>
        <p:spPr bwMode="auto">
          <a:xfrm>
            <a:off x="2811265" y="1792324"/>
            <a:ext cx="2052486"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8565">
              <a:lnSpc>
                <a:spcPct val="100000"/>
              </a:lnSpc>
              <a:spcBef>
                <a:spcPct val="0"/>
              </a:spcBef>
              <a:buNone/>
            </a:pPr>
            <a:r>
              <a:rPr lang="zh-CN" altLang="en-US" sz="1600" b="1" dirty="0">
                <a:solidFill>
                  <a:srgbClr val="FFFFFF"/>
                </a:solidFill>
                <a:latin typeface="微软雅黑" panose="020B0503020204020204" pitchFamily="34" charset="-122"/>
              </a:rPr>
              <a:t>Project  </a:t>
            </a:r>
            <a:r>
              <a:rPr lang="en-US" altLang="zh-CN" sz="1600" b="1" dirty="0">
                <a:solidFill>
                  <a:srgbClr val="FFFFFF"/>
                </a:solidFill>
                <a:latin typeface="微软雅黑" panose="020B0503020204020204" pitchFamily="34" charset="-122"/>
              </a:rPr>
              <a:t>1</a:t>
            </a:r>
          </a:p>
        </p:txBody>
      </p:sp>
      <p:sp>
        <p:nvSpPr>
          <p:cNvPr id="37" name="TextBox 167"/>
          <p:cNvSpPr txBox="1"/>
          <p:nvPr/>
        </p:nvSpPr>
        <p:spPr>
          <a:xfrm>
            <a:off x="2811265" y="4938925"/>
            <a:ext cx="2966683" cy="899160"/>
          </a:xfrm>
          <a:prstGeom prst="rect">
            <a:avLst/>
          </a:prstGeom>
          <a:noFill/>
        </p:spPr>
        <p:txBody>
          <a:bodyPr wrap="square" rtlCol="0">
            <a:spAutoFit/>
          </a:bodyPr>
          <a:lstStyle/>
          <a:p>
            <a:pPr>
              <a:lnSpc>
                <a:spcPct val="125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Click on the text box to edit the input to click on the text box to edit the input related content.</a:t>
            </a:r>
          </a:p>
        </p:txBody>
      </p:sp>
      <p:sp>
        <p:nvSpPr>
          <p:cNvPr id="38" name="矩形 37"/>
          <p:cNvSpPr>
            <a:spLocks noChangeArrowheads="1"/>
          </p:cNvSpPr>
          <p:nvPr/>
        </p:nvSpPr>
        <p:spPr bwMode="auto">
          <a:xfrm>
            <a:off x="2811265" y="4521529"/>
            <a:ext cx="2052486"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8565">
              <a:lnSpc>
                <a:spcPct val="100000"/>
              </a:lnSpc>
              <a:spcBef>
                <a:spcPct val="0"/>
              </a:spcBef>
              <a:buNone/>
            </a:pPr>
            <a:r>
              <a:rPr lang="zh-CN" altLang="en-US" sz="1600" b="1" dirty="0">
                <a:solidFill>
                  <a:srgbClr val="FFFFFF"/>
                </a:solidFill>
                <a:latin typeface="微软雅黑" panose="020B0503020204020204" pitchFamily="34" charset="-122"/>
                <a:sym typeface="+mn-ea"/>
              </a:rPr>
              <a:t>Project  </a:t>
            </a:r>
            <a:r>
              <a:rPr lang="en-US" altLang="zh-CN" sz="1600" b="1" dirty="0">
                <a:solidFill>
                  <a:srgbClr val="FFFFFF"/>
                </a:solidFill>
                <a:latin typeface="微软雅黑" panose="020B0503020204020204" pitchFamily="34" charset="-122"/>
                <a:sym typeface="+mn-ea"/>
              </a:rPr>
              <a:t>3</a:t>
            </a:r>
          </a:p>
        </p:txBody>
      </p:sp>
      <p:sp>
        <p:nvSpPr>
          <p:cNvPr id="39" name="TextBox 167"/>
          <p:cNvSpPr txBox="1"/>
          <p:nvPr/>
        </p:nvSpPr>
        <p:spPr>
          <a:xfrm>
            <a:off x="2811265" y="3502051"/>
            <a:ext cx="3113286" cy="899160"/>
          </a:xfrm>
          <a:prstGeom prst="rect">
            <a:avLst/>
          </a:prstGeom>
          <a:noFill/>
        </p:spPr>
        <p:txBody>
          <a:bodyPr wrap="square" rtlCol="0">
            <a:spAutoFit/>
          </a:bodyPr>
          <a:lstStyle/>
          <a:p>
            <a:pPr>
              <a:lnSpc>
                <a:spcPct val="125000"/>
              </a:lnSpc>
            </a:pPr>
            <a:r>
              <a:rPr lang="zh-CN" altLang="en-US" sz="1400" dirty="0">
                <a:solidFill>
                  <a:schemeClr val="bg1"/>
                </a:solidFill>
                <a:latin typeface="微软雅黑" panose="020B0503020204020204" pitchFamily="34" charset="-122"/>
                <a:ea typeface="微软雅黑" panose="020B0503020204020204" pitchFamily="34" charset="-122"/>
                <a:sym typeface="+mn-ea"/>
              </a:rPr>
              <a:t>Click on the text box to edit the input to click on the text box to edit the input related content.</a:t>
            </a:r>
          </a:p>
        </p:txBody>
      </p:sp>
      <p:sp>
        <p:nvSpPr>
          <p:cNvPr id="40" name="矩形 39"/>
          <p:cNvSpPr>
            <a:spLocks noChangeArrowheads="1"/>
          </p:cNvSpPr>
          <p:nvPr/>
        </p:nvSpPr>
        <p:spPr bwMode="auto">
          <a:xfrm>
            <a:off x="2811265" y="3164665"/>
            <a:ext cx="2052486"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8565">
              <a:lnSpc>
                <a:spcPct val="100000"/>
              </a:lnSpc>
              <a:spcBef>
                <a:spcPct val="0"/>
              </a:spcBef>
              <a:buNone/>
            </a:pPr>
            <a:r>
              <a:rPr lang="zh-CN" altLang="en-US" sz="1600" b="1" dirty="0">
                <a:solidFill>
                  <a:srgbClr val="FFFFFF"/>
                </a:solidFill>
                <a:latin typeface="微软雅黑" panose="020B0503020204020204" pitchFamily="34" charset="-122"/>
                <a:sym typeface="+mn-ea"/>
              </a:rPr>
              <a:t>Project  </a:t>
            </a:r>
            <a:r>
              <a:rPr lang="en-US" altLang="zh-CN" sz="1600" b="1" dirty="0">
                <a:solidFill>
                  <a:srgbClr val="FFFFFF"/>
                </a:solidFill>
                <a:latin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strVal val="#ppt_w*0.70"/>
                                          </p:val>
                                        </p:tav>
                                        <p:tav tm="100000">
                                          <p:val>
                                            <p:strVal val="#ppt_w"/>
                                          </p:val>
                                        </p:tav>
                                      </p:tavLst>
                                    </p:anim>
                                    <p:anim calcmode="lin" valueType="num">
                                      <p:cBhvr>
                                        <p:cTn id="23" dur="1000" fill="hold"/>
                                        <p:tgtEl>
                                          <p:spTgt spid="35"/>
                                        </p:tgtEl>
                                        <p:attrNameLst>
                                          <p:attrName>ppt_h</p:attrName>
                                        </p:attrNameLst>
                                      </p:cBhvr>
                                      <p:tavLst>
                                        <p:tav tm="0">
                                          <p:val>
                                            <p:strVal val="#ppt_h"/>
                                          </p:val>
                                        </p:tav>
                                        <p:tav tm="100000">
                                          <p:val>
                                            <p:strVal val="#ppt_h"/>
                                          </p:val>
                                        </p:tav>
                                      </p:tavLst>
                                    </p:anim>
                                    <p:animEffect transition="in" filter="fade">
                                      <p:cBhvr>
                                        <p:cTn id="24" dur="1000"/>
                                        <p:tgtEl>
                                          <p:spTgt spid="3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0.70"/>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strVal val="#ppt_w*0.70"/>
                                          </p:val>
                                        </p:tav>
                                        <p:tav tm="100000">
                                          <p:val>
                                            <p:strVal val="#ppt_w"/>
                                          </p:val>
                                        </p:tav>
                                      </p:tavLst>
                                    </p:anim>
                                    <p:anim calcmode="lin" valueType="num">
                                      <p:cBhvr>
                                        <p:cTn id="33" dur="1000" fill="hold"/>
                                        <p:tgtEl>
                                          <p:spTgt spid="37"/>
                                        </p:tgtEl>
                                        <p:attrNameLst>
                                          <p:attrName>ppt_h</p:attrName>
                                        </p:attrNameLst>
                                      </p:cBhvr>
                                      <p:tavLst>
                                        <p:tav tm="0">
                                          <p:val>
                                            <p:strVal val="#ppt_h"/>
                                          </p:val>
                                        </p:tav>
                                        <p:tav tm="100000">
                                          <p:val>
                                            <p:strVal val="#ppt_h"/>
                                          </p:val>
                                        </p:tav>
                                      </p:tavLst>
                                    </p:anim>
                                    <p:animEffect transition="in" filter="fade">
                                      <p:cBhvr>
                                        <p:cTn id="34" dur="1000"/>
                                        <p:tgtEl>
                                          <p:spTgt spid="3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strVal val="#ppt_w*0.70"/>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Effect transition="in" filter="fade">
                                      <p:cBhvr>
                                        <p:cTn id="39" dur="1000"/>
                                        <p:tgtEl>
                                          <p:spTgt spid="3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strVal val="#ppt_w*0.70"/>
                                          </p:val>
                                        </p:tav>
                                        <p:tav tm="100000">
                                          <p:val>
                                            <p:strVal val="#ppt_w"/>
                                          </p:val>
                                        </p:tav>
                                      </p:tavLst>
                                    </p:anim>
                                    <p:anim calcmode="lin" valueType="num">
                                      <p:cBhvr>
                                        <p:cTn id="43" dur="1000" fill="hold"/>
                                        <p:tgtEl>
                                          <p:spTgt spid="39"/>
                                        </p:tgtEl>
                                        <p:attrNameLst>
                                          <p:attrName>ppt_h</p:attrName>
                                        </p:attrNameLst>
                                      </p:cBhvr>
                                      <p:tavLst>
                                        <p:tav tm="0">
                                          <p:val>
                                            <p:strVal val="#ppt_h"/>
                                          </p:val>
                                        </p:tav>
                                        <p:tav tm="100000">
                                          <p:val>
                                            <p:strVal val="#ppt_h"/>
                                          </p:val>
                                        </p:tav>
                                      </p:tavLst>
                                    </p:anim>
                                    <p:animEffect transition="in" filter="fade">
                                      <p:cBhvr>
                                        <p:cTn id="44" dur="1000"/>
                                        <p:tgtEl>
                                          <p:spTgt spid="3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strVal val="#ppt_w*0.70"/>
                                          </p:val>
                                        </p:tav>
                                        <p:tav tm="100000">
                                          <p:val>
                                            <p:strVal val="#ppt_w"/>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55"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sym typeface="+mn-ea"/>
              </a:rPr>
              <a:t>Successful project presentation.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34" name="Group 1"/>
          <p:cNvGrpSpPr/>
          <p:nvPr/>
        </p:nvGrpSpPr>
        <p:grpSpPr>
          <a:xfrm>
            <a:off x="3445509" y="1734009"/>
            <a:ext cx="5241291" cy="3416354"/>
            <a:chOff x="4409440" y="2325113"/>
            <a:chExt cx="3914459" cy="2773362"/>
          </a:xfrm>
          <a:gradFill>
            <a:gsLst>
              <a:gs pos="0">
                <a:srgbClr val="6D3AAF"/>
              </a:gs>
              <a:gs pos="56000">
                <a:srgbClr val="4785C9"/>
              </a:gs>
              <a:gs pos="100000">
                <a:srgbClr val="6005A6"/>
              </a:gs>
            </a:gsLst>
            <a:lin ang="5400000" scaled="0"/>
          </a:gradFill>
        </p:grpSpPr>
        <p:sp>
          <p:nvSpPr>
            <p:cNvPr id="35" name="Freeform 5"/>
            <p:cNvSpPr/>
            <p:nvPr/>
          </p:nvSpPr>
          <p:spPr bwMode="auto">
            <a:xfrm rot="5400000">
              <a:off x="6374111" y="3302488"/>
              <a:ext cx="555665" cy="2490568"/>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grpFill/>
            <a:ln>
              <a:noFill/>
            </a:ln>
          </p:spPr>
          <p:txBody>
            <a:bodyPr vert="horz" wrap="square" lIns="91440" tIns="45720" rIns="91440" bIns="45720" numCol="1" anchor="t" anchorCtr="0" compatLnSpc="1"/>
            <a:lstStyle/>
            <a:p>
              <a:endParaRPr lang="en-AU"/>
            </a:p>
          </p:txBody>
        </p:sp>
        <p:sp>
          <p:nvSpPr>
            <p:cNvPr id="36" name="Freeform 6"/>
            <p:cNvSpPr/>
            <p:nvPr/>
          </p:nvSpPr>
          <p:spPr bwMode="auto">
            <a:xfrm rot="5400000">
              <a:off x="7535053" y="4309630"/>
              <a:ext cx="1101407" cy="47628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grpFill/>
            <a:ln>
              <a:noFill/>
            </a:ln>
          </p:spPr>
          <p:txBody>
            <a:bodyPr vert="horz" wrap="square" lIns="91440" tIns="45720" rIns="91440" bIns="45720" numCol="1" anchor="t" anchorCtr="0" compatLnSpc="1"/>
            <a:lstStyle/>
            <a:p>
              <a:endParaRPr lang="en-AU"/>
            </a:p>
          </p:txBody>
        </p:sp>
        <p:sp>
          <p:nvSpPr>
            <p:cNvPr id="37" name="Freeform 7"/>
            <p:cNvSpPr/>
            <p:nvPr/>
          </p:nvSpPr>
          <p:spPr bwMode="auto">
            <a:xfrm rot="5400000">
              <a:off x="5766353" y="3066827"/>
              <a:ext cx="560626" cy="1845600"/>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grpFill/>
            <a:ln>
              <a:noFill/>
            </a:ln>
          </p:spPr>
          <p:txBody>
            <a:bodyPr vert="horz" wrap="square" lIns="91440" tIns="45720" rIns="91440" bIns="45720" numCol="1" anchor="t" anchorCtr="0" compatLnSpc="1"/>
            <a:lstStyle/>
            <a:p>
              <a:endParaRPr lang="en-AU"/>
            </a:p>
          </p:txBody>
        </p:sp>
        <p:sp>
          <p:nvSpPr>
            <p:cNvPr id="38" name="Freeform 8"/>
            <p:cNvSpPr/>
            <p:nvPr/>
          </p:nvSpPr>
          <p:spPr bwMode="auto">
            <a:xfrm rot="5400000">
              <a:off x="4384633" y="3749004"/>
              <a:ext cx="1101407" cy="47628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grpFill/>
            <a:ln>
              <a:noFill/>
            </a:ln>
          </p:spPr>
          <p:txBody>
            <a:bodyPr vert="horz" wrap="square" lIns="91440" tIns="45720" rIns="91440" bIns="45720" numCol="1" anchor="t" anchorCtr="0" compatLnSpc="1"/>
            <a:lstStyle/>
            <a:p>
              <a:endParaRPr lang="en-AU"/>
            </a:p>
          </p:txBody>
        </p:sp>
        <p:sp>
          <p:nvSpPr>
            <p:cNvPr id="39" name="Freeform 9"/>
            <p:cNvSpPr/>
            <p:nvPr/>
          </p:nvSpPr>
          <p:spPr bwMode="auto">
            <a:xfrm rot="5400000">
              <a:off x="6361707" y="2471471"/>
              <a:ext cx="560626" cy="1915059"/>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grpFill/>
            <a:ln>
              <a:noFill/>
            </a:ln>
          </p:spPr>
          <p:txBody>
            <a:bodyPr vert="horz" wrap="square" lIns="91440" tIns="45720" rIns="91440" bIns="45720" numCol="1" anchor="t" anchorCtr="0" compatLnSpc="1"/>
            <a:lstStyle/>
            <a:p>
              <a:endParaRPr lang="en-AU"/>
            </a:p>
          </p:txBody>
        </p:sp>
        <p:sp>
          <p:nvSpPr>
            <p:cNvPr id="40" name="Freeform 10"/>
            <p:cNvSpPr/>
            <p:nvPr/>
          </p:nvSpPr>
          <p:spPr bwMode="auto">
            <a:xfrm rot="5400000">
              <a:off x="7237376" y="3188378"/>
              <a:ext cx="1101407" cy="47628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grpFill/>
            <a:ln>
              <a:noFill/>
            </a:ln>
          </p:spPr>
          <p:txBody>
            <a:bodyPr vert="horz" wrap="square" lIns="91440" tIns="45720" rIns="91440" bIns="45720" numCol="1" anchor="t" anchorCtr="0" compatLnSpc="1"/>
            <a:lstStyle/>
            <a:p>
              <a:endParaRPr lang="en-AU"/>
            </a:p>
          </p:txBody>
        </p:sp>
        <p:sp>
          <p:nvSpPr>
            <p:cNvPr id="41" name="Freeform 11"/>
            <p:cNvSpPr/>
            <p:nvPr/>
          </p:nvSpPr>
          <p:spPr bwMode="auto">
            <a:xfrm rot="5400000">
              <a:off x="5617514" y="1816581"/>
              <a:ext cx="560626" cy="2123433"/>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grpFill/>
            <a:ln>
              <a:noFill/>
            </a:ln>
          </p:spPr>
          <p:txBody>
            <a:bodyPr vert="horz" wrap="square" lIns="91440" tIns="45720" rIns="91440" bIns="45720" numCol="1" anchor="t" anchorCtr="0" compatLnSpc="1"/>
            <a:lstStyle/>
            <a:p>
              <a:endParaRPr lang="en-AU"/>
            </a:p>
          </p:txBody>
        </p:sp>
        <p:sp>
          <p:nvSpPr>
            <p:cNvPr id="42" name="Freeform 12"/>
            <p:cNvSpPr/>
            <p:nvPr/>
          </p:nvSpPr>
          <p:spPr bwMode="auto">
            <a:xfrm rot="5400000">
              <a:off x="4096878" y="2637675"/>
              <a:ext cx="1101407" cy="47628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grpFill/>
            <a:ln>
              <a:noFill/>
            </a:ln>
          </p:spPr>
          <p:txBody>
            <a:bodyPr vert="horz" wrap="square" lIns="91440" tIns="45720" rIns="91440" bIns="45720" numCol="1" anchor="t" anchorCtr="0" compatLnSpc="1"/>
            <a:lstStyle/>
            <a:p>
              <a:endParaRPr lang="en-AU"/>
            </a:p>
          </p:txBody>
        </p:sp>
      </p:grpSp>
      <p:sp>
        <p:nvSpPr>
          <p:cNvPr id="43" name="TextBox 14"/>
          <p:cNvSpPr txBox="1"/>
          <p:nvPr/>
        </p:nvSpPr>
        <p:spPr>
          <a:xfrm>
            <a:off x="4303399" y="2230781"/>
            <a:ext cx="1698696" cy="369332"/>
          </a:xfrm>
          <a:prstGeom prst="rect">
            <a:avLst/>
          </a:prstGeom>
          <a:noFill/>
        </p:spPr>
        <p:txBody>
          <a:bodyPr wrap="square" rtlCol="0">
            <a:spAutoFit/>
          </a:bodyPr>
          <a:lstStyle/>
          <a:p>
            <a:pPr algn="ctr"/>
            <a:r>
              <a:rPr lang="en-US" altLang="zh-CN" b="1" dirty="0">
                <a:solidFill>
                  <a:schemeClr val="bg1"/>
                </a:solidFill>
                <a:latin typeface="+mj-lt"/>
              </a:rPr>
              <a:t>Text. </a:t>
            </a:r>
            <a:r>
              <a:rPr lang="id-ID" b="1" dirty="0">
                <a:solidFill>
                  <a:schemeClr val="bg1"/>
                </a:solidFill>
                <a:latin typeface="+mj-lt"/>
              </a:rPr>
              <a:t> Here.</a:t>
            </a:r>
            <a:endParaRPr lang="en-US" b="1" dirty="0">
              <a:solidFill>
                <a:schemeClr val="bg1"/>
              </a:solidFill>
              <a:latin typeface="+mj-lt"/>
            </a:endParaRPr>
          </a:p>
        </p:txBody>
      </p:sp>
      <p:sp>
        <p:nvSpPr>
          <p:cNvPr id="44" name="TextBox 15"/>
          <p:cNvSpPr txBox="1"/>
          <p:nvPr/>
        </p:nvSpPr>
        <p:spPr>
          <a:xfrm>
            <a:off x="5951802" y="2901731"/>
            <a:ext cx="1698696" cy="369332"/>
          </a:xfrm>
          <a:prstGeom prst="rect">
            <a:avLst/>
          </a:prstGeom>
          <a:noFill/>
        </p:spPr>
        <p:txBody>
          <a:bodyPr wrap="square" rtlCol="0">
            <a:spAutoFit/>
          </a:bodyPr>
          <a:lstStyle/>
          <a:p>
            <a:pPr algn="ctr"/>
            <a:r>
              <a:rPr lang="en-US" altLang="zh-CN" b="1" dirty="0">
                <a:solidFill>
                  <a:schemeClr val="bg1"/>
                </a:solidFill>
                <a:latin typeface="+mj-lt"/>
              </a:rPr>
              <a:t>Text. </a:t>
            </a:r>
            <a:r>
              <a:rPr lang="id-ID" b="1" dirty="0">
                <a:solidFill>
                  <a:schemeClr val="bg1"/>
                </a:solidFill>
                <a:latin typeface="+mj-lt"/>
              </a:rPr>
              <a:t> Here.</a:t>
            </a:r>
            <a:endParaRPr lang="en-US" b="1" dirty="0">
              <a:solidFill>
                <a:schemeClr val="bg1"/>
              </a:solidFill>
              <a:latin typeface="+mj-lt"/>
            </a:endParaRPr>
          </a:p>
        </p:txBody>
      </p:sp>
      <p:sp>
        <p:nvSpPr>
          <p:cNvPr id="45" name="TextBox 16"/>
          <p:cNvSpPr txBox="1"/>
          <p:nvPr/>
        </p:nvSpPr>
        <p:spPr>
          <a:xfrm>
            <a:off x="4514553" y="3570998"/>
            <a:ext cx="1698696" cy="369332"/>
          </a:xfrm>
          <a:prstGeom prst="rect">
            <a:avLst/>
          </a:prstGeom>
          <a:noFill/>
        </p:spPr>
        <p:txBody>
          <a:bodyPr wrap="square" rtlCol="0">
            <a:spAutoFit/>
          </a:bodyPr>
          <a:lstStyle/>
          <a:p>
            <a:pPr algn="ctr"/>
            <a:r>
              <a:rPr lang="en-US" altLang="zh-CN" b="1" dirty="0">
                <a:solidFill>
                  <a:schemeClr val="bg1"/>
                </a:solidFill>
                <a:latin typeface="+mj-lt"/>
              </a:rPr>
              <a:t>Text. </a:t>
            </a:r>
            <a:r>
              <a:rPr lang="id-ID" b="1" dirty="0">
                <a:solidFill>
                  <a:schemeClr val="bg1"/>
                </a:solidFill>
                <a:latin typeface="+mj-lt"/>
              </a:rPr>
              <a:t>Here.</a:t>
            </a:r>
            <a:endParaRPr lang="en-US" b="1" dirty="0">
              <a:solidFill>
                <a:schemeClr val="bg1"/>
              </a:solidFill>
              <a:latin typeface="+mj-lt"/>
            </a:endParaRPr>
          </a:p>
        </p:txBody>
      </p:sp>
      <p:sp>
        <p:nvSpPr>
          <p:cNvPr id="46" name="TextBox 17"/>
          <p:cNvSpPr txBox="1"/>
          <p:nvPr/>
        </p:nvSpPr>
        <p:spPr>
          <a:xfrm>
            <a:off x="6194270" y="4305650"/>
            <a:ext cx="1698696" cy="369332"/>
          </a:xfrm>
          <a:prstGeom prst="rect">
            <a:avLst/>
          </a:prstGeom>
          <a:noFill/>
        </p:spPr>
        <p:txBody>
          <a:bodyPr wrap="square" rtlCol="0">
            <a:spAutoFit/>
          </a:bodyPr>
          <a:lstStyle/>
          <a:p>
            <a:pPr algn="ctr"/>
            <a:r>
              <a:rPr lang="en-US" altLang="zh-CN" b="1" dirty="0">
                <a:solidFill>
                  <a:schemeClr val="bg1"/>
                </a:solidFill>
                <a:latin typeface="+mj-lt"/>
              </a:rPr>
              <a:t>Text. </a:t>
            </a:r>
            <a:r>
              <a:rPr lang="id-ID" b="1" dirty="0">
                <a:solidFill>
                  <a:schemeClr val="bg1"/>
                </a:solidFill>
                <a:latin typeface="+mj-lt"/>
              </a:rPr>
              <a:t> Here.</a:t>
            </a:r>
            <a:endParaRPr lang="en-US" b="1" dirty="0">
              <a:solidFill>
                <a:schemeClr val="bg1"/>
              </a:solidFill>
              <a:latin typeface="+mj-lt"/>
            </a:endParaRPr>
          </a:p>
        </p:txBody>
      </p:sp>
      <p:grpSp>
        <p:nvGrpSpPr>
          <p:cNvPr id="5" name="组合 4"/>
          <p:cNvGrpSpPr/>
          <p:nvPr/>
        </p:nvGrpSpPr>
        <p:grpSpPr>
          <a:xfrm>
            <a:off x="1235075" y="1888490"/>
            <a:ext cx="1981200" cy="711835"/>
            <a:chOff x="2408" y="3190"/>
            <a:chExt cx="3120" cy="1121"/>
          </a:xfrm>
        </p:grpSpPr>
        <p:sp>
          <p:nvSpPr>
            <p:cNvPr id="7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7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7" name="组合 6"/>
          <p:cNvGrpSpPr/>
          <p:nvPr/>
        </p:nvGrpSpPr>
        <p:grpSpPr>
          <a:xfrm>
            <a:off x="1688465" y="427164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8" name="组合 17"/>
          <p:cNvGrpSpPr/>
          <p:nvPr/>
        </p:nvGrpSpPr>
        <p:grpSpPr>
          <a:xfrm>
            <a:off x="8648700" y="1888490"/>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2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6" name="组合 5"/>
          <p:cNvGrpSpPr/>
          <p:nvPr/>
        </p:nvGrpSpPr>
        <p:grpSpPr>
          <a:xfrm>
            <a:off x="8782050" y="4305935"/>
            <a:ext cx="1981200" cy="711835"/>
            <a:chOff x="2408" y="3190"/>
            <a:chExt cx="3120" cy="1121"/>
          </a:xfrm>
        </p:grpSpPr>
        <p:sp>
          <p:nvSpPr>
            <p:cNvPr id="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par>
                          <p:cTn id="25" fill="hold">
                            <p:stCondLst>
                              <p:cond delay="1500"/>
                            </p:stCondLst>
                            <p:childTnLst>
                              <p:par>
                                <p:cTn id="26" presetID="5"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par>
                          <p:cTn id="33" fill="hold">
                            <p:stCondLst>
                              <p:cond delay="2500"/>
                            </p:stCondLst>
                            <p:childTnLst>
                              <p:par>
                                <p:cTn id="34" presetID="5" presetClass="entr" presetSubtype="1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sym typeface="+mn-ea"/>
              </a:rPr>
              <a:t>Successful project presentation.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7" name="Rectangle 2"/>
          <p:cNvSpPr>
            <a:spLocks noChangeArrowheads="1"/>
          </p:cNvSpPr>
          <p:nvPr/>
        </p:nvSpPr>
        <p:spPr bwMode="auto">
          <a:xfrm>
            <a:off x="5888947" y="1894344"/>
            <a:ext cx="4883150" cy="2333625"/>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a:solidFill>
                <a:srgbClr val="FFFFFF"/>
              </a:solidFill>
              <a:latin typeface="Calibri" panose="020F0502020204030204" pitchFamily="34" charset="0"/>
              <a:ea typeface="宋体" panose="02010600030101010101" pitchFamily="2" charset="-122"/>
            </a:endParaRPr>
          </a:p>
        </p:txBody>
      </p:sp>
      <p:sp>
        <p:nvSpPr>
          <p:cNvPr id="8" name="Rectangle 3"/>
          <p:cNvSpPr>
            <a:spLocks noChangeArrowheads="1"/>
          </p:cNvSpPr>
          <p:nvPr/>
        </p:nvSpPr>
        <p:spPr bwMode="auto">
          <a:xfrm>
            <a:off x="1012147" y="1894344"/>
            <a:ext cx="4876800" cy="2336800"/>
          </a:xfrm>
          <a:prstGeom prst="rect">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rgbClr val="FFFFFF"/>
              </a:solidFill>
              <a:latin typeface="Calibri" panose="020F0502020204030204" pitchFamily="34" charset="0"/>
              <a:ea typeface="宋体" panose="02010600030101010101" pitchFamily="2" charset="-122"/>
            </a:endParaRPr>
          </a:p>
        </p:txBody>
      </p:sp>
      <p:sp>
        <p:nvSpPr>
          <p:cNvPr id="9" name="Oval 4"/>
          <p:cNvSpPr>
            <a:spLocks noChangeArrowheads="1"/>
          </p:cNvSpPr>
          <p:nvPr/>
        </p:nvSpPr>
        <p:spPr bwMode="auto">
          <a:xfrm>
            <a:off x="1472522" y="4407356"/>
            <a:ext cx="955675" cy="960438"/>
          </a:xfrm>
          <a:prstGeom prst="ellipse">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rgbClr val="FFFFFF"/>
              </a:solidFill>
              <a:latin typeface="Calibri" panose="020F0502020204030204" pitchFamily="34" charset="0"/>
              <a:ea typeface="宋体" panose="02010600030101010101" pitchFamily="2" charset="-122"/>
            </a:endParaRPr>
          </a:p>
        </p:txBody>
      </p:sp>
      <p:sp>
        <p:nvSpPr>
          <p:cNvPr id="10" name="Oval 12"/>
          <p:cNvSpPr>
            <a:spLocks noChangeArrowheads="1"/>
          </p:cNvSpPr>
          <p:nvPr/>
        </p:nvSpPr>
        <p:spPr bwMode="auto">
          <a:xfrm>
            <a:off x="4112535" y="4407356"/>
            <a:ext cx="957262" cy="960438"/>
          </a:xfrm>
          <a:prstGeom prst="ellipse">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rgbClr val="FFFFFF"/>
              </a:solidFill>
              <a:latin typeface="Calibri" panose="020F0502020204030204" pitchFamily="34" charset="0"/>
              <a:ea typeface="宋体" panose="02010600030101010101" pitchFamily="2" charset="-122"/>
            </a:endParaRPr>
          </a:p>
        </p:txBody>
      </p:sp>
      <p:sp>
        <p:nvSpPr>
          <p:cNvPr id="11" name="Oval 14"/>
          <p:cNvSpPr>
            <a:spLocks noChangeArrowheads="1"/>
          </p:cNvSpPr>
          <p:nvPr/>
        </p:nvSpPr>
        <p:spPr bwMode="auto">
          <a:xfrm>
            <a:off x="6752547" y="4420056"/>
            <a:ext cx="955675" cy="960438"/>
          </a:xfrm>
          <a:prstGeom prst="ellipse">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rgbClr val="FFFFFF"/>
              </a:solidFill>
              <a:latin typeface="Calibri" panose="020F0502020204030204" pitchFamily="34" charset="0"/>
              <a:ea typeface="宋体" panose="02010600030101010101" pitchFamily="2" charset="-122"/>
            </a:endParaRPr>
          </a:p>
        </p:txBody>
      </p:sp>
      <p:sp>
        <p:nvSpPr>
          <p:cNvPr id="12" name="Oval 16"/>
          <p:cNvSpPr>
            <a:spLocks noChangeArrowheads="1"/>
          </p:cNvSpPr>
          <p:nvPr/>
        </p:nvSpPr>
        <p:spPr bwMode="auto">
          <a:xfrm>
            <a:off x="9390972" y="4420056"/>
            <a:ext cx="954088" cy="960438"/>
          </a:xfrm>
          <a:prstGeom prst="ellipse">
            <a:avLst/>
          </a:prstGeom>
          <a:gradFill>
            <a:gsLst>
              <a:gs pos="0">
                <a:srgbClr val="6D3AAF"/>
              </a:gs>
              <a:gs pos="56000">
                <a:srgbClr val="4785C9"/>
              </a:gs>
              <a:gs pos="100000">
                <a:srgbClr val="6005A6"/>
              </a:gs>
            </a:gsLst>
            <a:lin ang="5400000" scaled="0"/>
          </a:gra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3200">
              <a:solidFill>
                <a:srgbClr val="FFFFFF"/>
              </a:solidFill>
              <a:latin typeface="Calibri" panose="020F0502020204030204" pitchFamily="34" charset="0"/>
              <a:ea typeface="宋体" panose="02010600030101010101" pitchFamily="2" charset="-122"/>
            </a:endParaRPr>
          </a:p>
        </p:txBody>
      </p:sp>
      <p:grpSp>
        <p:nvGrpSpPr>
          <p:cNvPr id="13" name="Group 20"/>
          <p:cNvGrpSpPr/>
          <p:nvPr/>
        </p:nvGrpSpPr>
        <p:grpSpPr bwMode="auto">
          <a:xfrm>
            <a:off x="1696360" y="4615319"/>
            <a:ext cx="534987" cy="539750"/>
            <a:chOff x="0" y="0"/>
            <a:chExt cx="401822" cy="404317"/>
          </a:xfrm>
          <a:solidFill>
            <a:schemeClr val="bg1"/>
          </a:solidFill>
        </p:grpSpPr>
        <p:sp>
          <p:nvSpPr>
            <p:cNvPr id="14" name="Freeform 42"/>
            <p:cNvSpPr>
              <a:spLocks noEditPoints="1" noChangeArrowheads="1"/>
            </p:cNvSpPr>
            <p:nvPr/>
          </p:nvSpPr>
          <p:spPr bwMode="auto">
            <a:xfrm>
              <a:off x="0" y="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15" name="Freeform 43"/>
            <p:cNvSpPr>
              <a:spLocks noChangeArrowheads="1"/>
            </p:cNvSpPr>
            <p:nvPr/>
          </p:nvSpPr>
          <p:spPr bwMode="auto">
            <a:xfrm>
              <a:off x="107320" y="97336"/>
              <a:ext cx="139764" cy="199662"/>
            </a:xfrm>
            <a:custGeom>
              <a:avLst/>
              <a:gdLst>
                <a:gd name="T0" fmla="*/ 42 w 42"/>
                <a:gd name="T1" fmla="*/ 60 h 60"/>
                <a:gd name="T2" fmla="*/ 42 w 42"/>
                <a:gd name="T3" fmla="*/ 0 h 60"/>
                <a:gd name="T4" fmla="*/ 0 w 42"/>
                <a:gd name="T5" fmla="*/ 42 h 60"/>
                <a:gd name="T6" fmla="*/ 42 w 42"/>
                <a:gd name="T7" fmla="*/ 60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dirty="0">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16" name="Group 23"/>
          <p:cNvGrpSpPr/>
          <p:nvPr/>
        </p:nvGrpSpPr>
        <p:grpSpPr bwMode="auto">
          <a:xfrm>
            <a:off x="4376060" y="4674056"/>
            <a:ext cx="519112" cy="452438"/>
            <a:chOff x="0" y="0"/>
            <a:chExt cx="389342" cy="339426"/>
          </a:xfrm>
          <a:solidFill>
            <a:schemeClr val="bg1"/>
          </a:solidFill>
        </p:grpSpPr>
        <p:sp>
          <p:nvSpPr>
            <p:cNvPr id="17" name="Freeform 110"/>
            <p:cNvSpPr>
              <a:spLocks noChangeArrowheads="1"/>
            </p:cNvSpPr>
            <p:nvPr/>
          </p:nvSpPr>
          <p:spPr bwMode="auto">
            <a:xfrm>
              <a:off x="259561" y="102327"/>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18" name="Freeform 111"/>
            <p:cNvSpPr>
              <a:spLocks noChangeArrowheads="1"/>
            </p:cNvSpPr>
            <p:nvPr/>
          </p:nvSpPr>
          <p:spPr bwMode="auto">
            <a:xfrm>
              <a:off x="237098" y="74873"/>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19" name="Freeform 112"/>
            <p:cNvSpPr>
              <a:spLocks noChangeArrowheads="1"/>
            </p:cNvSpPr>
            <p:nvPr/>
          </p:nvSpPr>
          <p:spPr bwMode="auto">
            <a:xfrm>
              <a:off x="217132" y="59898"/>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0" name="Freeform 113"/>
            <p:cNvSpPr>
              <a:spLocks noChangeArrowheads="1"/>
            </p:cNvSpPr>
            <p:nvPr/>
          </p:nvSpPr>
          <p:spPr bwMode="auto">
            <a:xfrm>
              <a:off x="189679" y="162226"/>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1" name="Freeform 114"/>
            <p:cNvSpPr>
              <a:spLocks noChangeArrowheads="1"/>
            </p:cNvSpPr>
            <p:nvPr/>
          </p:nvSpPr>
          <p:spPr bwMode="auto">
            <a:xfrm>
              <a:off x="172208" y="219628"/>
              <a:ext cx="34941" cy="32446"/>
            </a:xfrm>
            <a:custGeom>
              <a:avLst/>
              <a:gdLst>
                <a:gd name="T0" fmla="*/ 0 w 14"/>
                <a:gd name="T1" fmla="*/ 13 h 13"/>
                <a:gd name="T2" fmla="*/ 14 w 14"/>
                <a:gd name="T3" fmla="*/ 6 h 13"/>
                <a:gd name="T4" fmla="*/ 6 w 14"/>
                <a:gd name="T5" fmla="*/ 0 h 13"/>
                <a:gd name="T6" fmla="*/ 0 w 14"/>
                <a:gd name="T7" fmla="*/ 13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2" name="Freeform 115"/>
            <p:cNvSpPr>
              <a:spLocks noChangeArrowheads="1"/>
            </p:cNvSpPr>
            <p:nvPr/>
          </p:nvSpPr>
          <p:spPr bwMode="auto">
            <a:xfrm>
              <a:off x="319460" y="34941"/>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3" name="Freeform 116"/>
            <p:cNvSpPr>
              <a:spLocks noChangeArrowheads="1"/>
            </p:cNvSpPr>
            <p:nvPr/>
          </p:nvSpPr>
          <p:spPr bwMode="auto">
            <a:xfrm>
              <a:off x="0" y="0"/>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4" name="Rectangle 117"/>
            <p:cNvSpPr>
              <a:spLocks noChangeArrowheads="1"/>
            </p:cNvSpPr>
            <p:nvPr/>
          </p:nvSpPr>
          <p:spPr bwMode="auto">
            <a:xfrm>
              <a:off x="49916" y="114806"/>
              <a:ext cx="109814" cy="17471"/>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5" name="Rectangle 118"/>
            <p:cNvSpPr>
              <a:spLocks noChangeArrowheads="1"/>
            </p:cNvSpPr>
            <p:nvPr/>
          </p:nvSpPr>
          <p:spPr bwMode="auto">
            <a:xfrm>
              <a:off x="49916" y="154738"/>
              <a:ext cx="109814" cy="17471"/>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6" name="Rectangle 119"/>
            <p:cNvSpPr>
              <a:spLocks noChangeArrowheads="1"/>
            </p:cNvSpPr>
            <p:nvPr/>
          </p:nvSpPr>
          <p:spPr bwMode="auto">
            <a:xfrm>
              <a:off x="49916" y="199662"/>
              <a:ext cx="109814" cy="14975"/>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27" name="Rectangle 120"/>
            <p:cNvSpPr>
              <a:spLocks noChangeArrowheads="1"/>
            </p:cNvSpPr>
            <p:nvPr/>
          </p:nvSpPr>
          <p:spPr bwMode="auto">
            <a:xfrm>
              <a:off x="49916" y="242091"/>
              <a:ext cx="109814" cy="17471"/>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6" name="Group 35"/>
          <p:cNvGrpSpPr/>
          <p:nvPr/>
        </p:nvGrpSpPr>
        <p:grpSpPr bwMode="auto">
          <a:xfrm>
            <a:off x="9614810" y="4628019"/>
            <a:ext cx="506412" cy="501650"/>
            <a:chOff x="0" y="0"/>
            <a:chExt cx="379359" cy="376864"/>
          </a:xfrm>
          <a:solidFill>
            <a:schemeClr val="bg1"/>
          </a:solidFill>
        </p:grpSpPr>
        <p:sp>
          <p:nvSpPr>
            <p:cNvPr id="29" name="Freeform 150"/>
            <p:cNvSpPr>
              <a:spLocks noEditPoints="1" noChangeArrowheads="1"/>
            </p:cNvSpPr>
            <p:nvPr/>
          </p:nvSpPr>
          <p:spPr bwMode="auto">
            <a:xfrm>
              <a:off x="0" y="0"/>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0" name="Rectangle 151"/>
            <p:cNvSpPr>
              <a:spLocks noChangeArrowheads="1"/>
            </p:cNvSpPr>
            <p:nvPr/>
          </p:nvSpPr>
          <p:spPr bwMode="auto">
            <a:xfrm>
              <a:off x="144756" y="272040"/>
              <a:ext cx="22463" cy="42429"/>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1" name="Rectangle 152"/>
            <p:cNvSpPr>
              <a:spLocks noChangeArrowheads="1"/>
            </p:cNvSpPr>
            <p:nvPr/>
          </p:nvSpPr>
          <p:spPr bwMode="auto">
            <a:xfrm>
              <a:off x="179697" y="272040"/>
              <a:ext cx="19966" cy="42429"/>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2" name="Rectangle 153"/>
            <p:cNvSpPr>
              <a:spLocks noChangeArrowheads="1"/>
            </p:cNvSpPr>
            <p:nvPr/>
          </p:nvSpPr>
          <p:spPr bwMode="auto">
            <a:xfrm>
              <a:off x="214638" y="272040"/>
              <a:ext cx="19966" cy="42429"/>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3" name="Freeform 154"/>
            <p:cNvSpPr>
              <a:spLocks noChangeArrowheads="1"/>
            </p:cNvSpPr>
            <p:nvPr/>
          </p:nvSpPr>
          <p:spPr bwMode="auto">
            <a:xfrm>
              <a:off x="117303" y="107318"/>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4" name="Freeform 155"/>
            <p:cNvSpPr>
              <a:spLocks noChangeArrowheads="1"/>
            </p:cNvSpPr>
            <p:nvPr/>
          </p:nvSpPr>
          <p:spPr bwMode="auto">
            <a:xfrm>
              <a:off x="67387" y="272040"/>
              <a:ext cx="22463" cy="19966"/>
            </a:xfrm>
            <a:custGeom>
              <a:avLst/>
              <a:gdLst>
                <a:gd name="T0" fmla="*/ 0 w 9"/>
                <a:gd name="T1" fmla="*/ 6 h 8"/>
                <a:gd name="T2" fmla="*/ 3 w 9"/>
                <a:gd name="T3" fmla="*/ 8 h 8"/>
                <a:gd name="T4" fmla="*/ 9 w 9"/>
                <a:gd name="T5" fmla="*/ 1 h 8"/>
                <a:gd name="T6" fmla="*/ 7 w 9"/>
                <a:gd name="T7" fmla="*/ 0 h 8"/>
                <a:gd name="T8" fmla="*/ 0 w 9"/>
                <a:gd name="T9" fmla="*/ 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5" name="Freeform 156"/>
            <p:cNvSpPr>
              <a:spLocks noChangeArrowheads="1"/>
            </p:cNvSpPr>
            <p:nvPr/>
          </p:nvSpPr>
          <p:spPr bwMode="auto">
            <a:xfrm>
              <a:off x="47421" y="227116"/>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6" name="Freeform 157"/>
            <p:cNvSpPr>
              <a:spLocks noChangeArrowheads="1"/>
            </p:cNvSpPr>
            <p:nvPr/>
          </p:nvSpPr>
          <p:spPr bwMode="auto">
            <a:xfrm>
              <a:off x="79865" y="74874"/>
              <a:ext cx="19966" cy="22463"/>
            </a:xfrm>
            <a:custGeom>
              <a:avLst/>
              <a:gdLst>
                <a:gd name="T0" fmla="*/ 0 w 8"/>
                <a:gd name="T1" fmla="*/ 3 h 9"/>
                <a:gd name="T2" fmla="*/ 7 w 8"/>
                <a:gd name="T3" fmla="*/ 9 h 9"/>
                <a:gd name="T4" fmla="*/ 8 w 8"/>
                <a:gd name="T5" fmla="*/ 7 h 9"/>
                <a:gd name="T6" fmla="*/ 2 w 8"/>
                <a:gd name="T7" fmla="*/ 0 h 9"/>
                <a:gd name="T8" fmla="*/ 0 w 8"/>
                <a:gd name="T9" fmla="*/ 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7" name="Freeform 158"/>
            <p:cNvSpPr>
              <a:spLocks noChangeArrowheads="1"/>
            </p:cNvSpPr>
            <p:nvPr/>
          </p:nvSpPr>
          <p:spPr bwMode="auto">
            <a:xfrm>
              <a:off x="49916" y="124789"/>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8" name="Rectangle 159"/>
            <p:cNvSpPr>
              <a:spLocks noChangeArrowheads="1"/>
            </p:cNvSpPr>
            <p:nvPr/>
          </p:nvSpPr>
          <p:spPr bwMode="auto">
            <a:xfrm>
              <a:off x="187185" y="34941"/>
              <a:ext cx="7488" cy="22463"/>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39" name="Freeform 160"/>
            <p:cNvSpPr>
              <a:spLocks noChangeArrowheads="1"/>
            </p:cNvSpPr>
            <p:nvPr/>
          </p:nvSpPr>
          <p:spPr bwMode="auto">
            <a:xfrm>
              <a:off x="119798" y="44924"/>
              <a:ext cx="17471" cy="22463"/>
            </a:xfrm>
            <a:custGeom>
              <a:avLst/>
              <a:gdLst>
                <a:gd name="T0" fmla="*/ 7 w 7"/>
                <a:gd name="T1" fmla="*/ 8 h 9"/>
                <a:gd name="T2" fmla="*/ 3 w 7"/>
                <a:gd name="T3" fmla="*/ 0 h 9"/>
                <a:gd name="T4" fmla="*/ 0 w 7"/>
                <a:gd name="T5" fmla="*/ 2 h 9"/>
                <a:gd name="T6" fmla="*/ 4 w 7"/>
                <a:gd name="T7" fmla="*/ 9 h 9"/>
                <a:gd name="T8" fmla="*/ 7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0" name="Freeform 161"/>
            <p:cNvSpPr>
              <a:spLocks noChangeArrowheads="1"/>
            </p:cNvSpPr>
            <p:nvPr/>
          </p:nvSpPr>
          <p:spPr bwMode="auto">
            <a:xfrm>
              <a:off x="234604" y="44924"/>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1" name="Freeform 162"/>
            <p:cNvSpPr>
              <a:spLocks noChangeArrowheads="1"/>
            </p:cNvSpPr>
            <p:nvPr/>
          </p:nvSpPr>
          <p:spPr bwMode="auto">
            <a:xfrm>
              <a:off x="277033" y="272040"/>
              <a:ext cx="22463" cy="19966"/>
            </a:xfrm>
            <a:custGeom>
              <a:avLst/>
              <a:gdLst>
                <a:gd name="T0" fmla="*/ 0 w 9"/>
                <a:gd name="T1" fmla="*/ 1 h 8"/>
                <a:gd name="T2" fmla="*/ 8 w 9"/>
                <a:gd name="T3" fmla="*/ 8 h 8"/>
                <a:gd name="T4" fmla="*/ 9 w 9"/>
                <a:gd name="T5" fmla="*/ 6 h 8"/>
                <a:gd name="T6" fmla="*/ 3 w 9"/>
                <a:gd name="T7" fmla="*/ 0 h 8"/>
                <a:gd name="T8" fmla="*/ 0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2" name="Freeform 163"/>
            <p:cNvSpPr>
              <a:spLocks noChangeArrowheads="1"/>
            </p:cNvSpPr>
            <p:nvPr/>
          </p:nvSpPr>
          <p:spPr bwMode="auto">
            <a:xfrm>
              <a:off x="304486" y="227116"/>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3" name="Freeform 164"/>
            <p:cNvSpPr>
              <a:spLocks noChangeArrowheads="1"/>
            </p:cNvSpPr>
            <p:nvPr/>
          </p:nvSpPr>
          <p:spPr bwMode="auto">
            <a:xfrm>
              <a:off x="274536" y="74874"/>
              <a:ext cx="22463" cy="22463"/>
            </a:xfrm>
            <a:custGeom>
              <a:avLst/>
              <a:gdLst>
                <a:gd name="T0" fmla="*/ 9 w 9"/>
                <a:gd name="T1" fmla="*/ 3 h 9"/>
                <a:gd name="T2" fmla="*/ 8 w 9"/>
                <a:gd name="T3" fmla="*/ 0 h 9"/>
                <a:gd name="T4" fmla="*/ 0 w 9"/>
                <a:gd name="T5" fmla="*/ 7 h 9"/>
                <a:gd name="T6" fmla="*/ 2 w 9"/>
                <a:gd name="T7" fmla="*/ 9 h 9"/>
                <a:gd name="T8" fmla="*/ 9 w 9"/>
                <a:gd name="T9" fmla="*/ 3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4" name="Freeform 165"/>
            <p:cNvSpPr>
              <a:spLocks noChangeArrowheads="1"/>
            </p:cNvSpPr>
            <p:nvPr/>
          </p:nvSpPr>
          <p:spPr bwMode="auto">
            <a:xfrm>
              <a:off x="299494" y="124789"/>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5" name="Rectangle 166"/>
            <p:cNvSpPr>
              <a:spLocks noChangeArrowheads="1"/>
            </p:cNvSpPr>
            <p:nvPr/>
          </p:nvSpPr>
          <p:spPr bwMode="auto">
            <a:xfrm>
              <a:off x="39933" y="174705"/>
              <a:ext cx="24958" cy="7488"/>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6" name="Rectangle 167"/>
            <p:cNvSpPr>
              <a:spLocks noChangeArrowheads="1"/>
            </p:cNvSpPr>
            <p:nvPr/>
          </p:nvSpPr>
          <p:spPr bwMode="auto">
            <a:xfrm>
              <a:off x="316965" y="177200"/>
              <a:ext cx="27454" cy="7488"/>
            </a:xfrm>
            <a:prstGeom prst="rect">
              <a:avLst/>
            </a:pr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grpSp>
      <p:grpSp>
        <p:nvGrpSpPr>
          <p:cNvPr id="47" name="Group 54"/>
          <p:cNvGrpSpPr/>
          <p:nvPr/>
        </p:nvGrpSpPr>
        <p:grpSpPr bwMode="auto">
          <a:xfrm>
            <a:off x="7035122" y="4675644"/>
            <a:ext cx="400050" cy="519112"/>
            <a:chOff x="0" y="0"/>
            <a:chExt cx="299494" cy="389342"/>
          </a:xfrm>
          <a:solidFill>
            <a:schemeClr val="bg1"/>
          </a:solidFill>
        </p:grpSpPr>
        <p:sp>
          <p:nvSpPr>
            <p:cNvPr id="48" name="Freeform 170"/>
            <p:cNvSpPr>
              <a:spLocks noChangeArrowheads="1"/>
            </p:cNvSpPr>
            <p:nvPr/>
          </p:nvSpPr>
          <p:spPr bwMode="auto">
            <a:xfrm>
              <a:off x="0" y="112310"/>
              <a:ext cx="299494" cy="277032"/>
            </a:xfrm>
            <a:custGeom>
              <a:avLst/>
              <a:gdLst>
                <a:gd name="T0" fmla="*/ 45 w 90"/>
                <a:gd name="T1" fmla="*/ 83 h 83"/>
                <a:gd name="T2" fmla="*/ 90 w 90"/>
                <a:gd name="T3" fmla="*/ 0 h 83"/>
                <a:gd name="T4" fmla="*/ 0 w 90"/>
                <a:gd name="T5" fmla="*/ 0 h 83"/>
                <a:gd name="T6" fmla="*/ 45 w 90"/>
                <a:gd name="T7" fmla="*/ 83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sp>
          <p:nvSpPr>
            <p:cNvPr id="49" name="Freeform 171"/>
            <p:cNvSpPr>
              <a:spLocks noChangeArrowheads="1"/>
            </p:cNvSpPr>
            <p:nvPr/>
          </p:nvSpPr>
          <p:spPr bwMode="auto">
            <a:xfrm>
              <a:off x="0" y="0"/>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w="9525" cmpd="sng">
              <a:noFill/>
              <a:bevel/>
            </a:ln>
          </p:spPr>
          <p:txBody>
            <a:bodyPr/>
            <a:lstStyle/>
            <a:p>
              <a:pPr fontAlgn="base">
                <a:spcBef>
                  <a:spcPct val="0"/>
                </a:spcBef>
                <a:spcAft>
                  <a:spcPct val="0"/>
                </a:spcAft>
                <a:buFont typeface="Arial" panose="020B0604020202020204" pitchFamily="34" charset="0"/>
                <a:buNone/>
                <a:defRPr/>
              </a:pPr>
              <a:endParaRPr lang="zh-CN" altLang="zh-CN">
                <a:solidFill>
                  <a:srgbClr val="000000"/>
                </a:solidFill>
                <a:latin typeface="Calibri" panose="020F0502020204030204" pitchFamily="34" charset="0"/>
                <a:ea typeface="宋体" panose="02010600030101010101" pitchFamily="2" charset="-122"/>
                <a:sym typeface="Calibri" panose="020F0502020204030204" pitchFamily="34" charset="0"/>
              </a:endParaRPr>
            </a:p>
          </p:txBody>
        </p:sp>
      </p:grpSp>
      <p:sp>
        <p:nvSpPr>
          <p:cNvPr id="50" name="矩形 19"/>
          <p:cNvSpPr>
            <a:spLocks noChangeArrowheads="1"/>
          </p:cNvSpPr>
          <p:nvPr/>
        </p:nvSpPr>
        <p:spPr bwMode="auto">
          <a:xfrm>
            <a:off x="2435010" y="1997146"/>
            <a:ext cx="2031325" cy="4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sz="2800" dirty="0">
              <a:solidFill>
                <a:schemeClr val="bg1"/>
              </a:solidFill>
            </a:endParaRPr>
          </a:p>
        </p:txBody>
      </p:sp>
      <p:sp>
        <p:nvSpPr>
          <p:cNvPr id="51" name="文本框 18"/>
          <p:cNvSpPr txBox="1">
            <a:spLocks noChangeArrowheads="1"/>
          </p:cNvSpPr>
          <p:nvPr/>
        </p:nvSpPr>
        <p:spPr bwMode="auto">
          <a:xfrm>
            <a:off x="1440279" y="2536496"/>
            <a:ext cx="4321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Click enter the details to add your specifics. Click enter the details to add your specifics.</a:t>
            </a:r>
          </a:p>
        </p:txBody>
      </p:sp>
      <p:sp>
        <p:nvSpPr>
          <p:cNvPr id="52" name="矩形 19"/>
          <p:cNvSpPr>
            <a:spLocks noChangeArrowheads="1"/>
          </p:cNvSpPr>
          <p:nvPr/>
        </p:nvSpPr>
        <p:spPr bwMode="auto">
          <a:xfrm>
            <a:off x="1370125" y="5460020"/>
            <a:ext cx="1107996" cy="4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sz="2800" dirty="0">
              <a:solidFill>
                <a:schemeClr val="bg1"/>
              </a:solidFill>
            </a:endParaRPr>
          </a:p>
        </p:txBody>
      </p:sp>
      <p:sp>
        <p:nvSpPr>
          <p:cNvPr id="53" name="矩形 19"/>
          <p:cNvSpPr>
            <a:spLocks noChangeArrowheads="1"/>
          </p:cNvSpPr>
          <p:nvPr/>
        </p:nvSpPr>
        <p:spPr bwMode="auto">
          <a:xfrm>
            <a:off x="4075249" y="5454579"/>
            <a:ext cx="1107996" cy="4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sz="2800" dirty="0">
              <a:solidFill>
                <a:schemeClr val="bg1"/>
              </a:solidFill>
            </a:endParaRPr>
          </a:p>
        </p:txBody>
      </p:sp>
      <p:sp>
        <p:nvSpPr>
          <p:cNvPr id="54" name="矩形 19"/>
          <p:cNvSpPr>
            <a:spLocks noChangeArrowheads="1"/>
          </p:cNvSpPr>
          <p:nvPr/>
        </p:nvSpPr>
        <p:spPr bwMode="auto">
          <a:xfrm>
            <a:off x="6666874" y="5454579"/>
            <a:ext cx="1107996" cy="4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sz="2800" dirty="0">
              <a:solidFill>
                <a:schemeClr val="bg1"/>
              </a:solidFill>
            </a:endParaRPr>
          </a:p>
        </p:txBody>
      </p:sp>
      <p:sp>
        <p:nvSpPr>
          <p:cNvPr id="55" name="矩形 19"/>
          <p:cNvSpPr>
            <a:spLocks noChangeArrowheads="1"/>
          </p:cNvSpPr>
          <p:nvPr/>
        </p:nvSpPr>
        <p:spPr bwMode="auto">
          <a:xfrm>
            <a:off x="9298094" y="5454579"/>
            <a:ext cx="1107996" cy="4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sz="2800" dirty="0">
              <a:solidFill>
                <a:schemeClr val="bg1"/>
              </a:solidFill>
            </a:endParaRPr>
          </a:p>
        </p:txBody>
      </p:sp>
      <p:pic>
        <p:nvPicPr>
          <p:cNvPr id="56" name="图片 55"/>
          <p:cNvPicPr>
            <a:picLocks noChangeAspect="1"/>
          </p:cNvPicPr>
          <p:nvPr/>
        </p:nvPicPr>
        <p:blipFill rotWithShape="1">
          <a:blip r:embed="rId8"/>
          <a:srcRect/>
          <a:stretch>
            <a:fillRect/>
          </a:stretch>
        </p:blipFill>
        <p:spPr>
          <a:xfrm>
            <a:off x="9798050" y="1224915"/>
            <a:ext cx="1368425" cy="131127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strVal val="#ppt_w*0.70"/>
                                          </p:val>
                                        </p:tav>
                                        <p:tav tm="100000">
                                          <p:val>
                                            <p:strVal val="#ppt_w"/>
                                          </p:val>
                                        </p:tav>
                                      </p:tavLst>
                                    </p:anim>
                                    <p:anim calcmode="lin" valueType="num">
                                      <p:cBhvr>
                                        <p:cTn id="18" dur="1000" fill="hold"/>
                                        <p:tgtEl>
                                          <p:spTgt spid="50"/>
                                        </p:tgtEl>
                                        <p:attrNameLst>
                                          <p:attrName>ppt_h</p:attrName>
                                        </p:attrNameLst>
                                      </p:cBhvr>
                                      <p:tavLst>
                                        <p:tav tm="0">
                                          <p:val>
                                            <p:strVal val="#ppt_h"/>
                                          </p:val>
                                        </p:tav>
                                        <p:tav tm="100000">
                                          <p:val>
                                            <p:strVal val="#ppt_h"/>
                                          </p:val>
                                        </p:tav>
                                      </p:tavLst>
                                    </p:anim>
                                    <p:animEffect transition="in" filter="fade">
                                      <p:cBhvr>
                                        <p:cTn id="19" dur="1000"/>
                                        <p:tgtEl>
                                          <p:spTgt spid="5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1000" fill="hold"/>
                                        <p:tgtEl>
                                          <p:spTgt spid="51"/>
                                        </p:tgtEl>
                                        <p:attrNameLst>
                                          <p:attrName>ppt_w</p:attrName>
                                        </p:attrNameLst>
                                      </p:cBhvr>
                                      <p:tavLst>
                                        <p:tav tm="0">
                                          <p:val>
                                            <p:strVal val="#ppt_w*0.70"/>
                                          </p:val>
                                        </p:tav>
                                        <p:tav tm="100000">
                                          <p:val>
                                            <p:strVal val="#ppt_w"/>
                                          </p:val>
                                        </p:tav>
                                      </p:tavLst>
                                    </p:anim>
                                    <p:anim calcmode="lin" valueType="num">
                                      <p:cBhvr>
                                        <p:cTn id="23" dur="1000" fill="hold"/>
                                        <p:tgtEl>
                                          <p:spTgt spid="51"/>
                                        </p:tgtEl>
                                        <p:attrNameLst>
                                          <p:attrName>ppt_h</p:attrName>
                                        </p:attrNameLst>
                                      </p:cBhvr>
                                      <p:tavLst>
                                        <p:tav tm="0">
                                          <p:val>
                                            <p:strVal val="#ppt_h"/>
                                          </p:val>
                                        </p:tav>
                                        <p:tav tm="100000">
                                          <p:val>
                                            <p:strVal val="#ppt_h"/>
                                          </p:val>
                                        </p:tav>
                                      </p:tavLst>
                                    </p:anim>
                                    <p:animEffect transition="in" filter="fade">
                                      <p:cBhvr>
                                        <p:cTn id="24" dur="1000"/>
                                        <p:tgtEl>
                                          <p:spTgt spid="51"/>
                                        </p:tgtEl>
                                      </p:cBhvr>
                                    </p:animEffect>
                                  </p:childTnLst>
                                </p:cTn>
                              </p:par>
                              <p:par>
                                <p:cTn id="25" presetID="5" presetClass="entr" presetSubtype="1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checkerboard(across)">
                                      <p:cBhvr>
                                        <p:cTn id="27" dur="500"/>
                                        <p:tgtEl>
                                          <p:spTgt spid="56"/>
                                        </p:tgtEl>
                                      </p:cBhvr>
                                    </p:animEffect>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1000"/>
                                        <p:tgtEl>
                                          <p:spTgt spid="53"/>
                                        </p:tgtEl>
                                      </p:cBhvr>
                                    </p:animEffect>
                                    <p:anim calcmode="lin" valueType="num">
                                      <p:cBhvr>
                                        <p:cTn id="77" dur="1000" fill="hold"/>
                                        <p:tgtEl>
                                          <p:spTgt spid="53"/>
                                        </p:tgtEl>
                                        <p:attrNameLst>
                                          <p:attrName>ppt_x</p:attrName>
                                        </p:attrNameLst>
                                      </p:cBhvr>
                                      <p:tavLst>
                                        <p:tav tm="0">
                                          <p:val>
                                            <p:strVal val="#ppt_x"/>
                                          </p:val>
                                        </p:tav>
                                        <p:tav tm="100000">
                                          <p:val>
                                            <p:strVal val="#ppt_x"/>
                                          </p:val>
                                        </p:tav>
                                      </p:tavLst>
                                    </p:anim>
                                    <p:anim calcmode="lin" valueType="num">
                                      <p:cBhvr>
                                        <p:cTn id="78" dur="1000" fill="hold"/>
                                        <p:tgtEl>
                                          <p:spTgt spid="53"/>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1000"/>
                                        <p:tgtEl>
                                          <p:spTgt spid="55"/>
                                        </p:tgtEl>
                                      </p:cBhvr>
                                    </p:animEffect>
                                    <p:anim calcmode="lin" valueType="num">
                                      <p:cBhvr>
                                        <p:cTn id="87" dur="1000" fill="hold"/>
                                        <p:tgtEl>
                                          <p:spTgt spid="55"/>
                                        </p:tgtEl>
                                        <p:attrNameLst>
                                          <p:attrName>ppt_x</p:attrName>
                                        </p:attrNameLst>
                                      </p:cBhvr>
                                      <p:tavLst>
                                        <p:tav tm="0">
                                          <p:val>
                                            <p:strVal val="#ppt_x"/>
                                          </p:val>
                                        </p:tav>
                                        <p:tav tm="100000">
                                          <p:val>
                                            <p:strVal val="#ppt_x"/>
                                          </p:val>
                                        </p:tav>
                                      </p:tavLst>
                                    </p:anim>
                                    <p:anim calcmode="lin" valueType="num">
                                      <p:cBhvr>
                                        <p:cTn id="8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animBg="1"/>
      <p:bldP spid="10" grpId="0" animBg="1"/>
      <p:bldP spid="11" grpId="0" animBg="1"/>
      <p:bldP spid="12" grpId="0" animBg="1"/>
      <p:bldP spid="50" grpId="0"/>
      <p:bldP spid="51" grpId="0"/>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1104265" y="5008245"/>
            <a:ext cx="1479550" cy="141795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8411210" y="5377180"/>
            <a:ext cx="631190" cy="6038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2" name="椭圆 1"/>
          <p:cNvSpPr/>
          <p:nvPr/>
        </p:nvSpPr>
        <p:spPr>
          <a:xfrm>
            <a:off x="3493770" y="723265"/>
            <a:ext cx="5238750" cy="5215890"/>
          </a:xfrm>
          <a:prstGeom prst="ellipse">
            <a:avLst/>
          </a:prstGeom>
          <a:gradFill>
            <a:gsLst>
              <a:gs pos="0">
                <a:srgbClr val="6D3AAF"/>
              </a:gs>
              <a:gs pos="30000">
                <a:srgbClr val="1A128F">
                  <a:alpha val="58000"/>
                </a:srgbClr>
              </a:gs>
              <a:gs pos="60000">
                <a:srgbClr val="256AAE"/>
              </a:gs>
              <a:gs pos="84000">
                <a:srgbClr val="95AEB8">
                  <a:alpha val="78000"/>
                </a:srgbClr>
              </a:gs>
              <a:gs pos="100000">
                <a:schemeClr val="accent1">
                  <a:lumMod val="30000"/>
                  <a:lumOff val="7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6" name="图片 25"/>
          <p:cNvPicPr>
            <a:picLocks noChangeAspect="1"/>
          </p:cNvPicPr>
          <p:nvPr/>
        </p:nvPicPr>
        <p:blipFill rotWithShape="1">
          <a:blip r:embed="rId5"/>
          <a:srcRect/>
          <a:stretch>
            <a:fillRect/>
          </a:stretch>
        </p:blipFill>
        <p:spPr>
          <a:xfrm rot="18915462">
            <a:off x="3242945" y="939800"/>
            <a:ext cx="1015365" cy="97282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9" name="组合 8"/>
          <p:cNvGrpSpPr/>
          <p:nvPr/>
        </p:nvGrpSpPr>
        <p:grpSpPr>
          <a:xfrm>
            <a:off x="1664335" y="1709420"/>
            <a:ext cx="8897620" cy="3082228"/>
            <a:chOff x="2621" y="2692"/>
            <a:chExt cx="14012" cy="4854"/>
          </a:xfrm>
        </p:grpSpPr>
        <p:grpSp>
          <p:nvGrpSpPr>
            <p:cNvPr id="7" name="组合 6"/>
            <p:cNvGrpSpPr/>
            <p:nvPr/>
          </p:nvGrpSpPr>
          <p:grpSpPr>
            <a:xfrm>
              <a:off x="2621" y="2692"/>
              <a:ext cx="14012" cy="4854"/>
              <a:chOff x="1647252" y="1618337"/>
              <a:chExt cx="8897496" cy="3081999"/>
            </a:xfrm>
          </p:grpSpPr>
          <p:sp>
            <p:nvSpPr>
              <p:cNvPr id="105" name="文本框 104"/>
              <p:cNvSpPr txBox="1"/>
              <p:nvPr/>
            </p:nvSpPr>
            <p:spPr>
              <a:xfrm>
                <a:off x="1647252" y="1618337"/>
                <a:ext cx="8897496" cy="1783582"/>
              </a:xfrm>
              <a:prstGeom prst="rect">
                <a:avLst/>
              </a:prstGeom>
              <a:noFill/>
            </p:spPr>
            <p:txBody>
              <a:bodyPr wrap="square" rtlCol="0">
                <a:spAutoFit/>
              </a:bodyPr>
              <a:lstStyle/>
              <a:p>
                <a:pPr algn="ctr"/>
                <a:r>
                  <a:rPr lang="en-US" altLang="zh-CN" sz="11000" b="1">
                    <a:solidFill>
                      <a:schemeClr val="bg1">
                        <a:alpha val="8000"/>
                      </a:schemeClr>
                    </a:solidFill>
                    <a:latin typeface="微软雅黑" panose="020B0503020204020204" pitchFamily="34" charset="-122"/>
                    <a:ea typeface="微软雅黑" panose="020B0503020204020204" pitchFamily="34" charset="-122"/>
                  </a:rPr>
                  <a:t>PART. </a:t>
                </a:r>
                <a:r>
                  <a:rPr lang="en-US" sz="11000" b="1">
                    <a:solidFill>
                      <a:schemeClr val="bg1">
                        <a:alpha val="8000"/>
                      </a:schemeClr>
                    </a:solidFill>
                    <a:latin typeface="微软雅黑" panose="020B0503020204020204" pitchFamily="34" charset="-122"/>
                    <a:ea typeface="微软雅黑" panose="020B0503020204020204" pitchFamily="34" charset="-122"/>
                  </a:rPr>
                  <a:t>FOUR.</a:t>
                </a:r>
              </a:p>
            </p:txBody>
          </p:sp>
          <p:grpSp>
            <p:nvGrpSpPr>
              <p:cNvPr id="6" name="组合 5"/>
              <p:cNvGrpSpPr/>
              <p:nvPr/>
            </p:nvGrpSpPr>
            <p:grpSpPr>
              <a:xfrm>
                <a:off x="4106354" y="2584043"/>
                <a:ext cx="4074540" cy="940122"/>
                <a:chOff x="1384467" y="3122507"/>
                <a:chExt cx="4074540" cy="940122"/>
              </a:xfrm>
            </p:grpSpPr>
            <p:grpSp>
              <p:nvGrpSpPr>
                <p:cNvPr id="4" name="组合 3"/>
                <p:cNvGrpSpPr/>
                <p:nvPr/>
              </p:nvGrpSpPr>
              <p:grpSpPr>
                <a:xfrm>
                  <a:off x="1384467" y="3122507"/>
                  <a:ext cx="2231957" cy="940122"/>
                  <a:chOff x="1384467" y="3122507"/>
                  <a:chExt cx="2231957" cy="940122"/>
                </a:xfrm>
              </p:grpSpPr>
              <p:sp>
                <p:nvSpPr>
                  <p:cNvPr id="35" name="文本框 34"/>
                  <p:cNvSpPr txBox="1"/>
                  <p:nvPr/>
                </p:nvSpPr>
                <p:spPr>
                  <a:xfrm>
                    <a:off x="1384467" y="3139299"/>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P.</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830888" y="3122507"/>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A.</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325114" y="3122507"/>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R.</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771814" y="3139299"/>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T.</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473573" y="3122507"/>
                  <a:ext cx="1985434" cy="921951"/>
                  <a:chOff x="3473573" y="3122507"/>
                  <a:chExt cx="1985434" cy="921951"/>
                </a:xfrm>
              </p:grpSpPr>
              <p:sp>
                <p:nvSpPr>
                  <p:cNvPr id="57" name="文本框 56"/>
                  <p:cNvSpPr txBox="1"/>
                  <p:nvPr/>
                </p:nvSpPr>
                <p:spPr>
                  <a:xfrm>
                    <a:off x="3473573" y="3122507"/>
                    <a:ext cx="844610" cy="921951"/>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F.</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8" name="文本框 57"/>
                  <p:cNvSpPr txBox="1"/>
                  <p:nvPr/>
                </p:nvSpPr>
                <p:spPr>
                  <a:xfrm>
                    <a:off x="4022836" y="3122507"/>
                    <a:ext cx="844610" cy="921951"/>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O.</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614397" y="3122507"/>
                    <a:ext cx="844610" cy="921951"/>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U.</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grpSp>
            <p:nvGrpSpPr>
              <p:cNvPr id="76" name="组合 75"/>
              <p:cNvGrpSpPr/>
              <p:nvPr/>
            </p:nvGrpSpPr>
            <p:grpSpPr>
              <a:xfrm>
                <a:off x="5770170" y="3653682"/>
                <a:ext cx="651660" cy="78812"/>
                <a:chOff x="4851662" y="5309419"/>
                <a:chExt cx="939537" cy="113628"/>
              </a:xfrm>
            </p:grpSpPr>
            <p:sp>
              <p:nvSpPr>
                <p:cNvPr id="77" name="椭圆 76"/>
                <p:cNvSpPr/>
                <p:nvPr/>
              </p:nvSpPr>
              <p:spPr>
                <a:xfrm>
                  <a:off x="4851662"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126965"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402268"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677571"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7"/>
              <p:cNvSpPr txBox="1"/>
              <p:nvPr/>
            </p:nvSpPr>
            <p:spPr>
              <a:xfrm>
                <a:off x="2635489" y="3870453"/>
                <a:ext cx="6921022" cy="829883"/>
              </a:xfrm>
              <a:prstGeom prst="rect">
                <a:avLst/>
              </a:prstGeom>
              <a:noFill/>
            </p:spPr>
            <p:txBody>
              <a:bodyPr wrap="square" rtlCol="0">
                <a:spAutoFit/>
              </a:bodyPr>
              <a:lstStyle/>
              <a:p>
                <a:pPr algn="dist"/>
                <a:r>
                  <a:rPr lang="en-US" altLang="zh-CN"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4800" b="1" dirty="0">
                    <a:solidFill>
                      <a:schemeClr val="bg1"/>
                    </a:solidFill>
                    <a:latin typeface="微软雅黑" panose="020B0503020204020204" pitchFamily="34" charset="-122"/>
                    <a:ea typeface="微软雅黑" panose="020B0503020204020204" pitchFamily="34" charset="-122"/>
                    <a:sym typeface="+mn-ea"/>
                  </a:rPr>
                  <a:t>Future work plan</a:t>
                </a:r>
                <a:endParaRPr lang="zh-CN" altLang="en-US" sz="4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 name="文本框 2"/>
            <p:cNvSpPr txBox="1"/>
            <p:nvPr/>
          </p:nvSpPr>
          <p:spPr>
            <a:xfrm>
              <a:off x="12422" y="4213"/>
              <a:ext cx="1330" cy="1452"/>
            </a:xfrm>
            <a:prstGeom prst="rect">
              <a:avLst/>
            </a:prstGeom>
            <a:noFill/>
          </p:spPr>
          <p:txBody>
            <a:bodyPr wrap="square" rtlCol="0">
              <a:spAutoFit/>
            </a:bodyPr>
            <a:lstStyle/>
            <a:p>
              <a:pPr algn="ctr"/>
              <a:r>
                <a:rPr 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R.</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996440" y="335280"/>
            <a:ext cx="3992880" cy="8869680"/>
          </a:xfrm>
          <a:prstGeom prst="roundRect">
            <a:avLst/>
          </a:prstGeom>
          <a:noFill/>
          <a:ln>
            <a:gradFill>
              <a:gsLst>
                <a:gs pos="0">
                  <a:srgbClr val="13A39C"/>
                </a:gs>
                <a:gs pos="35000">
                  <a:srgbClr val="1B90A8"/>
                </a:gs>
                <a:gs pos="67000">
                  <a:srgbClr val="4276AB"/>
                </a:gs>
                <a:gs pos="100000">
                  <a:srgbClr val="5E5CA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grpSp>
        <p:nvGrpSpPr>
          <p:cNvPr id="29" name="组合 28"/>
          <p:cNvGrpSpPr/>
          <p:nvPr/>
        </p:nvGrpSpPr>
        <p:grpSpPr>
          <a:xfrm>
            <a:off x="401320" y="919746"/>
            <a:ext cx="1452245" cy="707886"/>
            <a:chOff x="401320" y="919746"/>
            <a:chExt cx="1452245" cy="707886"/>
          </a:xfrm>
        </p:grpSpPr>
        <p:cxnSp>
          <p:nvCxnSpPr>
            <p:cNvPr id="7" name="直接连接符 6"/>
            <p:cNvCxnSpPr/>
            <p:nvPr/>
          </p:nvCxnSpPr>
          <p:spPr>
            <a:xfrm>
              <a:off x="401320" y="1627632"/>
              <a:ext cx="914400" cy="0"/>
            </a:xfrm>
            <a:prstGeom prst="line">
              <a:avLst/>
            </a:prstGeom>
            <a:noFill/>
            <a:ln>
              <a:gradFill flip="none" rotWithShape="1">
                <a:gsLst>
                  <a:gs pos="0">
                    <a:srgbClr val="13A39C"/>
                  </a:gs>
                  <a:gs pos="35000">
                    <a:srgbClr val="1B90A8"/>
                  </a:gs>
                  <a:gs pos="67000">
                    <a:srgbClr val="4276AB"/>
                  </a:gs>
                  <a:gs pos="100000">
                    <a:srgbClr val="5E5CA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3" name="文本框 12"/>
            <p:cNvSpPr txBox="1"/>
            <p:nvPr/>
          </p:nvSpPr>
          <p:spPr>
            <a:xfrm>
              <a:off x="486410" y="919746"/>
              <a:ext cx="1367155" cy="706755"/>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01</a:t>
              </a:r>
            </a:p>
          </p:txBody>
        </p:sp>
      </p:grpSp>
      <p:grpSp>
        <p:nvGrpSpPr>
          <p:cNvPr id="30" name="组合 29"/>
          <p:cNvGrpSpPr/>
          <p:nvPr/>
        </p:nvGrpSpPr>
        <p:grpSpPr>
          <a:xfrm>
            <a:off x="401320" y="2413437"/>
            <a:ext cx="1166495" cy="726031"/>
            <a:chOff x="401320" y="2413437"/>
            <a:chExt cx="1166495" cy="726031"/>
          </a:xfrm>
        </p:grpSpPr>
        <p:cxnSp>
          <p:nvCxnSpPr>
            <p:cNvPr id="9" name="直接连接符 8"/>
            <p:cNvCxnSpPr/>
            <p:nvPr/>
          </p:nvCxnSpPr>
          <p:spPr>
            <a:xfrm>
              <a:off x="401320" y="3139468"/>
              <a:ext cx="914400" cy="0"/>
            </a:xfrm>
            <a:prstGeom prst="line">
              <a:avLst/>
            </a:prstGeom>
            <a:noFill/>
            <a:ln>
              <a:gradFill flip="none" rotWithShape="1">
                <a:gsLst>
                  <a:gs pos="0">
                    <a:srgbClr val="13A39C"/>
                  </a:gs>
                  <a:gs pos="35000">
                    <a:srgbClr val="1B90A8"/>
                  </a:gs>
                  <a:gs pos="67000">
                    <a:srgbClr val="4276AB"/>
                  </a:gs>
                  <a:gs pos="100000">
                    <a:srgbClr val="5E5CA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4" name="文本框 13"/>
            <p:cNvSpPr txBox="1"/>
            <p:nvPr/>
          </p:nvSpPr>
          <p:spPr>
            <a:xfrm>
              <a:off x="486410" y="2413437"/>
              <a:ext cx="1081405" cy="706755"/>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02</a:t>
              </a:r>
            </a:p>
          </p:txBody>
        </p:sp>
      </p:grpSp>
      <p:grpSp>
        <p:nvGrpSpPr>
          <p:cNvPr id="31" name="组合 30"/>
          <p:cNvGrpSpPr/>
          <p:nvPr/>
        </p:nvGrpSpPr>
        <p:grpSpPr>
          <a:xfrm>
            <a:off x="401320" y="3925272"/>
            <a:ext cx="1518920" cy="726032"/>
            <a:chOff x="401320" y="3925272"/>
            <a:chExt cx="1518920" cy="726032"/>
          </a:xfrm>
        </p:grpSpPr>
        <p:cxnSp>
          <p:nvCxnSpPr>
            <p:cNvPr id="12" name="直接连接符 11"/>
            <p:cNvCxnSpPr/>
            <p:nvPr/>
          </p:nvCxnSpPr>
          <p:spPr>
            <a:xfrm>
              <a:off x="401320" y="4651304"/>
              <a:ext cx="914400" cy="0"/>
            </a:xfrm>
            <a:prstGeom prst="line">
              <a:avLst/>
            </a:prstGeom>
            <a:noFill/>
            <a:ln>
              <a:gradFill flip="none" rotWithShape="1">
                <a:gsLst>
                  <a:gs pos="0">
                    <a:srgbClr val="13A39C"/>
                  </a:gs>
                  <a:gs pos="35000">
                    <a:srgbClr val="1B90A8"/>
                  </a:gs>
                  <a:gs pos="67000">
                    <a:srgbClr val="4276AB"/>
                  </a:gs>
                  <a:gs pos="100000">
                    <a:srgbClr val="5E5CA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5" name="文本框 14"/>
            <p:cNvSpPr txBox="1"/>
            <p:nvPr/>
          </p:nvSpPr>
          <p:spPr>
            <a:xfrm>
              <a:off x="486410" y="3925272"/>
              <a:ext cx="1433830" cy="706755"/>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03</a:t>
              </a:r>
            </a:p>
          </p:txBody>
        </p:sp>
      </p:grpSp>
      <p:grpSp>
        <p:nvGrpSpPr>
          <p:cNvPr id="32" name="组合 31"/>
          <p:cNvGrpSpPr/>
          <p:nvPr/>
        </p:nvGrpSpPr>
        <p:grpSpPr>
          <a:xfrm>
            <a:off x="401320" y="5456524"/>
            <a:ext cx="1167130" cy="706755"/>
            <a:chOff x="401320" y="5456524"/>
            <a:chExt cx="1167130" cy="706755"/>
          </a:xfrm>
        </p:grpSpPr>
        <p:cxnSp>
          <p:nvCxnSpPr>
            <p:cNvPr id="11" name="直接连接符 10"/>
            <p:cNvCxnSpPr/>
            <p:nvPr/>
          </p:nvCxnSpPr>
          <p:spPr>
            <a:xfrm>
              <a:off x="401320" y="6163141"/>
              <a:ext cx="914400" cy="0"/>
            </a:xfrm>
            <a:prstGeom prst="line">
              <a:avLst/>
            </a:prstGeom>
            <a:noFill/>
            <a:ln>
              <a:gradFill flip="none" rotWithShape="1">
                <a:gsLst>
                  <a:gs pos="0">
                    <a:srgbClr val="13A39C"/>
                  </a:gs>
                  <a:gs pos="35000">
                    <a:srgbClr val="1B90A8"/>
                  </a:gs>
                  <a:gs pos="67000">
                    <a:srgbClr val="4276AB"/>
                  </a:gs>
                  <a:gs pos="100000">
                    <a:srgbClr val="5E5CA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6" name="文本框 15"/>
            <p:cNvSpPr txBox="1"/>
            <p:nvPr/>
          </p:nvSpPr>
          <p:spPr>
            <a:xfrm>
              <a:off x="401320" y="5456524"/>
              <a:ext cx="1167130" cy="706755"/>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04</a:t>
              </a:r>
            </a:p>
          </p:txBody>
        </p:sp>
      </p:grpSp>
      <p:grpSp>
        <p:nvGrpSpPr>
          <p:cNvPr id="2" name="组合 1"/>
          <p:cNvGrpSpPr/>
          <p:nvPr/>
        </p:nvGrpSpPr>
        <p:grpSpPr>
          <a:xfrm>
            <a:off x="2418448" y="1030688"/>
            <a:ext cx="2973452" cy="935599"/>
            <a:chOff x="2418777" y="989097"/>
            <a:chExt cx="2973452" cy="935599"/>
          </a:xfrm>
        </p:grpSpPr>
        <p:sp>
          <p:nvSpPr>
            <p:cNvPr id="3" name="矩形 2"/>
            <p:cNvSpPr/>
            <p:nvPr/>
          </p:nvSpPr>
          <p:spPr>
            <a:xfrm>
              <a:off x="2449179" y="989097"/>
              <a:ext cx="2943050" cy="584775"/>
            </a:xfrm>
            <a:prstGeom prst="rect">
              <a:avLst/>
            </a:prstGeom>
          </p:spPr>
          <p:txBody>
            <a:bodyPr wrap="none">
              <a:spAutoFit/>
            </a:bodyPr>
            <a:lstStyle/>
            <a:p>
              <a:pPr algn="dist"/>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Enter title text</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矩形 3"/>
            <p:cNvSpPr/>
            <p:nvPr/>
          </p:nvSpPr>
          <p:spPr>
            <a:xfrm>
              <a:off x="2418777" y="1555364"/>
              <a:ext cx="2739853" cy="369332"/>
            </a:xfrm>
            <a:prstGeom prst="rect">
              <a:avLst/>
            </a:prstGeom>
          </p:spPr>
          <p:txBody>
            <a:bodyPr wrap="none">
              <a:spAutoFit/>
            </a:bodyPr>
            <a:lstStyle/>
            <a:p>
              <a:r>
                <a:rPr lang="zh-CN" altLang="en-US" dirty="0">
                  <a:gradFill>
                    <a:gsLst>
                      <a:gs pos="0">
                        <a:srgbClr val="4785C9"/>
                      </a:gs>
                      <a:gs pos="35000">
                        <a:srgbClr val="6858BD"/>
                      </a:gs>
                      <a:gs pos="67000">
                        <a:srgbClr val="4276AB"/>
                      </a:gs>
                      <a:gs pos="100000">
                        <a:srgbClr val="5E5CA3"/>
                      </a:gs>
                    </a:gsLst>
                    <a:lin ang="0" scaled="1"/>
                  </a:gra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Please enter caption text.</a:t>
              </a:r>
            </a:p>
          </p:txBody>
        </p:sp>
      </p:grpSp>
      <p:grpSp>
        <p:nvGrpSpPr>
          <p:cNvPr id="20" name="组合 19"/>
          <p:cNvGrpSpPr/>
          <p:nvPr/>
        </p:nvGrpSpPr>
        <p:grpSpPr>
          <a:xfrm>
            <a:off x="2412214" y="2525750"/>
            <a:ext cx="2943050" cy="963950"/>
            <a:chOff x="2269033" y="959714"/>
            <a:chExt cx="2943050" cy="963950"/>
          </a:xfrm>
        </p:grpSpPr>
        <p:sp>
          <p:nvSpPr>
            <p:cNvPr id="21" name="矩形 20"/>
            <p:cNvSpPr/>
            <p:nvPr/>
          </p:nvSpPr>
          <p:spPr>
            <a:xfrm>
              <a:off x="2269033" y="959714"/>
              <a:ext cx="2943050" cy="584775"/>
            </a:xfrm>
            <a:prstGeom prst="rect">
              <a:avLst/>
            </a:prstGeom>
          </p:spPr>
          <p:txBody>
            <a:bodyPr wrap="none">
              <a:spAutoFit/>
            </a:bodyPr>
            <a:lstStyle/>
            <a:p>
              <a:pPr algn="dist"/>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Enter title text</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矩形 21"/>
            <p:cNvSpPr/>
            <p:nvPr/>
          </p:nvSpPr>
          <p:spPr>
            <a:xfrm>
              <a:off x="2290507" y="1555364"/>
              <a:ext cx="2724785" cy="368300"/>
            </a:xfrm>
            <a:prstGeom prst="rect">
              <a:avLst/>
            </a:prstGeom>
          </p:spPr>
          <p:txBody>
            <a:bodyPr wrap="none">
              <a:spAutoFit/>
            </a:bodyPr>
            <a:lstStyle/>
            <a:p>
              <a:pPr lvl="0" algn="l"/>
              <a:r>
                <a:rPr lang="zh-CN" altLang="en-US" dirty="0">
                  <a:gradFill>
                    <a:gsLst>
                      <a:gs pos="0">
                        <a:srgbClr val="13A39C"/>
                      </a:gs>
                      <a:gs pos="35000">
                        <a:srgbClr val="1B90A8"/>
                      </a:gs>
                      <a:gs pos="67000">
                        <a:srgbClr val="4276AB"/>
                      </a:gs>
                      <a:gs pos="100000">
                        <a:srgbClr val="5E5CA3"/>
                      </a:gs>
                    </a:gsLst>
                    <a:lin ang="0" scaled="0"/>
                  </a:gra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Please enter caption text.</a:t>
              </a:r>
            </a:p>
          </p:txBody>
        </p:sp>
      </p:grpSp>
      <p:grpSp>
        <p:nvGrpSpPr>
          <p:cNvPr id="23" name="组合 22"/>
          <p:cNvGrpSpPr/>
          <p:nvPr/>
        </p:nvGrpSpPr>
        <p:grpSpPr>
          <a:xfrm>
            <a:off x="2374633" y="4000745"/>
            <a:ext cx="2969701" cy="954107"/>
            <a:chOff x="2290507" y="954714"/>
            <a:chExt cx="2969701" cy="954107"/>
          </a:xfrm>
        </p:grpSpPr>
        <p:sp>
          <p:nvSpPr>
            <p:cNvPr id="24" name="矩形 23"/>
            <p:cNvSpPr/>
            <p:nvPr/>
          </p:nvSpPr>
          <p:spPr>
            <a:xfrm>
              <a:off x="2317158" y="954714"/>
              <a:ext cx="2943050" cy="584775"/>
            </a:xfrm>
            <a:prstGeom prst="rect">
              <a:avLst/>
            </a:prstGeom>
          </p:spPr>
          <p:txBody>
            <a:bodyPr wrap="none">
              <a:spAutoFit/>
            </a:bodyPr>
            <a:lstStyle/>
            <a:p>
              <a:pPr algn="dist"/>
              <a:r>
                <a:rPr lang="en-US" altLang="zh-CN" sz="3200" dirty="0">
                  <a:solidFill>
                    <a:schemeClr val="bg1"/>
                  </a:solidFill>
                  <a:latin typeface="微软雅黑" panose="020B0503020204020204" pitchFamily="34" charset="-122"/>
                  <a:ea typeface="微软雅黑" panose="020B0503020204020204" pitchFamily="34" charset="-122"/>
                  <a:sym typeface="+mn-ea"/>
                </a:rPr>
                <a:t>Enter title text</a:t>
              </a:r>
              <a:endParaRPr lang="zh-CN" altLang="en-US" sz="3200" dirty="0">
                <a:solidFill>
                  <a:schemeClr val="bg1"/>
                </a:solidFill>
                <a:latin typeface="微软雅黑" panose="020B0503020204020204" pitchFamily="34" charset="-122"/>
                <a:ea typeface="微软雅黑" panose="020B0503020204020204" pitchFamily="34" charset="-122"/>
                <a:cs typeface="WenQuanYi Micro Hei" panose="020B0606030804020204" pitchFamily="34" charset="-122"/>
                <a:sym typeface="+mn-ea"/>
              </a:endParaRPr>
            </a:p>
          </p:txBody>
        </p:sp>
        <p:sp>
          <p:nvSpPr>
            <p:cNvPr id="25" name="矩形 24"/>
            <p:cNvSpPr/>
            <p:nvPr/>
          </p:nvSpPr>
          <p:spPr>
            <a:xfrm>
              <a:off x="2290507" y="1539489"/>
              <a:ext cx="2739853" cy="369332"/>
            </a:xfrm>
            <a:prstGeom prst="rect">
              <a:avLst/>
            </a:prstGeom>
          </p:spPr>
          <p:txBody>
            <a:bodyPr wrap="none">
              <a:spAutoFit/>
            </a:bodyPr>
            <a:lstStyle/>
            <a:p>
              <a:r>
                <a:rPr lang="zh-CN" altLang="en-US" dirty="0">
                  <a:gradFill>
                    <a:gsLst>
                      <a:gs pos="0">
                        <a:srgbClr val="13A39C"/>
                      </a:gs>
                      <a:gs pos="35000">
                        <a:srgbClr val="1B90A8"/>
                      </a:gs>
                      <a:gs pos="67000">
                        <a:srgbClr val="4276AB"/>
                      </a:gs>
                      <a:gs pos="100000">
                        <a:srgbClr val="5E5CA3"/>
                      </a:gs>
                    </a:gsLst>
                    <a:lin ang="0" scaled="1"/>
                  </a:gra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Please enter caption text.</a:t>
              </a:r>
            </a:p>
          </p:txBody>
        </p:sp>
      </p:grpSp>
      <p:grpSp>
        <p:nvGrpSpPr>
          <p:cNvPr id="26" name="组合 25"/>
          <p:cNvGrpSpPr/>
          <p:nvPr/>
        </p:nvGrpSpPr>
        <p:grpSpPr>
          <a:xfrm>
            <a:off x="2253420" y="5561377"/>
            <a:ext cx="3271665" cy="911571"/>
            <a:chOff x="2169294" y="1013125"/>
            <a:chExt cx="3271665" cy="911571"/>
          </a:xfrm>
        </p:grpSpPr>
        <p:sp>
          <p:nvSpPr>
            <p:cNvPr id="27" name="矩形 26"/>
            <p:cNvSpPr/>
            <p:nvPr/>
          </p:nvSpPr>
          <p:spPr>
            <a:xfrm>
              <a:off x="2169294" y="1013125"/>
              <a:ext cx="3271665" cy="584775"/>
            </a:xfrm>
            <a:prstGeom prst="rect">
              <a:avLst/>
            </a:prstGeom>
          </p:spPr>
          <p:txBody>
            <a:bodyPr wrap="none">
              <a:spAutoFit/>
            </a:bodyPr>
            <a:lstStyle/>
            <a:p>
              <a:pPr algn="dist"/>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Enter title text</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矩形 27"/>
            <p:cNvSpPr/>
            <p:nvPr/>
          </p:nvSpPr>
          <p:spPr>
            <a:xfrm>
              <a:off x="2290507" y="1555364"/>
              <a:ext cx="2739853" cy="369332"/>
            </a:xfrm>
            <a:prstGeom prst="rect">
              <a:avLst/>
            </a:prstGeom>
          </p:spPr>
          <p:txBody>
            <a:bodyPr wrap="none">
              <a:spAutoFit/>
            </a:bodyPr>
            <a:lstStyle/>
            <a:p>
              <a:r>
                <a:rPr lang="zh-CN" altLang="en-US" dirty="0">
                  <a:gradFill>
                    <a:gsLst>
                      <a:gs pos="0">
                        <a:srgbClr val="13A39C"/>
                      </a:gs>
                      <a:gs pos="35000">
                        <a:srgbClr val="1B90A8"/>
                      </a:gs>
                      <a:gs pos="67000">
                        <a:srgbClr val="4276AB"/>
                      </a:gs>
                      <a:gs pos="100000">
                        <a:srgbClr val="5E5CA3"/>
                      </a:gs>
                    </a:gsLst>
                    <a:lin ang="0" scaled="1"/>
                  </a:gradFill>
                  <a:latin typeface="微软雅黑" panose="020B0503020204020204" pitchFamily="34" charset="-122"/>
                  <a:ea typeface="微软雅黑" panose="020B0503020204020204" pitchFamily="34" charset="-122"/>
                  <a:cs typeface="WenQuanYi Micro Hei" panose="020B0606030804020204" pitchFamily="34" charset="-122"/>
                  <a:sym typeface="Bahnschrift" panose="020B0502040204020203" pitchFamily="34" charset="0"/>
                </a:rPr>
                <a:t>Please enter caption text.</a:t>
              </a:r>
            </a:p>
          </p:txBody>
        </p:sp>
      </p:grpSp>
      <p:sp>
        <p:nvSpPr>
          <p:cNvPr id="6" name="流程图: 可选过程 5"/>
          <p:cNvSpPr/>
          <p:nvPr/>
        </p:nvSpPr>
        <p:spPr>
          <a:xfrm rot="2700000" flipH="1" flipV="1">
            <a:off x="6619240" y="-3004820"/>
            <a:ext cx="8037195" cy="8037195"/>
          </a:xfrm>
          <a:prstGeom prst="flowChartAlternateProcess">
            <a:avLst/>
          </a:prstGeom>
          <a:noFill/>
          <a:ln>
            <a:gradFill>
              <a:gsLst>
                <a:gs pos="0">
                  <a:srgbClr val="13A39C"/>
                </a:gs>
                <a:gs pos="35000">
                  <a:srgbClr val="1B90A8"/>
                </a:gs>
                <a:gs pos="67000">
                  <a:srgbClr val="4276AB"/>
                </a:gs>
                <a:gs pos="100000">
                  <a:srgbClr val="5E5CA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8" name="流程图: 可选过程 7"/>
          <p:cNvSpPr/>
          <p:nvPr/>
        </p:nvSpPr>
        <p:spPr>
          <a:xfrm rot="2700000" flipH="1" flipV="1">
            <a:off x="7444611" y="-1758413"/>
            <a:ext cx="6063912" cy="6063912"/>
          </a:xfrm>
          <a:prstGeom prst="flowChartAlternateProcess">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right)">
                                      <p:cBhvr>
                                        <p:cTn id="12" dur="500"/>
                                        <p:tgtEl>
                                          <p:spTgt spid="29"/>
                                        </p:tgtEl>
                                      </p:cBhvr>
                                    </p:animEffect>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par>
                          <p:cTn id="29" fill="hold">
                            <p:stCondLst>
                              <p:cond delay="2500"/>
                            </p:stCondLst>
                            <p:childTnLst>
                              <p:par>
                                <p:cTn id="30" presetID="25"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0"/>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ppt_x</p:attrName>
                                        </p:attrNameLst>
                                      </p:cBhvr>
                                      <p:tavLst>
                                        <p:tav tm="0">
                                          <p:val>
                                            <p:strVal val="#ppt_x-#ppt_w*1.125000"/>
                                          </p:val>
                                        </p:tav>
                                        <p:tav tm="100000">
                                          <p:val>
                                            <p:strVal val="#ppt_x"/>
                                          </p:val>
                                        </p:tav>
                                      </p:tavLst>
                                    </p:anim>
                                    <p:animEffect transition="in" filter="wipe(right)">
                                      <p:cBhvr>
                                        <p:cTn id="44" dur="500"/>
                                        <p:tgtEl>
                                          <p:spTgt spid="31"/>
                                        </p:tgtEl>
                                      </p:cBhvr>
                                    </p:animEffect>
                                  </p:childTnLst>
                                </p:cTn>
                              </p:par>
                            </p:childTnLst>
                          </p:cTn>
                        </p:par>
                        <p:par>
                          <p:cTn id="45" fill="hold">
                            <p:stCondLst>
                              <p:cond delay="4000"/>
                            </p:stCondLst>
                            <p:childTnLst>
                              <p:par>
                                <p:cTn id="46" presetID="25"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1" dur="1000" fill="hold"/>
                                        <p:tgtEl>
                                          <p:spTgt spid="23"/>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23"/>
                                        </p:tgtEl>
                                      </p:cBhvr>
                                    </p:animEffect>
                                  </p:childTnLst>
                                </p:cTn>
                              </p:par>
                            </p:childTnLst>
                          </p:cTn>
                        </p:par>
                        <p:par>
                          <p:cTn id="56" fill="hold">
                            <p:stCondLst>
                              <p:cond delay="5000"/>
                            </p:stCondLst>
                            <p:childTnLst>
                              <p:par>
                                <p:cTn id="57" presetID="12" presetClass="entr" presetSubtype="8"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p:tgtEl>
                                          <p:spTgt spid="32"/>
                                        </p:tgtEl>
                                        <p:attrNameLst>
                                          <p:attrName>ppt_x</p:attrName>
                                        </p:attrNameLst>
                                      </p:cBhvr>
                                      <p:tavLst>
                                        <p:tav tm="0">
                                          <p:val>
                                            <p:strVal val="#ppt_x-#ppt_w*1.125000"/>
                                          </p:val>
                                        </p:tav>
                                        <p:tav tm="100000">
                                          <p:val>
                                            <p:strVal val="#ppt_x"/>
                                          </p:val>
                                        </p:tav>
                                      </p:tavLst>
                                    </p:anim>
                                    <p:animEffect transition="in" filter="wipe(right)">
                                      <p:cBhvr>
                                        <p:cTn id="60" dur="500"/>
                                        <p:tgtEl>
                                          <p:spTgt spid="32"/>
                                        </p:tgtEl>
                                      </p:cBhvr>
                                    </p:animEffect>
                                  </p:childTnLst>
                                </p:cTn>
                              </p:par>
                            </p:childTnLst>
                          </p:cTn>
                        </p:par>
                        <p:par>
                          <p:cTn id="61" fill="hold">
                            <p:stCondLst>
                              <p:cond delay="5500"/>
                            </p:stCondLst>
                            <p:childTnLst>
                              <p:par>
                                <p:cTn id="62" presetID="25" presetClass="entr" presetSubtype="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67" dur="1000" fill="hold"/>
                                        <p:tgtEl>
                                          <p:spTgt spid="26"/>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6"/>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animEffect transition="in" filter="fade">
                                      <p:cBhvr>
                                        <p:cTn id="77" dur="500"/>
                                        <p:tgtEl>
                                          <p:spTgt spid="6"/>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Future work plan</a:t>
            </a: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cxnSp>
        <p:nvCxnSpPr>
          <p:cNvPr id="6" name="Connector 749"/>
          <p:cNvCxnSpPr>
            <a:stCxn id="31" idx="0"/>
            <a:endCxn id="20" idx="0"/>
          </p:cNvCxnSpPr>
          <p:nvPr/>
        </p:nvCxnSpPr>
        <p:spPr>
          <a:xfrm>
            <a:off x="3091725" y="2044418"/>
            <a:ext cx="3279775" cy="1177925"/>
          </a:xfrm>
          <a:prstGeom prst="straightConnector1">
            <a:avLst/>
          </a:prstGeom>
          <a:ln w="12700" cap="sq">
            <a:solidFill>
              <a:schemeClr val="bg1"/>
            </a:solidFill>
            <a:miter lim="400000"/>
          </a:ln>
        </p:spPr>
      </p:cxnSp>
      <p:cxnSp>
        <p:nvCxnSpPr>
          <p:cNvPr id="7" name="Connector 750"/>
          <p:cNvCxnSpPr>
            <a:stCxn id="23" idx="0"/>
            <a:endCxn id="20" idx="0"/>
          </p:cNvCxnSpPr>
          <p:nvPr/>
        </p:nvCxnSpPr>
        <p:spPr>
          <a:xfrm>
            <a:off x="5253900" y="2161893"/>
            <a:ext cx="1117600" cy="1060450"/>
          </a:xfrm>
          <a:prstGeom prst="straightConnector1">
            <a:avLst/>
          </a:prstGeom>
          <a:ln w="12700" cap="sq">
            <a:solidFill>
              <a:schemeClr val="bg1"/>
            </a:solidFill>
            <a:miter lim="400000"/>
          </a:ln>
        </p:spPr>
      </p:cxnSp>
      <p:cxnSp>
        <p:nvCxnSpPr>
          <p:cNvPr id="8" name="Connector 751"/>
          <p:cNvCxnSpPr>
            <a:stCxn id="34" idx="0"/>
            <a:endCxn id="20" idx="0"/>
          </p:cNvCxnSpPr>
          <p:nvPr/>
        </p:nvCxnSpPr>
        <p:spPr>
          <a:xfrm>
            <a:off x="6371500" y="1882493"/>
            <a:ext cx="0" cy="1339850"/>
          </a:xfrm>
          <a:prstGeom prst="straightConnector1">
            <a:avLst/>
          </a:prstGeom>
          <a:ln w="12700" cap="sq">
            <a:solidFill>
              <a:schemeClr val="bg1"/>
            </a:solidFill>
            <a:miter lim="400000"/>
          </a:ln>
        </p:spPr>
      </p:cxnSp>
      <p:cxnSp>
        <p:nvCxnSpPr>
          <p:cNvPr id="9" name="Connector 752"/>
          <p:cNvCxnSpPr>
            <a:stCxn id="24" idx="0"/>
            <a:endCxn id="20" idx="0"/>
          </p:cNvCxnSpPr>
          <p:nvPr/>
        </p:nvCxnSpPr>
        <p:spPr>
          <a:xfrm flipH="1">
            <a:off x="6371500" y="2292069"/>
            <a:ext cx="1419225" cy="930275"/>
          </a:xfrm>
          <a:prstGeom prst="straightConnector1">
            <a:avLst/>
          </a:prstGeom>
          <a:ln w="12700" cap="sq">
            <a:solidFill>
              <a:schemeClr val="bg1"/>
            </a:solidFill>
            <a:miter lim="400000"/>
          </a:ln>
        </p:spPr>
      </p:cxnSp>
      <p:cxnSp>
        <p:nvCxnSpPr>
          <p:cNvPr id="10" name="Connector 753"/>
          <p:cNvCxnSpPr>
            <a:stCxn id="20" idx="0"/>
            <a:endCxn id="27" idx="0"/>
          </p:cNvCxnSpPr>
          <p:nvPr/>
        </p:nvCxnSpPr>
        <p:spPr>
          <a:xfrm>
            <a:off x="6371500" y="3222343"/>
            <a:ext cx="2397125" cy="200025"/>
          </a:xfrm>
          <a:prstGeom prst="straightConnector1">
            <a:avLst/>
          </a:prstGeom>
          <a:ln w="12700" cap="sq">
            <a:solidFill>
              <a:schemeClr val="bg1"/>
            </a:solidFill>
            <a:miter lim="400000"/>
          </a:ln>
        </p:spPr>
      </p:cxnSp>
      <p:cxnSp>
        <p:nvCxnSpPr>
          <p:cNvPr id="11" name="Connector 754"/>
          <p:cNvCxnSpPr>
            <a:stCxn id="29" idx="0"/>
            <a:endCxn id="20" idx="0"/>
          </p:cNvCxnSpPr>
          <p:nvPr/>
        </p:nvCxnSpPr>
        <p:spPr>
          <a:xfrm flipH="1">
            <a:off x="6371500" y="2441293"/>
            <a:ext cx="2838450" cy="781050"/>
          </a:xfrm>
          <a:prstGeom prst="straightConnector1">
            <a:avLst/>
          </a:prstGeom>
          <a:ln w="12700" cap="sq">
            <a:solidFill>
              <a:schemeClr val="bg1"/>
            </a:solidFill>
            <a:miter lim="400000"/>
          </a:ln>
        </p:spPr>
      </p:cxnSp>
      <p:cxnSp>
        <p:nvCxnSpPr>
          <p:cNvPr id="12" name="Connector 755"/>
          <p:cNvCxnSpPr>
            <a:stCxn id="20" idx="0"/>
            <a:endCxn id="30" idx="0"/>
          </p:cNvCxnSpPr>
          <p:nvPr/>
        </p:nvCxnSpPr>
        <p:spPr>
          <a:xfrm>
            <a:off x="6371500" y="3222343"/>
            <a:ext cx="3552825" cy="638175"/>
          </a:xfrm>
          <a:prstGeom prst="straightConnector1">
            <a:avLst/>
          </a:prstGeom>
          <a:ln w="12700" cap="sq">
            <a:solidFill>
              <a:schemeClr val="bg1"/>
            </a:solidFill>
            <a:miter lim="400000"/>
          </a:ln>
        </p:spPr>
      </p:cxnSp>
      <p:cxnSp>
        <p:nvCxnSpPr>
          <p:cNvPr id="13" name="Connector 756"/>
          <p:cNvCxnSpPr>
            <a:stCxn id="20" idx="0"/>
            <a:endCxn id="26" idx="0"/>
          </p:cNvCxnSpPr>
          <p:nvPr/>
        </p:nvCxnSpPr>
        <p:spPr>
          <a:xfrm>
            <a:off x="6371501" y="3222344"/>
            <a:ext cx="1136650" cy="1130300"/>
          </a:xfrm>
          <a:prstGeom prst="straightConnector1">
            <a:avLst/>
          </a:prstGeom>
          <a:ln w="12700" cap="sq">
            <a:solidFill>
              <a:schemeClr val="bg1"/>
            </a:solidFill>
            <a:miter lim="400000"/>
          </a:ln>
        </p:spPr>
      </p:cxnSp>
      <p:cxnSp>
        <p:nvCxnSpPr>
          <p:cNvPr id="14" name="Connector 757"/>
          <p:cNvCxnSpPr>
            <a:stCxn id="20" idx="0"/>
            <a:endCxn id="33" idx="0"/>
          </p:cNvCxnSpPr>
          <p:nvPr/>
        </p:nvCxnSpPr>
        <p:spPr>
          <a:xfrm>
            <a:off x="6371501" y="3222343"/>
            <a:ext cx="0" cy="1517650"/>
          </a:xfrm>
          <a:prstGeom prst="straightConnector1">
            <a:avLst/>
          </a:prstGeom>
          <a:ln w="12700" cap="sq">
            <a:solidFill>
              <a:schemeClr val="bg1"/>
            </a:solidFill>
            <a:miter lim="400000"/>
          </a:ln>
        </p:spPr>
      </p:cxnSp>
      <p:cxnSp>
        <p:nvCxnSpPr>
          <p:cNvPr id="15" name="Connector 758"/>
          <p:cNvCxnSpPr>
            <a:stCxn id="20" idx="0"/>
            <a:endCxn id="22" idx="0"/>
          </p:cNvCxnSpPr>
          <p:nvPr/>
        </p:nvCxnSpPr>
        <p:spPr>
          <a:xfrm flipH="1">
            <a:off x="4958626" y="3222344"/>
            <a:ext cx="1412875" cy="1000125"/>
          </a:xfrm>
          <a:prstGeom prst="straightConnector1">
            <a:avLst/>
          </a:prstGeom>
          <a:ln w="12700" cap="sq">
            <a:solidFill>
              <a:schemeClr val="bg1"/>
            </a:solidFill>
            <a:miter lim="400000"/>
          </a:ln>
        </p:spPr>
      </p:cxnSp>
      <p:cxnSp>
        <p:nvCxnSpPr>
          <p:cNvPr id="16" name="Connector 759"/>
          <p:cNvCxnSpPr>
            <a:stCxn id="20" idx="0"/>
            <a:endCxn id="32" idx="0"/>
          </p:cNvCxnSpPr>
          <p:nvPr/>
        </p:nvCxnSpPr>
        <p:spPr>
          <a:xfrm flipH="1">
            <a:off x="3488601" y="3222343"/>
            <a:ext cx="2882900" cy="723900"/>
          </a:xfrm>
          <a:prstGeom prst="straightConnector1">
            <a:avLst/>
          </a:prstGeom>
          <a:ln w="12700" cap="sq">
            <a:solidFill>
              <a:schemeClr val="bg1"/>
            </a:solidFill>
            <a:miter lim="400000"/>
          </a:ln>
        </p:spPr>
      </p:cxnSp>
      <p:cxnSp>
        <p:nvCxnSpPr>
          <p:cNvPr id="5" name="Connector 760"/>
          <p:cNvCxnSpPr>
            <a:stCxn id="21" idx="0"/>
            <a:endCxn id="20" idx="0"/>
          </p:cNvCxnSpPr>
          <p:nvPr/>
        </p:nvCxnSpPr>
        <p:spPr>
          <a:xfrm>
            <a:off x="3974375" y="2927068"/>
            <a:ext cx="2397125" cy="295275"/>
          </a:xfrm>
          <a:prstGeom prst="straightConnector1">
            <a:avLst/>
          </a:prstGeom>
          <a:ln w="12700" cap="sq">
            <a:solidFill>
              <a:schemeClr val="bg1"/>
            </a:solidFill>
            <a:miter lim="400000"/>
          </a:ln>
        </p:spPr>
      </p:cxnSp>
      <p:sp>
        <p:nvSpPr>
          <p:cNvPr id="20" name="Shape 761"/>
          <p:cNvSpPr/>
          <p:nvPr/>
        </p:nvSpPr>
        <p:spPr>
          <a:xfrm>
            <a:off x="5660300" y="2511143"/>
            <a:ext cx="1422401" cy="1422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12700" cap="flat">
            <a:noFill/>
            <a:miter lim="400000"/>
          </a:ln>
          <a:effectLst/>
        </p:spPr>
        <p:txBody>
          <a:bodyPr wrap="square" lIns="0" tIns="0" rIns="0" bIns="0" numCol="1" anchor="ctr">
            <a:noAutofit/>
          </a:bodyPr>
          <a:lstStyle/>
          <a:p>
            <a:endParaRPr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Shape 762"/>
          <p:cNvSpPr/>
          <p:nvPr/>
        </p:nvSpPr>
        <p:spPr>
          <a:xfrm>
            <a:off x="3533050" y="2485743"/>
            <a:ext cx="882651" cy="882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Shape 763"/>
          <p:cNvSpPr/>
          <p:nvPr/>
        </p:nvSpPr>
        <p:spPr>
          <a:xfrm>
            <a:off x="4269650" y="3533493"/>
            <a:ext cx="1377950" cy="13779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Shape 764"/>
          <p:cNvSpPr/>
          <p:nvPr/>
        </p:nvSpPr>
        <p:spPr>
          <a:xfrm>
            <a:off x="4695100" y="1603093"/>
            <a:ext cx="1117601" cy="1117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Shape 765"/>
          <p:cNvSpPr/>
          <p:nvPr/>
        </p:nvSpPr>
        <p:spPr>
          <a:xfrm>
            <a:off x="7101750" y="1603093"/>
            <a:ext cx="1377950" cy="13779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Shape 766"/>
          <p:cNvSpPr/>
          <p:nvPr/>
        </p:nvSpPr>
        <p:spPr>
          <a:xfrm>
            <a:off x="6949350" y="3793843"/>
            <a:ext cx="1117601" cy="1117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Shape 767"/>
          <p:cNvSpPr/>
          <p:nvPr/>
        </p:nvSpPr>
        <p:spPr>
          <a:xfrm>
            <a:off x="8327300" y="2981043"/>
            <a:ext cx="882651" cy="882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12700">
            <a:miter lim="400000"/>
          </a:ln>
        </p:spPr>
        <p:txBody>
          <a:bodyPr lIns="0" tIns="0" rIns="0" bIns="0" anchor="ctr"/>
          <a:lstStyle/>
          <a:p>
            <a:pPr algn="ctr" defTabSz="292100"/>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Shape 768"/>
          <p:cNvSpPr/>
          <p:nvPr/>
        </p:nvSpPr>
        <p:spPr>
          <a:xfrm>
            <a:off x="8930550" y="2161893"/>
            <a:ext cx="558801" cy="558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Shape 769"/>
          <p:cNvSpPr/>
          <p:nvPr/>
        </p:nvSpPr>
        <p:spPr>
          <a:xfrm>
            <a:off x="9483000" y="3419193"/>
            <a:ext cx="882650" cy="8826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Shape 770"/>
          <p:cNvSpPr/>
          <p:nvPr/>
        </p:nvSpPr>
        <p:spPr>
          <a:xfrm>
            <a:off x="2650400" y="1603093"/>
            <a:ext cx="882650" cy="8826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6005A6"/>
              </a:gs>
              <a:gs pos="33000">
                <a:srgbClr val="4785C9"/>
              </a:gs>
              <a:gs pos="38000">
                <a:srgbClr val="7892F4"/>
              </a:gs>
              <a:gs pos="68000">
                <a:srgbClr val="B666FB"/>
              </a:gs>
              <a:gs pos="23000">
                <a:srgbClr val="4D61CA"/>
              </a:gs>
              <a:gs pos="100000">
                <a:srgbClr val="6005A6"/>
              </a:gs>
            </a:gsLst>
            <a:lin ang="5400000" scaled="0"/>
          </a:gradFill>
          <a:ln w="12700">
            <a:miter lim="400000"/>
          </a:ln>
        </p:spPr>
        <p:txBody>
          <a:bodyPr lIns="0" tIns="0" rIns="0" bIns="0" anchor="ctr"/>
          <a:lstStyle/>
          <a:p>
            <a:pPr algn="ctr" defTabSz="2921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Shape 771"/>
          <p:cNvSpPr/>
          <p:nvPr/>
        </p:nvSpPr>
        <p:spPr>
          <a:xfrm>
            <a:off x="3209200" y="3666843"/>
            <a:ext cx="558801" cy="558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12700">
            <a:miter lim="400000"/>
          </a:ln>
        </p:spPr>
        <p:txBody>
          <a:bodyPr lIns="0" tIns="0" rIns="0" bIns="0" anchor="ctr"/>
          <a:lstStyle/>
          <a:p>
            <a:pPr algn="ctr" defTabSz="292100"/>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Shape 772"/>
          <p:cNvSpPr/>
          <p:nvPr/>
        </p:nvSpPr>
        <p:spPr>
          <a:xfrm>
            <a:off x="6092100" y="4460593"/>
            <a:ext cx="558801" cy="558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12700">
            <a:miter lim="400000"/>
          </a:ln>
        </p:spPr>
        <p:txBody>
          <a:bodyPr lIns="0" tIns="0" rIns="0" bIns="0" anchor="ctr"/>
          <a:lstStyle/>
          <a:p>
            <a:pPr algn="ctr" defTabSz="2921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Shape 773"/>
          <p:cNvSpPr/>
          <p:nvPr/>
        </p:nvSpPr>
        <p:spPr>
          <a:xfrm>
            <a:off x="6092100" y="1603093"/>
            <a:ext cx="558801" cy="558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12700">
            <a:miter lim="400000"/>
          </a:ln>
        </p:spPr>
        <p:txBody>
          <a:bodyPr lIns="0" tIns="0" rIns="0" bIns="0" anchor="ctr"/>
          <a:lstStyle/>
          <a:p>
            <a:pPr algn="ctr" defTabSz="292100"/>
            <a:endParaRPr sz="2000" kern="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Shape 775"/>
          <p:cNvSpPr/>
          <p:nvPr/>
        </p:nvSpPr>
        <p:spPr>
          <a:xfrm>
            <a:off x="4771301" y="1924681"/>
            <a:ext cx="952500" cy="430887"/>
          </a:xfrm>
          <a:prstGeom prst="rect">
            <a:avLst/>
          </a:prstGeom>
          <a:noFill/>
          <a:ln w="12700" cap="flat">
            <a:noFill/>
            <a:miter lim="400000"/>
          </a:ln>
          <a:effec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400" kern="0" spc="36"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Click.</a:t>
            </a:r>
            <a:endParaRPr lang="en-US" altLang="zh-CN" sz="1400" kern="0" spc="36"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defTabSz="412750">
              <a:defRPr sz="1800" spc="0">
                <a:solidFill>
                  <a:srgbClr val="000000"/>
                </a:solidFill>
              </a:defRPr>
            </a:pPr>
            <a:r>
              <a:rPr lang="zh-CN" altLang="en-US" sz="1400" kern="0" spc="36"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Edit the title.</a:t>
            </a:r>
            <a:endParaRPr sz="1400" kern="0" spc="36"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Shape 779"/>
          <p:cNvSpPr/>
          <p:nvPr/>
        </p:nvSpPr>
        <p:spPr>
          <a:xfrm>
            <a:off x="8295550" y="3327836"/>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Edit the title.</a:t>
            </a:r>
            <a:endParaRPr sz="1200" kern="0" spc="2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Shape 780"/>
          <p:cNvSpPr/>
          <p:nvPr/>
        </p:nvSpPr>
        <p:spPr>
          <a:xfrm>
            <a:off x="9457600" y="3765986"/>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Edit the title.</a:t>
            </a:r>
            <a:endParaRPr sz="1200" kern="0" spc="24"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Shape 781"/>
          <p:cNvSpPr/>
          <p:nvPr/>
        </p:nvSpPr>
        <p:spPr>
          <a:xfrm>
            <a:off x="3503349" y="2834789"/>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Edit the title.</a:t>
            </a:r>
          </a:p>
        </p:txBody>
      </p:sp>
      <p:sp>
        <p:nvSpPr>
          <p:cNvPr id="39" name="Shape 782"/>
          <p:cNvSpPr/>
          <p:nvPr/>
        </p:nvSpPr>
        <p:spPr>
          <a:xfrm>
            <a:off x="2618650" y="1958489"/>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Edit the title.</a:t>
            </a:r>
          </a:p>
        </p:txBody>
      </p:sp>
      <p:sp>
        <p:nvSpPr>
          <p:cNvPr id="41" name="Shape 783"/>
          <p:cNvSpPr/>
          <p:nvPr/>
        </p:nvSpPr>
        <p:spPr>
          <a:xfrm>
            <a:off x="5895250" y="1801787"/>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p>
        </p:txBody>
      </p:sp>
      <p:sp>
        <p:nvSpPr>
          <p:cNvPr id="42" name="Shape 784"/>
          <p:cNvSpPr/>
          <p:nvPr/>
        </p:nvSpPr>
        <p:spPr>
          <a:xfrm>
            <a:off x="5901600" y="4657034"/>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p>
        </p:txBody>
      </p:sp>
      <p:sp>
        <p:nvSpPr>
          <p:cNvPr id="43" name="Shape 785"/>
          <p:cNvSpPr/>
          <p:nvPr/>
        </p:nvSpPr>
        <p:spPr>
          <a:xfrm>
            <a:off x="8733700" y="2354237"/>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Title.</a:t>
            </a:r>
          </a:p>
        </p:txBody>
      </p:sp>
      <p:sp>
        <p:nvSpPr>
          <p:cNvPr id="44" name="Shape 786"/>
          <p:cNvSpPr/>
          <p:nvPr/>
        </p:nvSpPr>
        <p:spPr>
          <a:xfrm>
            <a:off x="3012350" y="3852837"/>
            <a:ext cx="952500" cy="184666"/>
          </a:xfrm>
          <a:prstGeom prst="rect">
            <a:avLst/>
          </a:prstGeom>
          <a:noFill/>
          <a:ln w="12700" cap="flat">
            <a:noFill/>
            <a:miter lim="400000"/>
          </a:ln>
          <a:effec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algn="ctr" defTabSz="412750">
              <a:defRPr sz="1800" spc="0">
                <a:solidFill>
                  <a:srgbClr val="000000"/>
                </a:solidFill>
              </a:defRPr>
            </a:pPr>
            <a:r>
              <a:rPr lang="zh-CN" altLang="en-US" sz="1200" kern="0" spc="2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Arial" panose="020B0604020202020204" pitchFamily="34" charset="0"/>
              </a:rPr>
              <a:t>Title.</a:t>
            </a:r>
          </a:p>
        </p:txBody>
      </p:sp>
      <p:grpSp>
        <p:nvGrpSpPr>
          <p:cNvPr id="45" name="组合 44"/>
          <p:cNvGrpSpPr/>
          <p:nvPr/>
        </p:nvGrpSpPr>
        <p:grpSpPr>
          <a:xfrm>
            <a:off x="6039166" y="2948082"/>
            <a:ext cx="662534" cy="552945"/>
            <a:chOff x="8147050" y="5156201"/>
            <a:chExt cx="211137" cy="176213"/>
          </a:xfrm>
          <a:gradFill>
            <a:gsLst>
              <a:gs pos="0">
                <a:srgbClr val="6005A6"/>
              </a:gs>
              <a:gs pos="33000">
                <a:srgbClr val="4785C9"/>
              </a:gs>
              <a:gs pos="38000">
                <a:srgbClr val="7892F4"/>
              </a:gs>
              <a:gs pos="68000">
                <a:srgbClr val="B666FB"/>
              </a:gs>
              <a:gs pos="23000">
                <a:srgbClr val="4D61CA"/>
              </a:gs>
              <a:gs pos="100000">
                <a:srgbClr val="6005A6"/>
              </a:gs>
            </a:gsLst>
            <a:lin ang="5400000" scaled="0"/>
          </a:gradFill>
        </p:grpSpPr>
        <p:sp>
          <p:nvSpPr>
            <p:cNvPr id="46" name="Freeform 250@|5FFC:0|FBC:0|LFC:0|LBC:16777215"/>
            <p:cNvSpPr/>
            <p:nvPr/>
          </p:nvSpPr>
          <p:spPr bwMode="auto">
            <a:xfrm>
              <a:off x="8220075" y="5156201"/>
              <a:ext cx="138112" cy="149225"/>
            </a:xfrm>
            <a:custGeom>
              <a:avLst/>
              <a:gdLst>
                <a:gd name="T0" fmla="*/ 190 w 195"/>
                <a:gd name="T1" fmla="*/ 102 h 210"/>
                <a:gd name="T2" fmla="*/ 92 w 195"/>
                <a:gd name="T3" fmla="*/ 4 h 210"/>
                <a:gd name="T4" fmla="*/ 0 w 195"/>
                <a:gd name="T5" fmla="*/ 30 h 210"/>
                <a:gd name="T6" fmla="*/ 15 w 195"/>
                <a:gd name="T7" fmla="*/ 30 h 210"/>
                <a:gd name="T8" fmla="*/ 94 w 195"/>
                <a:gd name="T9" fmla="*/ 54 h 210"/>
                <a:gd name="T10" fmla="*/ 135 w 195"/>
                <a:gd name="T11" fmla="*/ 120 h 210"/>
                <a:gd name="T12" fmla="*/ 116 w 195"/>
                <a:gd name="T13" fmla="*/ 187 h 210"/>
                <a:gd name="T14" fmla="*/ 168 w 195"/>
                <a:gd name="T15" fmla="*/ 198 h 210"/>
                <a:gd name="T16" fmla="*/ 147 w 195"/>
                <a:gd name="T17" fmla="*/ 161 h 210"/>
                <a:gd name="T18" fmla="*/ 190 w 195"/>
                <a:gd name="T19" fmla="*/ 1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10">
                  <a:moveTo>
                    <a:pt x="190" y="102"/>
                  </a:moveTo>
                  <a:cubicBezTo>
                    <a:pt x="195" y="54"/>
                    <a:pt x="152" y="10"/>
                    <a:pt x="92" y="4"/>
                  </a:cubicBezTo>
                  <a:cubicBezTo>
                    <a:pt x="56" y="0"/>
                    <a:pt x="22" y="11"/>
                    <a:pt x="0" y="30"/>
                  </a:cubicBezTo>
                  <a:cubicBezTo>
                    <a:pt x="5" y="30"/>
                    <a:pt x="10" y="30"/>
                    <a:pt x="15" y="30"/>
                  </a:cubicBezTo>
                  <a:cubicBezTo>
                    <a:pt x="44" y="30"/>
                    <a:pt x="72" y="38"/>
                    <a:pt x="94" y="54"/>
                  </a:cubicBezTo>
                  <a:cubicBezTo>
                    <a:pt x="118" y="71"/>
                    <a:pt x="132" y="94"/>
                    <a:pt x="135" y="120"/>
                  </a:cubicBezTo>
                  <a:cubicBezTo>
                    <a:pt x="138" y="143"/>
                    <a:pt x="131" y="167"/>
                    <a:pt x="116" y="187"/>
                  </a:cubicBezTo>
                  <a:cubicBezTo>
                    <a:pt x="147" y="210"/>
                    <a:pt x="175" y="203"/>
                    <a:pt x="168" y="198"/>
                  </a:cubicBezTo>
                  <a:cubicBezTo>
                    <a:pt x="150" y="185"/>
                    <a:pt x="146" y="171"/>
                    <a:pt x="147" y="161"/>
                  </a:cubicBezTo>
                  <a:cubicBezTo>
                    <a:pt x="171" y="148"/>
                    <a:pt x="187" y="127"/>
                    <a:pt x="19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Freeform 251@|5FFC:0|FBC:0|LFC:0|LBC:16777215"/>
            <p:cNvSpPr/>
            <p:nvPr/>
          </p:nvSpPr>
          <p:spPr bwMode="auto">
            <a:xfrm>
              <a:off x="8147050" y="5191126"/>
              <a:ext cx="160337" cy="141288"/>
            </a:xfrm>
            <a:custGeom>
              <a:avLst/>
              <a:gdLst>
                <a:gd name="T0" fmla="*/ 221 w 227"/>
                <a:gd name="T1" fmla="*/ 74 h 200"/>
                <a:gd name="T2" fmla="*/ 119 w 227"/>
                <a:gd name="T3" fmla="*/ 0 h 200"/>
                <a:gd name="T4" fmla="*/ 103 w 227"/>
                <a:gd name="T5" fmla="*/ 1 h 200"/>
                <a:gd name="T6" fmla="*/ 6 w 227"/>
                <a:gd name="T7" fmla="*/ 98 h 200"/>
                <a:gd name="T8" fmla="*/ 48 w 227"/>
                <a:gd name="T9" fmla="*/ 158 h 200"/>
                <a:gd name="T10" fmla="*/ 27 w 227"/>
                <a:gd name="T11" fmla="*/ 195 h 200"/>
                <a:gd name="T12" fmla="*/ 36 w 227"/>
                <a:gd name="T13" fmla="*/ 200 h 200"/>
                <a:gd name="T14" fmla="*/ 92 w 227"/>
                <a:gd name="T15" fmla="*/ 172 h 200"/>
                <a:gd name="T16" fmla="*/ 108 w 227"/>
                <a:gd name="T17" fmla="*/ 173 h 200"/>
                <a:gd name="T18" fmla="*/ 123 w 227"/>
                <a:gd name="T19" fmla="*/ 172 h 200"/>
                <a:gd name="T20" fmla="*/ 221 w 227"/>
                <a:gd name="T21"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00">
                  <a:moveTo>
                    <a:pt x="221" y="74"/>
                  </a:moveTo>
                  <a:cubicBezTo>
                    <a:pt x="216" y="31"/>
                    <a:pt x="172" y="0"/>
                    <a:pt x="119" y="0"/>
                  </a:cubicBezTo>
                  <a:cubicBezTo>
                    <a:pt x="114" y="0"/>
                    <a:pt x="108" y="0"/>
                    <a:pt x="103" y="1"/>
                  </a:cubicBezTo>
                  <a:cubicBezTo>
                    <a:pt x="44" y="7"/>
                    <a:pt x="0" y="51"/>
                    <a:pt x="6" y="98"/>
                  </a:cubicBezTo>
                  <a:cubicBezTo>
                    <a:pt x="8" y="123"/>
                    <a:pt x="25" y="144"/>
                    <a:pt x="48" y="158"/>
                  </a:cubicBezTo>
                  <a:cubicBezTo>
                    <a:pt x="49" y="168"/>
                    <a:pt x="45" y="182"/>
                    <a:pt x="27" y="195"/>
                  </a:cubicBezTo>
                  <a:cubicBezTo>
                    <a:pt x="24" y="197"/>
                    <a:pt x="28" y="200"/>
                    <a:pt x="36" y="200"/>
                  </a:cubicBezTo>
                  <a:cubicBezTo>
                    <a:pt x="49" y="200"/>
                    <a:pt x="71" y="194"/>
                    <a:pt x="92" y="172"/>
                  </a:cubicBezTo>
                  <a:cubicBezTo>
                    <a:pt x="97" y="173"/>
                    <a:pt x="103" y="173"/>
                    <a:pt x="108" y="173"/>
                  </a:cubicBezTo>
                  <a:cubicBezTo>
                    <a:pt x="113" y="173"/>
                    <a:pt x="118" y="173"/>
                    <a:pt x="123" y="172"/>
                  </a:cubicBezTo>
                  <a:cubicBezTo>
                    <a:pt x="183" y="165"/>
                    <a:pt x="227" y="122"/>
                    <a:pt x="22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48" name="TextBox 13"/>
          <p:cNvSpPr txBox="1"/>
          <p:nvPr/>
        </p:nvSpPr>
        <p:spPr>
          <a:xfrm>
            <a:off x="7363861" y="1845770"/>
            <a:ext cx="1061362" cy="738664"/>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Click to edit the title.</a:t>
            </a:r>
          </a:p>
        </p:txBody>
      </p:sp>
      <p:sp>
        <p:nvSpPr>
          <p:cNvPr id="49" name="TextBox 13"/>
          <p:cNvSpPr txBox="1"/>
          <p:nvPr/>
        </p:nvSpPr>
        <p:spPr>
          <a:xfrm>
            <a:off x="7138398" y="4081800"/>
            <a:ext cx="1952995" cy="541687"/>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Click.</a:t>
            </a:r>
            <a:endParaRPr lang="en-US" altLang="zh-CN"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660">
              <a:spcBef>
                <a:spcPct val="20000"/>
              </a:spcBef>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Edit the title.</a:t>
            </a:r>
            <a:endParaRPr 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0" name="TextBox 13"/>
          <p:cNvSpPr txBox="1"/>
          <p:nvPr/>
        </p:nvSpPr>
        <p:spPr>
          <a:xfrm>
            <a:off x="4572806" y="3951625"/>
            <a:ext cx="1385944" cy="541687"/>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Click.</a:t>
            </a:r>
            <a:endParaRPr lang="en-US" altLang="zh-CN"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6660">
              <a:spcBef>
                <a:spcPct val="20000"/>
              </a:spcBef>
              <a:defRPr/>
            </a:pPr>
            <a:r>
              <a:rPr lang="zh-CN" alt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Edit the title.</a:t>
            </a:r>
            <a:endParaRPr lang="en-US" sz="1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1" name="文本框 18"/>
          <p:cNvSpPr txBox="1">
            <a:spLocks noChangeArrowheads="1"/>
          </p:cNvSpPr>
          <p:nvPr/>
        </p:nvSpPr>
        <p:spPr bwMode="auto">
          <a:xfrm>
            <a:off x="2786380" y="5314950"/>
            <a:ext cx="7395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Click enter the details to add your specifics. Click enter the details to add your specifics.</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fltVal val="0"/>
                                          </p:val>
                                        </p:tav>
                                        <p:tav tm="100000">
                                          <p:val>
                                            <p:strVal val="#ppt_h"/>
                                          </p:val>
                                        </p:tav>
                                      </p:tavLst>
                                    </p:anim>
                                    <p:anim calcmode="lin" valueType="num">
                                      <p:cBhvr>
                                        <p:cTn id="63" dur="1000" fill="hold"/>
                                        <p:tgtEl>
                                          <p:spTgt spid="15"/>
                                        </p:tgtEl>
                                        <p:attrNameLst>
                                          <p:attrName>style.rotation</p:attrName>
                                        </p:attrNameLst>
                                      </p:cBhvr>
                                      <p:tavLst>
                                        <p:tav tm="0">
                                          <p:val>
                                            <p:fltVal val="90"/>
                                          </p:val>
                                        </p:tav>
                                        <p:tav tm="100000">
                                          <p:val>
                                            <p:fltVal val="0"/>
                                          </p:val>
                                        </p:tav>
                                      </p:tavLst>
                                    </p:anim>
                                    <p:animEffect transition="in" filter="fade">
                                      <p:cBhvr>
                                        <p:cTn id="64" dur="1000"/>
                                        <p:tgtEl>
                                          <p:spTgt spid="15"/>
                                        </p:tgtEl>
                                      </p:cBhvr>
                                    </p:animEffect>
                                  </p:childTnLst>
                                </p:cTn>
                              </p:par>
                              <p:par>
                                <p:cTn id="65" presetID="3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1000" fill="hold"/>
                                        <p:tgtEl>
                                          <p:spTgt spid="5"/>
                                        </p:tgtEl>
                                        <p:attrNameLst>
                                          <p:attrName>ppt_w</p:attrName>
                                        </p:attrNameLst>
                                      </p:cBhvr>
                                      <p:tavLst>
                                        <p:tav tm="0">
                                          <p:val>
                                            <p:fltVal val="0"/>
                                          </p:val>
                                        </p:tav>
                                        <p:tav tm="100000">
                                          <p:val>
                                            <p:strVal val="#ppt_w"/>
                                          </p:val>
                                        </p:tav>
                                      </p:tavLst>
                                    </p:anim>
                                    <p:anim calcmode="lin" valueType="num">
                                      <p:cBhvr>
                                        <p:cTn id="74" dur="1000" fill="hold"/>
                                        <p:tgtEl>
                                          <p:spTgt spid="5"/>
                                        </p:tgtEl>
                                        <p:attrNameLst>
                                          <p:attrName>ppt_h</p:attrName>
                                        </p:attrNameLst>
                                      </p:cBhvr>
                                      <p:tavLst>
                                        <p:tav tm="0">
                                          <p:val>
                                            <p:fltVal val="0"/>
                                          </p:val>
                                        </p:tav>
                                        <p:tav tm="100000">
                                          <p:val>
                                            <p:strVal val="#ppt_h"/>
                                          </p:val>
                                        </p:tav>
                                      </p:tavLst>
                                    </p:anim>
                                    <p:anim calcmode="lin" valueType="num">
                                      <p:cBhvr>
                                        <p:cTn id="75" dur="1000" fill="hold"/>
                                        <p:tgtEl>
                                          <p:spTgt spid="5"/>
                                        </p:tgtEl>
                                        <p:attrNameLst>
                                          <p:attrName>style.rotation</p:attrName>
                                        </p:attrNameLst>
                                      </p:cBhvr>
                                      <p:tavLst>
                                        <p:tav tm="0">
                                          <p:val>
                                            <p:fltVal val="90"/>
                                          </p:val>
                                        </p:tav>
                                        <p:tav tm="100000">
                                          <p:val>
                                            <p:fltVal val="0"/>
                                          </p:val>
                                        </p:tav>
                                      </p:tavLst>
                                    </p:anim>
                                    <p:animEffect transition="in" filter="fade">
                                      <p:cBhvr>
                                        <p:cTn id="76" dur="1000"/>
                                        <p:tgtEl>
                                          <p:spTgt spid="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1000" fill="hold"/>
                                        <p:tgtEl>
                                          <p:spTgt spid="20"/>
                                        </p:tgtEl>
                                        <p:attrNameLst>
                                          <p:attrName>ppt_w</p:attrName>
                                        </p:attrNameLst>
                                      </p:cBhvr>
                                      <p:tavLst>
                                        <p:tav tm="0">
                                          <p:val>
                                            <p:fltVal val="0"/>
                                          </p:val>
                                        </p:tav>
                                        <p:tav tm="100000">
                                          <p:val>
                                            <p:strVal val="#ppt_w"/>
                                          </p:val>
                                        </p:tav>
                                      </p:tavLst>
                                    </p:anim>
                                    <p:anim calcmode="lin" valueType="num">
                                      <p:cBhvr>
                                        <p:cTn id="80" dur="1000" fill="hold"/>
                                        <p:tgtEl>
                                          <p:spTgt spid="20"/>
                                        </p:tgtEl>
                                        <p:attrNameLst>
                                          <p:attrName>ppt_h</p:attrName>
                                        </p:attrNameLst>
                                      </p:cBhvr>
                                      <p:tavLst>
                                        <p:tav tm="0">
                                          <p:val>
                                            <p:fltVal val="0"/>
                                          </p:val>
                                        </p:tav>
                                        <p:tav tm="100000">
                                          <p:val>
                                            <p:strVal val="#ppt_h"/>
                                          </p:val>
                                        </p:tav>
                                      </p:tavLst>
                                    </p:anim>
                                    <p:anim calcmode="lin" valueType="num">
                                      <p:cBhvr>
                                        <p:cTn id="81" dur="1000" fill="hold"/>
                                        <p:tgtEl>
                                          <p:spTgt spid="20"/>
                                        </p:tgtEl>
                                        <p:attrNameLst>
                                          <p:attrName>style.rotation</p:attrName>
                                        </p:attrNameLst>
                                      </p:cBhvr>
                                      <p:tavLst>
                                        <p:tav tm="0">
                                          <p:val>
                                            <p:fltVal val="90"/>
                                          </p:val>
                                        </p:tav>
                                        <p:tav tm="100000">
                                          <p:val>
                                            <p:fltVal val="0"/>
                                          </p:val>
                                        </p:tav>
                                      </p:tavLst>
                                    </p:anim>
                                    <p:animEffect transition="in" filter="fade">
                                      <p:cBhvr>
                                        <p:cTn id="82" dur="1000"/>
                                        <p:tgtEl>
                                          <p:spTgt spid="2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ppt_w</p:attrName>
                                        </p:attrNameLst>
                                      </p:cBhvr>
                                      <p:tavLst>
                                        <p:tav tm="0">
                                          <p:val>
                                            <p:fltVal val="0"/>
                                          </p:val>
                                        </p:tav>
                                        <p:tav tm="100000">
                                          <p:val>
                                            <p:strVal val="#ppt_w"/>
                                          </p:val>
                                        </p:tav>
                                      </p:tavLst>
                                    </p:anim>
                                    <p:anim calcmode="lin" valueType="num">
                                      <p:cBhvr>
                                        <p:cTn id="86" dur="1000" fill="hold"/>
                                        <p:tgtEl>
                                          <p:spTgt spid="21"/>
                                        </p:tgtEl>
                                        <p:attrNameLst>
                                          <p:attrName>ppt_h</p:attrName>
                                        </p:attrNameLst>
                                      </p:cBhvr>
                                      <p:tavLst>
                                        <p:tav tm="0">
                                          <p:val>
                                            <p:fltVal val="0"/>
                                          </p:val>
                                        </p:tav>
                                        <p:tav tm="100000">
                                          <p:val>
                                            <p:strVal val="#ppt_h"/>
                                          </p:val>
                                        </p:tav>
                                      </p:tavLst>
                                    </p:anim>
                                    <p:anim calcmode="lin" valueType="num">
                                      <p:cBhvr>
                                        <p:cTn id="87" dur="1000" fill="hold"/>
                                        <p:tgtEl>
                                          <p:spTgt spid="21"/>
                                        </p:tgtEl>
                                        <p:attrNameLst>
                                          <p:attrName>style.rotation</p:attrName>
                                        </p:attrNameLst>
                                      </p:cBhvr>
                                      <p:tavLst>
                                        <p:tav tm="0">
                                          <p:val>
                                            <p:fltVal val="90"/>
                                          </p:val>
                                        </p:tav>
                                        <p:tav tm="100000">
                                          <p:val>
                                            <p:fltVal val="0"/>
                                          </p:val>
                                        </p:tav>
                                      </p:tavLst>
                                    </p:anim>
                                    <p:animEffect transition="in" filter="fade">
                                      <p:cBhvr>
                                        <p:cTn id="88" dur="1000"/>
                                        <p:tgtEl>
                                          <p:spTgt spid="2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1000" fill="hold"/>
                                        <p:tgtEl>
                                          <p:spTgt spid="22"/>
                                        </p:tgtEl>
                                        <p:attrNameLst>
                                          <p:attrName>ppt_w</p:attrName>
                                        </p:attrNameLst>
                                      </p:cBhvr>
                                      <p:tavLst>
                                        <p:tav tm="0">
                                          <p:val>
                                            <p:fltVal val="0"/>
                                          </p:val>
                                        </p:tav>
                                        <p:tav tm="100000">
                                          <p:val>
                                            <p:strVal val="#ppt_w"/>
                                          </p:val>
                                        </p:tav>
                                      </p:tavLst>
                                    </p:anim>
                                    <p:anim calcmode="lin" valueType="num">
                                      <p:cBhvr>
                                        <p:cTn id="92" dur="1000" fill="hold"/>
                                        <p:tgtEl>
                                          <p:spTgt spid="22"/>
                                        </p:tgtEl>
                                        <p:attrNameLst>
                                          <p:attrName>ppt_h</p:attrName>
                                        </p:attrNameLst>
                                      </p:cBhvr>
                                      <p:tavLst>
                                        <p:tav tm="0">
                                          <p:val>
                                            <p:fltVal val="0"/>
                                          </p:val>
                                        </p:tav>
                                        <p:tav tm="100000">
                                          <p:val>
                                            <p:strVal val="#ppt_h"/>
                                          </p:val>
                                        </p:tav>
                                      </p:tavLst>
                                    </p:anim>
                                    <p:anim calcmode="lin" valueType="num">
                                      <p:cBhvr>
                                        <p:cTn id="93" dur="1000" fill="hold"/>
                                        <p:tgtEl>
                                          <p:spTgt spid="22"/>
                                        </p:tgtEl>
                                        <p:attrNameLst>
                                          <p:attrName>style.rotation</p:attrName>
                                        </p:attrNameLst>
                                      </p:cBhvr>
                                      <p:tavLst>
                                        <p:tav tm="0">
                                          <p:val>
                                            <p:fltVal val="90"/>
                                          </p:val>
                                        </p:tav>
                                        <p:tav tm="100000">
                                          <p:val>
                                            <p:fltVal val="0"/>
                                          </p:val>
                                        </p:tav>
                                      </p:tavLst>
                                    </p:anim>
                                    <p:animEffect transition="in" filter="fade">
                                      <p:cBhvr>
                                        <p:cTn id="94" dur="1000"/>
                                        <p:tgtEl>
                                          <p:spTgt spid="2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1000" fill="hold"/>
                                        <p:tgtEl>
                                          <p:spTgt spid="24"/>
                                        </p:tgtEl>
                                        <p:attrNameLst>
                                          <p:attrName>ppt_w</p:attrName>
                                        </p:attrNameLst>
                                      </p:cBhvr>
                                      <p:tavLst>
                                        <p:tav tm="0">
                                          <p:val>
                                            <p:fltVal val="0"/>
                                          </p:val>
                                        </p:tav>
                                        <p:tav tm="100000">
                                          <p:val>
                                            <p:strVal val="#ppt_w"/>
                                          </p:val>
                                        </p:tav>
                                      </p:tavLst>
                                    </p:anim>
                                    <p:anim calcmode="lin" valueType="num">
                                      <p:cBhvr>
                                        <p:cTn id="104" dur="1000" fill="hold"/>
                                        <p:tgtEl>
                                          <p:spTgt spid="24"/>
                                        </p:tgtEl>
                                        <p:attrNameLst>
                                          <p:attrName>ppt_h</p:attrName>
                                        </p:attrNameLst>
                                      </p:cBhvr>
                                      <p:tavLst>
                                        <p:tav tm="0">
                                          <p:val>
                                            <p:fltVal val="0"/>
                                          </p:val>
                                        </p:tav>
                                        <p:tav tm="100000">
                                          <p:val>
                                            <p:strVal val="#ppt_h"/>
                                          </p:val>
                                        </p:tav>
                                      </p:tavLst>
                                    </p:anim>
                                    <p:anim calcmode="lin" valueType="num">
                                      <p:cBhvr>
                                        <p:cTn id="105" dur="1000" fill="hold"/>
                                        <p:tgtEl>
                                          <p:spTgt spid="24"/>
                                        </p:tgtEl>
                                        <p:attrNameLst>
                                          <p:attrName>style.rotation</p:attrName>
                                        </p:attrNameLst>
                                      </p:cBhvr>
                                      <p:tavLst>
                                        <p:tav tm="0">
                                          <p:val>
                                            <p:fltVal val="90"/>
                                          </p:val>
                                        </p:tav>
                                        <p:tav tm="100000">
                                          <p:val>
                                            <p:fltVal val="0"/>
                                          </p:val>
                                        </p:tav>
                                      </p:tavLst>
                                    </p:anim>
                                    <p:animEffect transition="in" filter="fade">
                                      <p:cBhvr>
                                        <p:cTn id="106" dur="1000"/>
                                        <p:tgtEl>
                                          <p:spTgt spid="2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1000" fill="hold"/>
                                        <p:tgtEl>
                                          <p:spTgt spid="26"/>
                                        </p:tgtEl>
                                        <p:attrNameLst>
                                          <p:attrName>ppt_w</p:attrName>
                                        </p:attrNameLst>
                                      </p:cBhvr>
                                      <p:tavLst>
                                        <p:tav tm="0">
                                          <p:val>
                                            <p:fltVal val="0"/>
                                          </p:val>
                                        </p:tav>
                                        <p:tav tm="100000">
                                          <p:val>
                                            <p:strVal val="#ppt_w"/>
                                          </p:val>
                                        </p:tav>
                                      </p:tavLst>
                                    </p:anim>
                                    <p:anim calcmode="lin" valueType="num">
                                      <p:cBhvr>
                                        <p:cTn id="110" dur="1000" fill="hold"/>
                                        <p:tgtEl>
                                          <p:spTgt spid="26"/>
                                        </p:tgtEl>
                                        <p:attrNameLst>
                                          <p:attrName>ppt_h</p:attrName>
                                        </p:attrNameLst>
                                      </p:cBhvr>
                                      <p:tavLst>
                                        <p:tav tm="0">
                                          <p:val>
                                            <p:fltVal val="0"/>
                                          </p:val>
                                        </p:tav>
                                        <p:tav tm="100000">
                                          <p:val>
                                            <p:strVal val="#ppt_h"/>
                                          </p:val>
                                        </p:tav>
                                      </p:tavLst>
                                    </p:anim>
                                    <p:anim calcmode="lin" valueType="num">
                                      <p:cBhvr>
                                        <p:cTn id="111" dur="1000" fill="hold"/>
                                        <p:tgtEl>
                                          <p:spTgt spid="26"/>
                                        </p:tgtEl>
                                        <p:attrNameLst>
                                          <p:attrName>style.rotation</p:attrName>
                                        </p:attrNameLst>
                                      </p:cBhvr>
                                      <p:tavLst>
                                        <p:tav tm="0">
                                          <p:val>
                                            <p:fltVal val="90"/>
                                          </p:val>
                                        </p:tav>
                                        <p:tav tm="100000">
                                          <p:val>
                                            <p:fltVal val="0"/>
                                          </p:val>
                                        </p:tav>
                                      </p:tavLst>
                                    </p:anim>
                                    <p:animEffect transition="in" filter="fade">
                                      <p:cBhvr>
                                        <p:cTn id="112" dur="1000"/>
                                        <p:tgtEl>
                                          <p:spTgt spid="26"/>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1000" fill="hold"/>
                                        <p:tgtEl>
                                          <p:spTgt spid="27"/>
                                        </p:tgtEl>
                                        <p:attrNameLst>
                                          <p:attrName>ppt_w</p:attrName>
                                        </p:attrNameLst>
                                      </p:cBhvr>
                                      <p:tavLst>
                                        <p:tav tm="0">
                                          <p:val>
                                            <p:fltVal val="0"/>
                                          </p:val>
                                        </p:tav>
                                        <p:tav tm="100000">
                                          <p:val>
                                            <p:strVal val="#ppt_w"/>
                                          </p:val>
                                        </p:tav>
                                      </p:tavLst>
                                    </p:anim>
                                    <p:anim calcmode="lin" valueType="num">
                                      <p:cBhvr>
                                        <p:cTn id="116" dur="1000" fill="hold"/>
                                        <p:tgtEl>
                                          <p:spTgt spid="27"/>
                                        </p:tgtEl>
                                        <p:attrNameLst>
                                          <p:attrName>ppt_h</p:attrName>
                                        </p:attrNameLst>
                                      </p:cBhvr>
                                      <p:tavLst>
                                        <p:tav tm="0">
                                          <p:val>
                                            <p:fltVal val="0"/>
                                          </p:val>
                                        </p:tav>
                                        <p:tav tm="100000">
                                          <p:val>
                                            <p:strVal val="#ppt_h"/>
                                          </p:val>
                                        </p:tav>
                                      </p:tavLst>
                                    </p:anim>
                                    <p:anim calcmode="lin" valueType="num">
                                      <p:cBhvr>
                                        <p:cTn id="117" dur="1000" fill="hold"/>
                                        <p:tgtEl>
                                          <p:spTgt spid="27"/>
                                        </p:tgtEl>
                                        <p:attrNameLst>
                                          <p:attrName>style.rotation</p:attrName>
                                        </p:attrNameLst>
                                      </p:cBhvr>
                                      <p:tavLst>
                                        <p:tav tm="0">
                                          <p:val>
                                            <p:fltVal val="90"/>
                                          </p:val>
                                        </p:tav>
                                        <p:tav tm="100000">
                                          <p:val>
                                            <p:fltVal val="0"/>
                                          </p:val>
                                        </p:tav>
                                      </p:tavLst>
                                    </p:anim>
                                    <p:animEffect transition="in" filter="fade">
                                      <p:cBhvr>
                                        <p:cTn id="118" dur="1000"/>
                                        <p:tgtEl>
                                          <p:spTgt spid="27"/>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1000" fill="hold"/>
                                        <p:tgtEl>
                                          <p:spTgt spid="29"/>
                                        </p:tgtEl>
                                        <p:attrNameLst>
                                          <p:attrName>ppt_w</p:attrName>
                                        </p:attrNameLst>
                                      </p:cBhvr>
                                      <p:tavLst>
                                        <p:tav tm="0">
                                          <p:val>
                                            <p:fltVal val="0"/>
                                          </p:val>
                                        </p:tav>
                                        <p:tav tm="100000">
                                          <p:val>
                                            <p:strVal val="#ppt_w"/>
                                          </p:val>
                                        </p:tav>
                                      </p:tavLst>
                                    </p:anim>
                                    <p:anim calcmode="lin" valueType="num">
                                      <p:cBhvr>
                                        <p:cTn id="122" dur="1000" fill="hold"/>
                                        <p:tgtEl>
                                          <p:spTgt spid="29"/>
                                        </p:tgtEl>
                                        <p:attrNameLst>
                                          <p:attrName>ppt_h</p:attrName>
                                        </p:attrNameLst>
                                      </p:cBhvr>
                                      <p:tavLst>
                                        <p:tav tm="0">
                                          <p:val>
                                            <p:fltVal val="0"/>
                                          </p:val>
                                        </p:tav>
                                        <p:tav tm="100000">
                                          <p:val>
                                            <p:strVal val="#ppt_h"/>
                                          </p:val>
                                        </p:tav>
                                      </p:tavLst>
                                    </p:anim>
                                    <p:anim calcmode="lin" valueType="num">
                                      <p:cBhvr>
                                        <p:cTn id="123" dur="1000" fill="hold"/>
                                        <p:tgtEl>
                                          <p:spTgt spid="29"/>
                                        </p:tgtEl>
                                        <p:attrNameLst>
                                          <p:attrName>style.rotation</p:attrName>
                                        </p:attrNameLst>
                                      </p:cBhvr>
                                      <p:tavLst>
                                        <p:tav tm="0">
                                          <p:val>
                                            <p:fltVal val="90"/>
                                          </p:val>
                                        </p:tav>
                                        <p:tav tm="100000">
                                          <p:val>
                                            <p:fltVal val="0"/>
                                          </p:val>
                                        </p:tav>
                                      </p:tavLst>
                                    </p:anim>
                                    <p:animEffect transition="in" filter="fade">
                                      <p:cBhvr>
                                        <p:cTn id="124" dur="1000"/>
                                        <p:tgtEl>
                                          <p:spTgt spid="29"/>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1000" fill="hold"/>
                                        <p:tgtEl>
                                          <p:spTgt spid="30"/>
                                        </p:tgtEl>
                                        <p:attrNameLst>
                                          <p:attrName>ppt_w</p:attrName>
                                        </p:attrNameLst>
                                      </p:cBhvr>
                                      <p:tavLst>
                                        <p:tav tm="0">
                                          <p:val>
                                            <p:fltVal val="0"/>
                                          </p:val>
                                        </p:tav>
                                        <p:tav tm="100000">
                                          <p:val>
                                            <p:strVal val="#ppt_w"/>
                                          </p:val>
                                        </p:tav>
                                      </p:tavLst>
                                    </p:anim>
                                    <p:anim calcmode="lin" valueType="num">
                                      <p:cBhvr>
                                        <p:cTn id="128" dur="1000" fill="hold"/>
                                        <p:tgtEl>
                                          <p:spTgt spid="30"/>
                                        </p:tgtEl>
                                        <p:attrNameLst>
                                          <p:attrName>ppt_h</p:attrName>
                                        </p:attrNameLst>
                                      </p:cBhvr>
                                      <p:tavLst>
                                        <p:tav tm="0">
                                          <p:val>
                                            <p:fltVal val="0"/>
                                          </p:val>
                                        </p:tav>
                                        <p:tav tm="100000">
                                          <p:val>
                                            <p:strVal val="#ppt_h"/>
                                          </p:val>
                                        </p:tav>
                                      </p:tavLst>
                                    </p:anim>
                                    <p:anim calcmode="lin" valueType="num">
                                      <p:cBhvr>
                                        <p:cTn id="129" dur="1000" fill="hold"/>
                                        <p:tgtEl>
                                          <p:spTgt spid="30"/>
                                        </p:tgtEl>
                                        <p:attrNameLst>
                                          <p:attrName>style.rotation</p:attrName>
                                        </p:attrNameLst>
                                      </p:cBhvr>
                                      <p:tavLst>
                                        <p:tav tm="0">
                                          <p:val>
                                            <p:fltVal val="90"/>
                                          </p:val>
                                        </p:tav>
                                        <p:tav tm="100000">
                                          <p:val>
                                            <p:fltVal val="0"/>
                                          </p:val>
                                        </p:tav>
                                      </p:tavLst>
                                    </p:anim>
                                    <p:animEffect transition="in" filter="fade">
                                      <p:cBhvr>
                                        <p:cTn id="130" dur="1000"/>
                                        <p:tgtEl>
                                          <p:spTgt spid="30"/>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1000" fill="hold"/>
                                        <p:tgtEl>
                                          <p:spTgt spid="32"/>
                                        </p:tgtEl>
                                        <p:attrNameLst>
                                          <p:attrName>ppt_w</p:attrName>
                                        </p:attrNameLst>
                                      </p:cBhvr>
                                      <p:tavLst>
                                        <p:tav tm="0">
                                          <p:val>
                                            <p:fltVal val="0"/>
                                          </p:val>
                                        </p:tav>
                                        <p:tav tm="100000">
                                          <p:val>
                                            <p:strVal val="#ppt_w"/>
                                          </p:val>
                                        </p:tav>
                                      </p:tavLst>
                                    </p:anim>
                                    <p:anim calcmode="lin" valueType="num">
                                      <p:cBhvr>
                                        <p:cTn id="140" dur="1000" fill="hold"/>
                                        <p:tgtEl>
                                          <p:spTgt spid="32"/>
                                        </p:tgtEl>
                                        <p:attrNameLst>
                                          <p:attrName>ppt_h</p:attrName>
                                        </p:attrNameLst>
                                      </p:cBhvr>
                                      <p:tavLst>
                                        <p:tav tm="0">
                                          <p:val>
                                            <p:fltVal val="0"/>
                                          </p:val>
                                        </p:tav>
                                        <p:tav tm="100000">
                                          <p:val>
                                            <p:strVal val="#ppt_h"/>
                                          </p:val>
                                        </p:tav>
                                      </p:tavLst>
                                    </p:anim>
                                    <p:anim calcmode="lin" valueType="num">
                                      <p:cBhvr>
                                        <p:cTn id="141" dur="1000" fill="hold"/>
                                        <p:tgtEl>
                                          <p:spTgt spid="32"/>
                                        </p:tgtEl>
                                        <p:attrNameLst>
                                          <p:attrName>style.rotation</p:attrName>
                                        </p:attrNameLst>
                                      </p:cBhvr>
                                      <p:tavLst>
                                        <p:tav tm="0">
                                          <p:val>
                                            <p:fltVal val="90"/>
                                          </p:val>
                                        </p:tav>
                                        <p:tav tm="100000">
                                          <p:val>
                                            <p:fltVal val="0"/>
                                          </p:val>
                                        </p:tav>
                                      </p:tavLst>
                                    </p:anim>
                                    <p:animEffect transition="in" filter="fade">
                                      <p:cBhvr>
                                        <p:cTn id="142" dur="1000"/>
                                        <p:tgtEl>
                                          <p:spTgt spid="32"/>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anim calcmode="lin" valueType="num">
                                      <p:cBhvr>
                                        <p:cTn id="145" dur="1000" fill="hold"/>
                                        <p:tgtEl>
                                          <p:spTgt spid="33"/>
                                        </p:tgtEl>
                                        <p:attrNameLst>
                                          <p:attrName>ppt_w</p:attrName>
                                        </p:attrNameLst>
                                      </p:cBhvr>
                                      <p:tavLst>
                                        <p:tav tm="0">
                                          <p:val>
                                            <p:fltVal val="0"/>
                                          </p:val>
                                        </p:tav>
                                        <p:tav tm="100000">
                                          <p:val>
                                            <p:strVal val="#ppt_w"/>
                                          </p:val>
                                        </p:tav>
                                      </p:tavLst>
                                    </p:anim>
                                    <p:anim calcmode="lin" valueType="num">
                                      <p:cBhvr>
                                        <p:cTn id="146" dur="1000" fill="hold"/>
                                        <p:tgtEl>
                                          <p:spTgt spid="33"/>
                                        </p:tgtEl>
                                        <p:attrNameLst>
                                          <p:attrName>ppt_h</p:attrName>
                                        </p:attrNameLst>
                                      </p:cBhvr>
                                      <p:tavLst>
                                        <p:tav tm="0">
                                          <p:val>
                                            <p:fltVal val="0"/>
                                          </p:val>
                                        </p:tav>
                                        <p:tav tm="100000">
                                          <p:val>
                                            <p:strVal val="#ppt_h"/>
                                          </p:val>
                                        </p:tav>
                                      </p:tavLst>
                                    </p:anim>
                                    <p:anim calcmode="lin" valueType="num">
                                      <p:cBhvr>
                                        <p:cTn id="147" dur="1000" fill="hold"/>
                                        <p:tgtEl>
                                          <p:spTgt spid="33"/>
                                        </p:tgtEl>
                                        <p:attrNameLst>
                                          <p:attrName>style.rotation</p:attrName>
                                        </p:attrNameLst>
                                      </p:cBhvr>
                                      <p:tavLst>
                                        <p:tav tm="0">
                                          <p:val>
                                            <p:fltVal val="90"/>
                                          </p:val>
                                        </p:tav>
                                        <p:tav tm="100000">
                                          <p:val>
                                            <p:fltVal val="0"/>
                                          </p:val>
                                        </p:tav>
                                      </p:tavLst>
                                    </p:anim>
                                    <p:animEffect transition="in" filter="fade">
                                      <p:cBhvr>
                                        <p:cTn id="148" dur="1000"/>
                                        <p:tgtEl>
                                          <p:spTgt spid="33"/>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1000" fill="hold"/>
                                        <p:tgtEl>
                                          <p:spTgt spid="34"/>
                                        </p:tgtEl>
                                        <p:attrNameLst>
                                          <p:attrName>ppt_w</p:attrName>
                                        </p:attrNameLst>
                                      </p:cBhvr>
                                      <p:tavLst>
                                        <p:tav tm="0">
                                          <p:val>
                                            <p:fltVal val="0"/>
                                          </p:val>
                                        </p:tav>
                                        <p:tav tm="100000">
                                          <p:val>
                                            <p:strVal val="#ppt_w"/>
                                          </p:val>
                                        </p:tav>
                                      </p:tavLst>
                                    </p:anim>
                                    <p:anim calcmode="lin" valueType="num">
                                      <p:cBhvr>
                                        <p:cTn id="152" dur="1000" fill="hold"/>
                                        <p:tgtEl>
                                          <p:spTgt spid="34"/>
                                        </p:tgtEl>
                                        <p:attrNameLst>
                                          <p:attrName>ppt_h</p:attrName>
                                        </p:attrNameLst>
                                      </p:cBhvr>
                                      <p:tavLst>
                                        <p:tav tm="0">
                                          <p:val>
                                            <p:fltVal val="0"/>
                                          </p:val>
                                        </p:tav>
                                        <p:tav tm="100000">
                                          <p:val>
                                            <p:strVal val="#ppt_h"/>
                                          </p:val>
                                        </p:tav>
                                      </p:tavLst>
                                    </p:anim>
                                    <p:anim calcmode="lin" valueType="num">
                                      <p:cBhvr>
                                        <p:cTn id="153" dur="1000" fill="hold"/>
                                        <p:tgtEl>
                                          <p:spTgt spid="34"/>
                                        </p:tgtEl>
                                        <p:attrNameLst>
                                          <p:attrName>style.rotation</p:attrName>
                                        </p:attrNameLst>
                                      </p:cBhvr>
                                      <p:tavLst>
                                        <p:tav tm="0">
                                          <p:val>
                                            <p:fltVal val="90"/>
                                          </p:val>
                                        </p:tav>
                                        <p:tav tm="100000">
                                          <p:val>
                                            <p:fltVal val="0"/>
                                          </p:val>
                                        </p:tav>
                                      </p:tavLst>
                                    </p:anim>
                                    <p:animEffect transition="in" filter="fade">
                                      <p:cBhvr>
                                        <p:cTn id="154" dur="1000"/>
                                        <p:tgtEl>
                                          <p:spTgt spid="34"/>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p:cTn id="157" dur="1000" fill="hold"/>
                                        <p:tgtEl>
                                          <p:spTgt spid="35"/>
                                        </p:tgtEl>
                                        <p:attrNameLst>
                                          <p:attrName>ppt_w</p:attrName>
                                        </p:attrNameLst>
                                      </p:cBhvr>
                                      <p:tavLst>
                                        <p:tav tm="0">
                                          <p:val>
                                            <p:fltVal val="0"/>
                                          </p:val>
                                        </p:tav>
                                        <p:tav tm="100000">
                                          <p:val>
                                            <p:strVal val="#ppt_w"/>
                                          </p:val>
                                        </p:tav>
                                      </p:tavLst>
                                    </p:anim>
                                    <p:anim calcmode="lin" valueType="num">
                                      <p:cBhvr>
                                        <p:cTn id="158" dur="1000" fill="hold"/>
                                        <p:tgtEl>
                                          <p:spTgt spid="35"/>
                                        </p:tgtEl>
                                        <p:attrNameLst>
                                          <p:attrName>ppt_h</p:attrName>
                                        </p:attrNameLst>
                                      </p:cBhvr>
                                      <p:tavLst>
                                        <p:tav tm="0">
                                          <p:val>
                                            <p:fltVal val="0"/>
                                          </p:val>
                                        </p:tav>
                                        <p:tav tm="100000">
                                          <p:val>
                                            <p:strVal val="#ppt_h"/>
                                          </p:val>
                                        </p:tav>
                                      </p:tavLst>
                                    </p:anim>
                                    <p:anim calcmode="lin" valueType="num">
                                      <p:cBhvr>
                                        <p:cTn id="159" dur="1000" fill="hold"/>
                                        <p:tgtEl>
                                          <p:spTgt spid="35"/>
                                        </p:tgtEl>
                                        <p:attrNameLst>
                                          <p:attrName>style.rotation</p:attrName>
                                        </p:attrNameLst>
                                      </p:cBhvr>
                                      <p:tavLst>
                                        <p:tav tm="0">
                                          <p:val>
                                            <p:fltVal val="90"/>
                                          </p:val>
                                        </p:tav>
                                        <p:tav tm="100000">
                                          <p:val>
                                            <p:fltVal val="0"/>
                                          </p:val>
                                        </p:tav>
                                      </p:tavLst>
                                    </p:anim>
                                    <p:animEffect transition="in" filter="fade">
                                      <p:cBhvr>
                                        <p:cTn id="160" dur="1000"/>
                                        <p:tgtEl>
                                          <p:spTgt spid="35"/>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1000" fill="hold"/>
                                        <p:tgtEl>
                                          <p:spTgt spid="36"/>
                                        </p:tgtEl>
                                        <p:attrNameLst>
                                          <p:attrName>ppt_w</p:attrName>
                                        </p:attrNameLst>
                                      </p:cBhvr>
                                      <p:tavLst>
                                        <p:tav tm="0">
                                          <p:val>
                                            <p:fltVal val="0"/>
                                          </p:val>
                                        </p:tav>
                                        <p:tav tm="100000">
                                          <p:val>
                                            <p:strVal val="#ppt_w"/>
                                          </p:val>
                                        </p:tav>
                                      </p:tavLst>
                                    </p:anim>
                                    <p:anim calcmode="lin" valueType="num">
                                      <p:cBhvr>
                                        <p:cTn id="164" dur="1000" fill="hold"/>
                                        <p:tgtEl>
                                          <p:spTgt spid="36"/>
                                        </p:tgtEl>
                                        <p:attrNameLst>
                                          <p:attrName>ppt_h</p:attrName>
                                        </p:attrNameLst>
                                      </p:cBhvr>
                                      <p:tavLst>
                                        <p:tav tm="0">
                                          <p:val>
                                            <p:fltVal val="0"/>
                                          </p:val>
                                        </p:tav>
                                        <p:tav tm="100000">
                                          <p:val>
                                            <p:strVal val="#ppt_h"/>
                                          </p:val>
                                        </p:tav>
                                      </p:tavLst>
                                    </p:anim>
                                    <p:anim calcmode="lin" valueType="num">
                                      <p:cBhvr>
                                        <p:cTn id="165" dur="1000" fill="hold"/>
                                        <p:tgtEl>
                                          <p:spTgt spid="36"/>
                                        </p:tgtEl>
                                        <p:attrNameLst>
                                          <p:attrName>style.rotation</p:attrName>
                                        </p:attrNameLst>
                                      </p:cBhvr>
                                      <p:tavLst>
                                        <p:tav tm="0">
                                          <p:val>
                                            <p:fltVal val="90"/>
                                          </p:val>
                                        </p:tav>
                                        <p:tav tm="100000">
                                          <p:val>
                                            <p:fltVal val="0"/>
                                          </p:val>
                                        </p:tav>
                                      </p:tavLst>
                                    </p:anim>
                                    <p:animEffect transition="in" filter="fade">
                                      <p:cBhvr>
                                        <p:cTn id="166" dur="1000"/>
                                        <p:tgtEl>
                                          <p:spTgt spid="36"/>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p:cTn id="169" dur="1000" fill="hold"/>
                                        <p:tgtEl>
                                          <p:spTgt spid="37"/>
                                        </p:tgtEl>
                                        <p:attrNameLst>
                                          <p:attrName>ppt_w</p:attrName>
                                        </p:attrNameLst>
                                      </p:cBhvr>
                                      <p:tavLst>
                                        <p:tav tm="0">
                                          <p:val>
                                            <p:fltVal val="0"/>
                                          </p:val>
                                        </p:tav>
                                        <p:tav tm="100000">
                                          <p:val>
                                            <p:strVal val="#ppt_w"/>
                                          </p:val>
                                        </p:tav>
                                      </p:tavLst>
                                    </p:anim>
                                    <p:anim calcmode="lin" valueType="num">
                                      <p:cBhvr>
                                        <p:cTn id="170" dur="1000" fill="hold"/>
                                        <p:tgtEl>
                                          <p:spTgt spid="37"/>
                                        </p:tgtEl>
                                        <p:attrNameLst>
                                          <p:attrName>ppt_h</p:attrName>
                                        </p:attrNameLst>
                                      </p:cBhvr>
                                      <p:tavLst>
                                        <p:tav tm="0">
                                          <p:val>
                                            <p:fltVal val="0"/>
                                          </p:val>
                                        </p:tav>
                                        <p:tav tm="100000">
                                          <p:val>
                                            <p:strVal val="#ppt_h"/>
                                          </p:val>
                                        </p:tav>
                                      </p:tavLst>
                                    </p:anim>
                                    <p:anim calcmode="lin" valueType="num">
                                      <p:cBhvr>
                                        <p:cTn id="171" dur="1000" fill="hold"/>
                                        <p:tgtEl>
                                          <p:spTgt spid="37"/>
                                        </p:tgtEl>
                                        <p:attrNameLst>
                                          <p:attrName>style.rotation</p:attrName>
                                        </p:attrNameLst>
                                      </p:cBhvr>
                                      <p:tavLst>
                                        <p:tav tm="0">
                                          <p:val>
                                            <p:fltVal val="90"/>
                                          </p:val>
                                        </p:tav>
                                        <p:tav tm="100000">
                                          <p:val>
                                            <p:fltVal val="0"/>
                                          </p:val>
                                        </p:tav>
                                      </p:tavLst>
                                    </p:anim>
                                    <p:animEffect transition="in" filter="fade">
                                      <p:cBhvr>
                                        <p:cTn id="172" dur="1000"/>
                                        <p:tgtEl>
                                          <p:spTgt spid="37"/>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8"/>
                                        </p:tgtEl>
                                        <p:attrNameLst>
                                          <p:attrName>style.visibility</p:attrName>
                                        </p:attrNameLst>
                                      </p:cBhvr>
                                      <p:to>
                                        <p:strVal val="visible"/>
                                      </p:to>
                                    </p:set>
                                    <p:anim calcmode="lin" valueType="num">
                                      <p:cBhvr>
                                        <p:cTn id="175" dur="1000" fill="hold"/>
                                        <p:tgtEl>
                                          <p:spTgt spid="38"/>
                                        </p:tgtEl>
                                        <p:attrNameLst>
                                          <p:attrName>ppt_w</p:attrName>
                                        </p:attrNameLst>
                                      </p:cBhvr>
                                      <p:tavLst>
                                        <p:tav tm="0">
                                          <p:val>
                                            <p:fltVal val="0"/>
                                          </p:val>
                                        </p:tav>
                                        <p:tav tm="100000">
                                          <p:val>
                                            <p:strVal val="#ppt_w"/>
                                          </p:val>
                                        </p:tav>
                                      </p:tavLst>
                                    </p:anim>
                                    <p:anim calcmode="lin" valueType="num">
                                      <p:cBhvr>
                                        <p:cTn id="176" dur="1000" fill="hold"/>
                                        <p:tgtEl>
                                          <p:spTgt spid="38"/>
                                        </p:tgtEl>
                                        <p:attrNameLst>
                                          <p:attrName>ppt_h</p:attrName>
                                        </p:attrNameLst>
                                      </p:cBhvr>
                                      <p:tavLst>
                                        <p:tav tm="0">
                                          <p:val>
                                            <p:fltVal val="0"/>
                                          </p:val>
                                        </p:tav>
                                        <p:tav tm="100000">
                                          <p:val>
                                            <p:strVal val="#ppt_h"/>
                                          </p:val>
                                        </p:tav>
                                      </p:tavLst>
                                    </p:anim>
                                    <p:anim calcmode="lin" valueType="num">
                                      <p:cBhvr>
                                        <p:cTn id="177" dur="1000" fill="hold"/>
                                        <p:tgtEl>
                                          <p:spTgt spid="38"/>
                                        </p:tgtEl>
                                        <p:attrNameLst>
                                          <p:attrName>style.rotation</p:attrName>
                                        </p:attrNameLst>
                                      </p:cBhvr>
                                      <p:tavLst>
                                        <p:tav tm="0">
                                          <p:val>
                                            <p:fltVal val="90"/>
                                          </p:val>
                                        </p:tav>
                                        <p:tav tm="100000">
                                          <p:val>
                                            <p:fltVal val="0"/>
                                          </p:val>
                                        </p:tav>
                                      </p:tavLst>
                                    </p:anim>
                                    <p:animEffect transition="in" filter="fade">
                                      <p:cBhvr>
                                        <p:cTn id="178" dur="1000"/>
                                        <p:tgtEl>
                                          <p:spTgt spid="38"/>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9"/>
                                        </p:tgtEl>
                                        <p:attrNameLst>
                                          <p:attrName>style.visibility</p:attrName>
                                        </p:attrNameLst>
                                      </p:cBhvr>
                                      <p:to>
                                        <p:strVal val="visible"/>
                                      </p:to>
                                    </p:set>
                                    <p:anim calcmode="lin" valueType="num">
                                      <p:cBhvr>
                                        <p:cTn id="181" dur="1000" fill="hold"/>
                                        <p:tgtEl>
                                          <p:spTgt spid="39"/>
                                        </p:tgtEl>
                                        <p:attrNameLst>
                                          <p:attrName>ppt_w</p:attrName>
                                        </p:attrNameLst>
                                      </p:cBhvr>
                                      <p:tavLst>
                                        <p:tav tm="0">
                                          <p:val>
                                            <p:fltVal val="0"/>
                                          </p:val>
                                        </p:tav>
                                        <p:tav tm="100000">
                                          <p:val>
                                            <p:strVal val="#ppt_w"/>
                                          </p:val>
                                        </p:tav>
                                      </p:tavLst>
                                    </p:anim>
                                    <p:anim calcmode="lin" valueType="num">
                                      <p:cBhvr>
                                        <p:cTn id="182" dur="1000" fill="hold"/>
                                        <p:tgtEl>
                                          <p:spTgt spid="39"/>
                                        </p:tgtEl>
                                        <p:attrNameLst>
                                          <p:attrName>ppt_h</p:attrName>
                                        </p:attrNameLst>
                                      </p:cBhvr>
                                      <p:tavLst>
                                        <p:tav tm="0">
                                          <p:val>
                                            <p:fltVal val="0"/>
                                          </p:val>
                                        </p:tav>
                                        <p:tav tm="100000">
                                          <p:val>
                                            <p:strVal val="#ppt_h"/>
                                          </p:val>
                                        </p:tav>
                                      </p:tavLst>
                                    </p:anim>
                                    <p:anim calcmode="lin" valueType="num">
                                      <p:cBhvr>
                                        <p:cTn id="183" dur="1000" fill="hold"/>
                                        <p:tgtEl>
                                          <p:spTgt spid="39"/>
                                        </p:tgtEl>
                                        <p:attrNameLst>
                                          <p:attrName>style.rotation</p:attrName>
                                        </p:attrNameLst>
                                      </p:cBhvr>
                                      <p:tavLst>
                                        <p:tav tm="0">
                                          <p:val>
                                            <p:fltVal val="90"/>
                                          </p:val>
                                        </p:tav>
                                        <p:tav tm="100000">
                                          <p:val>
                                            <p:fltVal val="0"/>
                                          </p:val>
                                        </p:tav>
                                      </p:tavLst>
                                    </p:anim>
                                    <p:animEffect transition="in" filter="fade">
                                      <p:cBhvr>
                                        <p:cTn id="184" dur="1000"/>
                                        <p:tgtEl>
                                          <p:spTgt spid="39"/>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fltVal val="0"/>
                                          </p:val>
                                        </p:tav>
                                        <p:tav tm="100000">
                                          <p:val>
                                            <p:strVal val="#ppt_w"/>
                                          </p:val>
                                        </p:tav>
                                      </p:tavLst>
                                    </p:anim>
                                    <p:anim calcmode="lin" valueType="num">
                                      <p:cBhvr>
                                        <p:cTn id="188" dur="1000" fill="hold"/>
                                        <p:tgtEl>
                                          <p:spTgt spid="41"/>
                                        </p:tgtEl>
                                        <p:attrNameLst>
                                          <p:attrName>ppt_h</p:attrName>
                                        </p:attrNameLst>
                                      </p:cBhvr>
                                      <p:tavLst>
                                        <p:tav tm="0">
                                          <p:val>
                                            <p:fltVal val="0"/>
                                          </p:val>
                                        </p:tav>
                                        <p:tav tm="100000">
                                          <p:val>
                                            <p:strVal val="#ppt_h"/>
                                          </p:val>
                                        </p:tav>
                                      </p:tavLst>
                                    </p:anim>
                                    <p:anim calcmode="lin" valueType="num">
                                      <p:cBhvr>
                                        <p:cTn id="189" dur="1000" fill="hold"/>
                                        <p:tgtEl>
                                          <p:spTgt spid="41"/>
                                        </p:tgtEl>
                                        <p:attrNameLst>
                                          <p:attrName>style.rotation</p:attrName>
                                        </p:attrNameLst>
                                      </p:cBhvr>
                                      <p:tavLst>
                                        <p:tav tm="0">
                                          <p:val>
                                            <p:fltVal val="90"/>
                                          </p:val>
                                        </p:tav>
                                        <p:tav tm="100000">
                                          <p:val>
                                            <p:fltVal val="0"/>
                                          </p:val>
                                        </p:tav>
                                      </p:tavLst>
                                    </p:anim>
                                    <p:animEffect transition="in" filter="fade">
                                      <p:cBhvr>
                                        <p:cTn id="190" dur="1000"/>
                                        <p:tgtEl>
                                          <p:spTgt spid="41"/>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42"/>
                                        </p:tgtEl>
                                        <p:attrNameLst>
                                          <p:attrName>style.visibility</p:attrName>
                                        </p:attrNameLst>
                                      </p:cBhvr>
                                      <p:to>
                                        <p:strVal val="visible"/>
                                      </p:to>
                                    </p:set>
                                    <p:anim calcmode="lin" valueType="num">
                                      <p:cBhvr>
                                        <p:cTn id="193" dur="1000" fill="hold"/>
                                        <p:tgtEl>
                                          <p:spTgt spid="42"/>
                                        </p:tgtEl>
                                        <p:attrNameLst>
                                          <p:attrName>ppt_w</p:attrName>
                                        </p:attrNameLst>
                                      </p:cBhvr>
                                      <p:tavLst>
                                        <p:tav tm="0">
                                          <p:val>
                                            <p:fltVal val="0"/>
                                          </p:val>
                                        </p:tav>
                                        <p:tav tm="100000">
                                          <p:val>
                                            <p:strVal val="#ppt_w"/>
                                          </p:val>
                                        </p:tav>
                                      </p:tavLst>
                                    </p:anim>
                                    <p:anim calcmode="lin" valueType="num">
                                      <p:cBhvr>
                                        <p:cTn id="194" dur="1000" fill="hold"/>
                                        <p:tgtEl>
                                          <p:spTgt spid="42"/>
                                        </p:tgtEl>
                                        <p:attrNameLst>
                                          <p:attrName>ppt_h</p:attrName>
                                        </p:attrNameLst>
                                      </p:cBhvr>
                                      <p:tavLst>
                                        <p:tav tm="0">
                                          <p:val>
                                            <p:fltVal val="0"/>
                                          </p:val>
                                        </p:tav>
                                        <p:tav tm="100000">
                                          <p:val>
                                            <p:strVal val="#ppt_h"/>
                                          </p:val>
                                        </p:tav>
                                      </p:tavLst>
                                    </p:anim>
                                    <p:anim calcmode="lin" valueType="num">
                                      <p:cBhvr>
                                        <p:cTn id="195" dur="1000" fill="hold"/>
                                        <p:tgtEl>
                                          <p:spTgt spid="42"/>
                                        </p:tgtEl>
                                        <p:attrNameLst>
                                          <p:attrName>style.rotation</p:attrName>
                                        </p:attrNameLst>
                                      </p:cBhvr>
                                      <p:tavLst>
                                        <p:tav tm="0">
                                          <p:val>
                                            <p:fltVal val="90"/>
                                          </p:val>
                                        </p:tav>
                                        <p:tav tm="100000">
                                          <p:val>
                                            <p:fltVal val="0"/>
                                          </p:val>
                                        </p:tav>
                                      </p:tavLst>
                                    </p:anim>
                                    <p:animEffect transition="in" filter="fade">
                                      <p:cBhvr>
                                        <p:cTn id="196" dur="1000"/>
                                        <p:tgtEl>
                                          <p:spTgt spid="42"/>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43"/>
                                        </p:tgtEl>
                                        <p:attrNameLst>
                                          <p:attrName>style.visibility</p:attrName>
                                        </p:attrNameLst>
                                      </p:cBhvr>
                                      <p:to>
                                        <p:strVal val="visible"/>
                                      </p:to>
                                    </p:set>
                                    <p:anim calcmode="lin" valueType="num">
                                      <p:cBhvr>
                                        <p:cTn id="199" dur="1000" fill="hold"/>
                                        <p:tgtEl>
                                          <p:spTgt spid="43"/>
                                        </p:tgtEl>
                                        <p:attrNameLst>
                                          <p:attrName>ppt_w</p:attrName>
                                        </p:attrNameLst>
                                      </p:cBhvr>
                                      <p:tavLst>
                                        <p:tav tm="0">
                                          <p:val>
                                            <p:fltVal val="0"/>
                                          </p:val>
                                        </p:tav>
                                        <p:tav tm="100000">
                                          <p:val>
                                            <p:strVal val="#ppt_w"/>
                                          </p:val>
                                        </p:tav>
                                      </p:tavLst>
                                    </p:anim>
                                    <p:anim calcmode="lin" valueType="num">
                                      <p:cBhvr>
                                        <p:cTn id="200" dur="1000" fill="hold"/>
                                        <p:tgtEl>
                                          <p:spTgt spid="43"/>
                                        </p:tgtEl>
                                        <p:attrNameLst>
                                          <p:attrName>ppt_h</p:attrName>
                                        </p:attrNameLst>
                                      </p:cBhvr>
                                      <p:tavLst>
                                        <p:tav tm="0">
                                          <p:val>
                                            <p:fltVal val="0"/>
                                          </p:val>
                                        </p:tav>
                                        <p:tav tm="100000">
                                          <p:val>
                                            <p:strVal val="#ppt_h"/>
                                          </p:val>
                                        </p:tav>
                                      </p:tavLst>
                                    </p:anim>
                                    <p:anim calcmode="lin" valueType="num">
                                      <p:cBhvr>
                                        <p:cTn id="201" dur="1000" fill="hold"/>
                                        <p:tgtEl>
                                          <p:spTgt spid="43"/>
                                        </p:tgtEl>
                                        <p:attrNameLst>
                                          <p:attrName>style.rotation</p:attrName>
                                        </p:attrNameLst>
                                      </p:cBhvr>
                                      <p:tavLst>
                                        <p:tav tm="0">
                                          <p:val>
                                            <p:fltVal val="90"/>
                                          </p:val>
                                        </p:tav>
                                        <p:tav tm="100000">
                                          <p:val>
                                            <p:fltVal val="0"/>
                                          </p:val>
                                        </p:tav>
                                      </p:tavLst>
                                    </p:anim>
                                    <p:animEffect transition="in" filter="fade">
                                      <p:cBhvr>
                                        <p:cTn id="202" dur="1000"/>
                                        <p:tgtEl>
                                          <p:spTgt spid="43"/>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44"/>
                                        </p:tgtEl>
                                        <p:attrNameLst>
                                          <p:attrName>style.visibility</p:attrName>
                                        </p:attrNameLst>
                                      </p:cBhvr>
                                      <p:to>
                                        <p:strVal val="visible"/>
                                      </p:to>
                                    </p:set>
                                    <p:anim calcmode="lin" valueType="num">
                                      <p:cBhvr>
                                        <p:cTn id="205" dur="1000" fill="hold"/>
                                        <p:tgtEl>
                                          <p:spTgt spid="44"/>
                                        </p:tgtEl>
                                        <p:attrNameLst>
                                          <p:attrName>ppt_w</p:attrName>
                                        </p:attrNameLst>
                                      </p:cBhvr>
                                      <p:tavLst>
                                        <p:tav tm="0">
                                          <p:val>
                                            <p:fltVal val="0"/>
                                          </p:val>
                                        </p:tav>
                                        <p:tav tm="100000">
                                          <p:val>
                                            <p:strVal val="#ppt_w"/>
                                          </p:val>
                                        </p:tav>
                                      </p:tavLst>
                                    </p:anim>
                                    <p:anim calcmode="lin" valueType="num">
                                      <p:cBhvr>
                                        <p:cTn id="206" dur="1000" fill="hold"/>
                                        <p:tgtEl>
                                          <p:spTgt spid="44"/>
                                        </p:tgtEl>
                                        <p:attrNameLst>
                                          <p:attrName>ppt_h</p:attrName>
                                        </p:attrNameLst>
                                      </p:cBhvr>
                                      <p:tavLst>
                                        <p:tav tm="0">
                                          <p:val>
                                            <p:fltVal val="0"/>
                                          </p:val>
                                        </p:tav>
                                        <p:tav tm="100000">
                                          <p:val>
                                            <p:strVal val="#ppt_h"/>
                                          </p:val>
                                        </p:tav>
                                      </p:tavLst>
                                    </p:anim>
                                    <p:anim calcmode="lin" valueType="num">
                                      <p:cBhvr>
                                        <p:cTn id="207" dur="1000" fill="hold"/>
                                        <p:tgtEl>
                                          <p:spTgt spid="44"/>
                                        </p:tgtEl>
                                        <p:attrNameLst>
                                          <p:attrName>style.rotation</p:attrName>
                                        </p:attrNameLst>
                                      </p:cBhvr>
                                      <p:tavLst>
                                        <p:tav tm="0">
                                          <p:val>
                                            <p:fltVal val="90"/>
                                          </p:val>
                                        </p:tav>
                                        <p:tav tm="100000">
                                          <p:val>
                                            <p:fltVal val="0"/>
                                          </p:val>
                                        </p:tav>
                                      </p:tavLst>
                                    </p:anim>
                                    <p:animEffect transition="in" filter="fade">
                                      <p:cBhvr>
                                        <p:cTn id="208" dur="1000"/>
                                        <p:tgtEl>
                                          <p:spTgt spid="44"/>
                                        </p:tgtEl>
                                      </p:cBhvr>
                                    </p:animEffect>
                                  </p:childTnLst>
                                </p:cTn>
                              </p:par>
                              <p:par>
                                <p:cTn id="209" presetID="31" presetClass="entr" presetSubtype="0" fill="hold" nodeType="withEffect">
                                  <p:stCondLst>
                                    <p:cond delay="0"/>
                                  </p:stCondLst>
                                  <p:childTnLst>
                                    <p:set>
                                      <p:cBhvr>
                                        <p:cTn id="210" dur="1" fill="hold">
                                          <p:stCondLst>
                                            <p:cond delay="0"/>
                                          </p:stCondLst>
                                        </p:cTn>
                                        <p:tgtEl>
                                          <p:spTgt spid="45"/>
                                        </p:tgtEl>
                                        <p:attrNameLst>
                                          <p:attrName>style.visibility</p:attrName>
                                        </p:attrNameLst>
                                      </p:cBhvr>
                                      <p:to>
                                        <p:strVal val="visible"/>
                                      </p:to>
                                    </p:set>
                                    <p:anim calcmode="lin" valueType="num">
                                      <p:cBhvr>
                                        <p:cTn id="211" dur="1000" fill="hold"/>
                                        <p:tgtEl>
                                          <p:spTgt spid="45"/>
                                        </p:tgtEl>
                                        <p:attrNameLst>
                                          <p:attrName>ppt_w</p:attrName>
                                        </p:attrNameLst>
                                      </p:cBhvr>
                                      <p:tavLst>
                                        <p:tav tm="0">
                                          <p:val>
                                            <p:fltVal val="0"/>
                                          </p:val>
                                        </p:tav>
                                        <p:tav tm="100000">
                                          <p:val>
                                            <p:strVal val="#ppt_w"/>
                                          </p:val>
                                        </p:tav>
                                      </p:tavLst>
                                    </p:anim>
                                    <p:anim calcmode="lin" valueType="num">
                                      <p:cBhvr>
                                        <p:cTn id="212" dur="1000" fill="hold"/>
                                        <p:tgtEl>
                                          <p:spTgt spid="45"/>
                                        </p:tgtEl>
                                        <p:attrNameLst>
                                          <p:attrName>ppt_h</p:attrName>
                                        </p:attrNameLst>
                                      </p:cBhvr>
                                      <p:tavLst>
                                        <p:tav tm="0">
                                          <p:val>
                                            <p:fltVal val="0"/>
                                          </p:val>
                                        </p:tav>
                                        <p:tav tm="100000">
                                          <p:val>
                                            <p:strVal val="#ppt_h"/>
                                          </p:val>
                                        </p:tav>
                                      </p:tavLst>
                                    </p:anim>
                                    <p:anim calcmode="lin" valueType="num">
                                      <p:cBhvr>
                                        <p:cTn id="213" dur="1000" fill="hold"/>
                                        <p:tgtEl>
                                          <p:spTgt spid="45"/>
                                        </p:tgtEl>
                                        <p:attrNameLst>
                                          <p:attrName>style.rotation</p:attrName>
                                        </p:attrNameLst>
                                      </p:cBhvr>
                                      <p:tavLst>
                                        <p:tav tm="0">
                                          <p:val>
                                            <p:fltVal val="90"/>
                                          </p:val>
                                        </p:tav>
                                        <p:tav tm="100000">
                                          <p:val>
                                            <p:fltVal val="0"/>
                                          </p:val>
                                        </p:tav>
                                      </p:tavLst>
                                    </p:anim>
                                    <p:animEffect transition="in" filter="fade">
                                      <p:cBhvr>
                                        <p:cTn id="214" dur="1000"/>
                                        <p:tgtEl>
                                          <p:spTgt spid="45"/>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anim calcmode="lin" valueType="num">
                                      <p:cBhvr>
                                        <p:cTn id="217" dur="1000" fill="hold"/>
                                        <p:tgtEl>
                                          <p:spTgt spid="48"/>
                                        </p:tgtEl>
                                        <p:attrNameLst>
                                          <p:attrName>ppt_w</p:attrName>
                                        </p:attrNameLst>
                                      </p:cBhvr>
                                      <p:tavLst>
                                        <p:tav tm="0">
                                          <p:val>
                                            <p:fltVal val="0"/>
                                          </p:val>
                                        </p:tav>
                                        <p:tav tm="100000">
                                          <p:val>
                                            <p:strVal val="#ppt_w"/>
                                          </p:val>
                                        </p:tav>
                                      </p:tavLst>
                                    </p:anim>
                                    <p:anim calcmode="lin" valueType="num">
                                      <p:cBhvr>
                                        <p:cTn id="218" dur="1000" fill="hold"/>
                                        <p:tgtEl>
                                          <p:spTgt spid="48"/>
                                        </p:tgtEl>
                                        <p:attrNameLst>
                                          <p:attrName>ppt_h</p:attrName>
                                        </p:attrNameLst>
                                      </p:cBhvr>
                                      <p:tavLst>
                                        <p:tav tm="0">
                                          <p:val>
                                            <p:fltVal val="0"/>
                                          </p:val>
                                        </p:tav>
                                        <p:tav tm="100000">
                                          <p:val>
                                            <p:strVal val="#ppt_h"/>
                                          </p:val>
                                        </p:tav>
                                      </p:tavLst>
                                    </p:anim>
                                    <p:anim calcmode="lin" valueType="num">
                                      <p:cBhvr>
                                        <p:cTn id="219" dur="1000" fill="hold"/>
                                        <p:tgtEl>
                                          <p:spTgt spid="48"/>
                                        </p:tgtEl>
                                        <p:attrNameLst>
                                          <p:attrName>style.rotation</p:attrName>
                                        </p:attrNameLst>
                                      </p:cBhvr>
                                      <p:tavLst>
                                        <p:tav tm="0">
                                          <p:val>
                                            <p:fltVal val="90"/>
                                          </p:val>
                                        </p:tav>
                                        <p:tav tm="100000">
                                          <p:val>
                                            <p:fltVal val="0"/>
                                          </p:val>
                                        </p:tav>
                                      </p:tavLst>
                                    </p:anim>
                                    <p:animEffect transition="in" filter="fade">
                                      <p:cBhvr>
                                        <p:cTn id="220" dur="1000"/>
                                        <p:tgtEl>
                                          <p:spTgt spid="48"/>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49"/>
                                        </p:tgtEl>
                                        <p:attrNameLst>
                                          <p:attrName>style.visibility</p:attrName>
                                        </p:attrNameLst>
                                      </p:cBhvr>
                                      <p:to>
                                        <p:strVal val="visible"/>
                                      </p:to>
                                    </p:set>
                                    <p:anim calcmode="lin" valueType="num">
                                      <p:cBhvr>
                                        <p:cTn id="223" dur="1000" fill="hold"/>
                                        <p:tgtEl>
                                          <p:spTgt spid="49"/>
                                        </p:tgtEl>
                                        <p:attrNameLst>
                                          <p:attrName>ppt_w</p:attrName>
                                        </p:attrNameLst>
                                      </p:cBhvr>
                                      <p:tavLst>
                                        <p:tav tm="0">
                                          <p:val>
                                            <p:fltVal val="0"/>
                                          </p:val>
                                        </p:tav>
                                        <p:tav tm="100000">
                                          <p:val>
                                            <p:strVal val="#ppt_w"/>
                                          </p:val>
                                        </p:tav>
                                      </p:tavLst>
                                    </p:anim>
                                    <p:anim calcmode="lin" valueType="num">
                                      <p:cBhvr>
                                        <p:cTn id="224" dur="1000" fill="hold"/>
                                        <p:tgtEl>
                                          <p:spTgt spid="49"/>
                                        </p:tgtEl>
                                        <p:attrNameLst>
                                          <p:attrName>ppt_h</p:attrName>
                                        </p:attrNameLst>
                                      </p:cBhvr>
                                      <p:tavLst>
                                        <p:tav tm="0">
                                          <p:val>
                                            <p:fltVal val="0"/>
                                          </p:val>
                                        </p:tav>
                                        <p:tav tm="100000">
                                          <p:val>
                                            <p:strVal val="#ppt_h"/>
                                          </p:val>
                                        </p:tav>
                                      </p:tavLst>
                                    </p:anim>
                                    <p:anim calcmode="lin" valueType="num">
                                      <p:cBhvr>
                                        <p:cTn id="225" dur="1000" fill="hold"/>
                                        <p:tgtEl>
                                          <p:spTgt spid="49"/>
                                        </p:tgtEl>
                                        <p:attrNameLst>
                                          <p:attrName>style.rotation</p:attrName>
                                        </p:attrNameLst>
                                      </p:cBhvr>
                                      <p:tavLst>
                                        <p:tav tm="0">
                                          <p:val>
                                            <p:fltVal val="90"/>
                                          </p:val>
                                        </p:tav>
                                        <p:tav tm="100000">
                                          <p:val>
                                            <p:fltVal val="0"/>
                                          </p:val>
                                        </p:tav>
                                      </p:tavLst>
                                    </p:anim>
                                    <p:animEffect transition="in" filter="fade">
                                      <p:cBhvr>
                                        <p:cTn id="226" dur="1000"/>
                                        <p:tgtEl>
                                          <p:spTgt spid="49"/>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50"/>
                                        </p:tgtEl>
                                        <p:attrNameLst>
                                          <p:attrName>style.visibility</p:attrName>
                                        </p:attrNameLst>
                                      </p:cBhvr>
                                      <p:to>
                                        <p:strVal val="visible"/>
                                      </p:to>
                                    </p:set>
                                    <p:anim calcmode="lin" valueType="num">
                                      <p:cBhvr>
                                        <p:cTn id="229" dur="1000" fill="hold"/>
                                        <p:tgtEl>
                                          <p:spTgt spid="50"/>
                                        </p:tgtEl>
                                        <p:attrNameLst>
                                          <p:attrName>ppt_w</p:attrName>
                                        </p:attrNameLst>
                                      </p:cBhvr>
                                      <p:tavLst>
                                        <p:tav tm="0">
                                          <p:val>
                                            <p:fltVal val="0"/>
                                          </p:val>
                                        </p:tav>
                                        <p:tav tm="100000">
                                          <p:val>
                                            <p:strVal val="#ppt_w"/>
                                          </p:val>
                                        </p:tav>
                                      </p:tavLst>
                                    </p:anim>
                                    <p:anim calcmode="lin" valueType="num">
                                      <p:cBhvr>
                                        <p:cTn id="230" dur="1000" fill="hold"/>
                                        <p:tgtEl>
                                          <p:spTgt spid="50"/>
                                        </p:tgtEl>
                                        <p:attrNameLst>
                                          <p:attrName>ppt_h</p:attrName>
                                        </p:attrNameLst>
                                      </p:cBhvr>
                                      <p:tavLst>
                                        <p:tav tm="0">
                                          <p:val>
                                            <p:fltVal val="0"/>
                                          </p:val>
                                        </p:tav>
                                        <p:tav tm="100000">
                                          <p:val>
                                            <p:strVal val="#ppt_h"/>
                                          </p:val>
                                        </p:tav>
                                      </p:tavLst>
                                    </p:anim>
                                    <p:anim calcmode="lin" valueType="num">
                                      <p:cBhvr>
                                        <p:cTn id="231" dur="1000" fill="hold"/>
                                        <p:tgtEl>
                                          <p:spTgt spid="50"/>
                                        </p:tgtEl>
                                        <p:attrNameLst>
                                          <p:attrName>style.rotation</p:attrName>
                                        </p:attrNameLst>
                                      </p:cBhvr>
                                      <p:tavLst>
                                        <p:tav tm="0">
                                          <p:val>
                                            <p:fltVal val="90"/>
                                          </p:val>
                                        </p:tav>
                                        <p:tav tm="100000">
                                          <p:val>
                                            <p:fltVal val="0"/>
                                          </p:val>
                                        </p:tav>
                                      </p:tavLst>
                                    </p:anim>
                                    <p:animEffect transition="in" filter="fade">
                                      <p:cBhvr>
                                        <p:cTn id="232" dur="1000"/>
                                        <p:tgtEl>
                                          <p:spTgt spid="50"/>
                                        </p:tgtEl>
                                      </p:cBhvr>
                                    </p:animEffect>
                                  </p:childTnLst>
                                </p:cTn>
                              </p:par>
                            </p:childTnLst>
                          </p:cTn>
                        </p:par>
                        <p:par>
                          <p:cTn id="233" fill="hold">
                            <p:stCondLst>
                              <p:cond delay="1000"/>
                            </p:stCondLst>
                            <p:childTnLst>
                              <p:par>
                                <p:cTn id="234" presetID="10" presetClass="entr" presetSubtype="0" fill="hold" grpId="0" nodeType="afterEffect">
                                  <p:stCondLst>
                                    <p:cond delay="0"/>
                                  </p:stCondLst>
                                  <p:childTnLst>
                                    <p:set>
                                      <p:cBhvr>
                                        <p:cTn id="235" dur="1" fill="hold">
                                          <p:stCondLst>
                                            <p:cond delay="0"/>
                                          </p:stCondLst>
                                        </p:cTn>
                                        <p:tgtEl>
                                          <p:spTgt spid="51"/>
                                        </p:tgtEl>
                                        <p:attrNameLst>
                                          <p:attrName>style.visibility</p:attrName>
                                        </p:attrNameLst>
                                      </p:cBhvr>
                                      <p:to>
                                        <p:strVal val="visible"/>
                                      </p:to>
                                    </p:set>
                                    <p:animEffect transition="in" filter="fade">
                                      <p:cBhvr>
                                        <p:cTn id="2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6" grpId="0" bldLvl="0" animBg="1"/>
      <p:bldP spid="27"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1" grpId="0" bldLvl="0" animBg="1"/>
      <p:bldP spid="42" grpId="0" bldLvl="0" animBg="1"/>
      <p:bldP spid="43" grpId="0" bldLvl="0" animBg="1"/>
      <p:bldP spid="44" grpId="0" bldLvl="0" animBg="1"/>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Future work plan.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5" name="组合 4"/>
          <p:cNvGrpSpPr/>
          <p:nvPr/>
        </p:nvGrpSpPr>
        <p:grpSpPr>
          <a:xfrm flipH="1">
            <a:off x="21653" y="1515078"/>
            <a:ext cx="5718748" cy="4874263"/>
            <a:chOff x="6473253" y="1372203"/>
            <a:chExt cx="5718748" cy="4874263"/>
          </a:xfrm>
        </p:grpSpPr>
        <p:sp>
          <p:nvSpPr>
            <p:cNvPr id="136" name="AutoShape 1"/>
            <p:cNvSpPr>
              <a:spLocks noChangeAspect="1"/>
            </p:cNvSpPr>
            <p:nvPr/>
          </p:nvSpPr>
          <p:spPr bwMode="auto">
            <a:xfrm>
              <a:off x="6473253" y="1372203"/>
              <a:ext cx="5718748" cy="4874263"/>
            </a:xfrm>
            <a:prstGeom prst="roundRect">
              <a:avLst>
                <a:gd name="adj" fmla="val 1292"/>
              </a:avLst>
            </a:prstGeom>
            <a:gradFill flip="none" rotWithShape="1">
              <a:gsLst>
                <a:gs pos="46000">
                  <a:srgbClr val="1E6BC8"/>
                </a:gs>
                <a:gs pos="86000">
                  <a:srgbClr val="7132C2"/>
                </a:gs>
                <a:gs pos="0">
                  <a:srgbClr val="0149C7"/>
                </a:gs>
              </a:gsLst>
              <a:lin ang="81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lt1"/>
                </a:solidFill>
              </a:endParaRPr>
            </a:p>
          </p:txBody>
        </p:sp>
        <p:sp>
          <p:nvSpPr>
            <p:cNvPr id="139" name="Oval 4"/>
            <p:cNvSpPr/>
            <p:nvPr/>
          </p:nvSpPr>
          <p:spPr bwMode="auto">
            <a:xfrm>
              <a:off x="6600387" y="1514367"/>
              <a:ext cx="112464" cy="112547"/>
            </a:xfrm>
            <a:prstGeom prst="ellipse">
              <a:avLst/>
            </a:prstGeom>
            <a:solidFill>
              <a:schemeClr val="bg1"/>
            </a:solidFill>
            <a:ln w="25400" cap="flat">
              <a:noFill/>
              <a:prstDash val="solid"/>
              <a:miter lim="800000"/>
              <a:headEnd type="none" w="med" len="med"/>
              <a:tailEnd type="none" w="med" len="med"/>
            </a:ln>
          </p:spPr>
          <p:txBody>
            <a:bodyPr lIns="0" tIns="0" rIns="0" bIns="0"/>
            <a:lstStyle/>
            <a:p>
              <a:endParaRPr lang="id-ID" sz="900" dirty="0">
                <a:latin typeface="Lato Light"/>
              </a:endParaRPr>
            </a:p>
          </p:txBody>
        </p:sp>
        <p:sp>
          <p:nvSpPr>
            <p:cNvPr id="140" name="Oval 5"/>
            <p:cNvSpPr/>
            <p:nvPr/>
          </p:nvSpPr>
          <p:spPr bwMode="auto">
            <a:xfrm>
              <a:off x="6799588" y="1514367"/>
              <a:ext cx="112464" cy="112547"/>
            </a:xfrm>
            <a:prstGeom prst="ellipse">
              <a:avLst/>
            </a:prstGeom>
            <a:solidFill>
              <a:schemeClr val="bg1"/>
            </a:solidFill>
            <a:ln w="25400" cap="flat">
              <a:noFill/>
              <a:prstDash val="solid"/>
              <a:miter lim="800000"/>
              <a:headEnd type="none" w="med" len="med"/>
              <a:tailEnd type="none" w="med" len="med"/>
            </a:ln>
          </p:spPr>
          <p:txBody>
            <a:bodyPr lIns="0" tIns="0" rIns="0" bIns="0"/>
            <a:lstStyle/>
            <a:p>
              <a:endParaRPr lang="id-ID" sz="900" dirty="0">
                <a:latin typeface="Lato Light"/>
              </a:endParaRPr>
            </a:p>
          </p:txBody>
        </p:sp>
        <p:sp>
          <p:nvSpPr>
            <p:cNvPr id="141" name="Oval 6"/>
            <p:cNvSpPr/>
            <p:nvPr/>
          </p:nvSpPr>
          <p:spPr bwMode="auto">
            <a:xfrm>
              <a:off x="6998787" y="1514367"/>
              <a:ext cx="112464" cy="112547"/>
            </a:xfrm>
            <a:prstGeom prst="ellipse">
              <a:avLst/>
            </a:prstGeom>
            <a:solidFill>
              <a:schemeClr val="bg1"/>
            </a:solidFill>
            <a:ln w="25400" cap="flat">
              <a:noFill/>
              <a:prstDash val="solid"/>
              <a:miter lim="800000"/>
              <a:headEnd type="none" w="med" len="med"/>
              <a:tailEnd type="none" w="med" len="med"/>
            </a:ln>
          </p:spPr>
          <p:txBody>
            <a:bodyPr lIns="0" tIns="0" rIns="0" bIns="0"/>
            <a:lstStyle/>
            <a:p>
              <a:endParaRPr lang="id-ID" sz="900" dirty="0">
                <a:latin typeface="Lato Light"/>
              </a:endParaRPr>
            </a:p>
          </p:txBody>
        </p:sp>
        <p:sp>
          <p:nvSpPr>
            <p:cNvPr id="146" name="Oval 6"/>
            <p:cNvSpPr/>
            <p:nvPr/>
          </p:nvSpPr>
          <p:spPr bwMode="auto">
            <a:xfrm>
              <a:off x="7207700" y="1514367"/>
              <a:ext cx="112464" cy="112547"/>
            </a:xfrm>
            <a:prstGeom prst="ellipse">
              <a:avLst/>
            </a:prstGeom>
            <a:solidFill>
              <a:schemeClr val="bg1"/>
            </a:solidFill>
            <a:ln w="25400" cap="flat">
              <a:noFill/>
              <a:prstDash val="solid"/>
              <a:miter lim="800000"/>
              <a:headEnd type="none" w="med" len="med"/>
              <a:tailEnd type="none" w="med" len="med"/>
            </a:ln>
          </p:spPr>
          <p:txBody>
            <a:bodyPr lIns="0" tIns="0" rIns="0" bIns="0"/>
            <a:lstStyle/>
            <a:p>
              <a:endParaRPr lang="id-ID" sz="900" dirty="0">
                <a:latin typeface="Lato Light"/>
              </a:endParaRPr>
            </a:p>
          </p:txBody>
        </p:sp>
        <p:pic>
          <p:nvPicPr>
            <p:cNvPr id="6" name="图片 5" descr="C:\Users\111\Desktop\u=658771332,2639502738&amp;fm=27&amp;gp=0.jpgu=658771332,2639502738&amp;fm=27&amp;gp=0"/>
            <p:cNvPicPr>
              <a:picLocks noChangeAspect="1"/>
            </p:cNvPicPr>
            <p:nvPr/>
          </p:nvPicPr>
          <p:blipFill>
            <a:blip r:embed="rId7"/>
            <a:srcRect/>
            <a:stretch>
              <a:fillRect/>
            </a:stretch>
          </p:blipFill>
          <p:spPr>
            <a:xfrm>
              <a:off x="6656133" y="1968468"/>
              <a:ext cx="5535295" cy="3903345"/>
            </a:xfrm>
            <a:custGeom>
              <a:avLst/>
              <a:gdLst>
                <a:gd name="connsiteX0" fmla="*/ 0 w 5535381"/>
                <a:gd name="connsiteY0" fmla="*/ 0 h 4217874"/>
                <a:gd name="connsiteX1" fmla="*/ 5535381 w 5535381"/>
                <a:gd name="connsiteY1" fmla="*/ 0 h 4217874"/>
                <a:gd name="connsiteX2" fmla="*/ 5535381 w 5535381"/>
                <a:gd name="connsiteY2" fmla="*/ 4217874 h 4217874"/>
                <a:gd name="connsiteX3" fmla="*/ 0 w 5535381"/>
                <a:gd name="connsiteY3" fmla="*/ 4217874 h 4217874"/>
              </a:gdLst>
              <a:ahLst/>
              <a:cxnLst>
                <a:cxn ang="0">
                  <a:pos x="connsiteX0" y="connsiteY0"/>
                </a:cxn>
                <a:cxn ang="0">
                  <a:pos x="connsiteX1" y="connsiteY1"/>
                </a:cxn>
                <a:cxn ang="0">
                  <a:pos x="connsiteX2" y="connsiteY2"/>
                </a:cxn>
                <a:cxn ang="0">
                  <a:pos x="connsiteX3" y="connsiteY3"/>
                </a:cxn>
              </a:cxnLst>
              <a:rect l="l" t="t" r="r" b="b"/>
              <a:pathLst>
                <a:path w="5535381" h="4217874">
                  <a:moveTo>
                    <a:pt x="0" y="0"/>
                  </a:moveTo>
                  <a:lnTo>
                    <a:pt x="5535381" y="0"/>
                  </a:lnTo>
                  <a:lnTo>
                    <a:pt x="5535381" y="4217874"/>
                  </a:lnTo>
                  <a:lnTo>
                    <a:pt x="0" y="4217874"/>
                  </a:lnTo>
                  <a:close/>
                </a:path>
              </a:pathLst>
            </a:custGeom>
          </p:spPr>
        </p:pic>
      </p:grpSp>
      <p:sp>
        <p:nvSpPr>
          <p:cNvPr id="49" name="Rounded Rectangle 6"/>
          <p:cNvSpPr/>
          <p:nvPr/>
        </p:nvSpPr>
        <p:spPr>
          <a:xfrm>
            <a:off x="8336039" y="2384003"/>
            <a:ext cx="763730" cy="763730"/>
          </a:xfrm>
          <a:prstGeom prst="ellipse">
            <a:avLst/>
          </a:prstGeom>
          <a:gradFill flip="none" rotWithShape="1">
            <a:gsLst>
              <a:gs pos="0">
                <a:srgbClr val="6005A6"/>
              </a:gs>
              <a:gs pos="33000">
                <a:srgbClr val="4785C9"/>
              </a:gs>
              <a:gs pos="38000">
                <a:srgbClr val="7892F4"/>
              </a:gs>
              <a:gs pos="68000">
                <a:srgbClr val="B666FB"/>
              </a:gs>
              <a:gs pos="23000">
                <a:srgbClr val="4D61CA"/>
              </a:gs>
              <a:gs pos="100000">
                <a:srgbClr val="6005A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p>
        </p:txBody>
      </p:sp>
      <p:grpSp>
        <p:nvGrpSpPr>
          <p:cNvPr id="50" name="Group 33"/>
          <p:cNvGrpSpPr/>
          <p:nvPr/>
        </p:nvGrpSpPr>
        <p:grpSpPr>
          <a:xfrm>
            <a:off x="8504232" y="2565687"/>
            <a:ext cx="427344" cy="400362"/>
            <a:chOff x="5368132" y="3540125"/>
            <a:chExt cx="465138" cy="435769"/>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rtl="0" eaLnBrk="1" fontAlgn="base" latinLnBrk="0" hangingPunct="0">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rgbClr val="E7E6E6">
                    <a:lumMod val="25000"/>
                  </a:srgb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5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rtl="0" eaLnBrk="1" fontAlgn="base" latinLnBrk="0" hangingPunct="0">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rgbClr val="E7E6E6">
                    <a:lumMod val="25000"/>
                  </a:srgb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sp>
        <p:nvSpPr>
          <p:cNvPr id="53" name="Rounded Rectangle 8"/>
          <p:cNvSpPr/>
          <p:nvPr/>
        </p:nvSpPr>
        <p:spPr>
          <a:xfrm>
            <a:off x="6526080" y="2383368"/>
            <a:ext cx="763730" cy="763730"/>
          </a:xfrm>
          <a:prstGeom prst="ellipse">
            <a:avLst/>
          </a:prstGeom>
          <a:gradFill flip="none" rotWithShape="1">
            <a:gsLst>
              <a:gs pos="0">
                <a:srgbClr val="6005A6"/>
              </a:gs>
              <a:gs pos="33000">
                <a:srgbClr val="4785C9"/>
              </a:gs>
              <a:gs pos="38000">
                <a:srgbClr val="7892F4"/>
              </a:gs>
              <a:gs pos="68000">
                <a:srgbClr val="B666FB"/>
              </a:gs>
              <a:gs pos="23000">
                <a:srgbClr val="4D61CA"/>
              </a:gs>
              <a:gs pos="100000">
                <a:srgbClr val="6005A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p>
        </p:txBody>
      </p:sp>
      <p:grpSp>
        <p:nvGrpSpPr>
          <p:cNvPr id="54" name="Group 36"/>
          <p:cNvGrpSpPr/>
          <p:nvPr/>
        </p:nvGrpSpPr>
        <p:grpSpPr>
          <a:xfrm>
            <a:off x="6761365" y="2552196"/>
            <a:ext cx="293161" cy="427344"/>
            <a:chOff x="3582988" y="3510757"/>
            <a:chExt cx="319088" cy="465138"/>
          </a:xfrm>
          <a:solidFill>
            <a:schemeClr val="bg1"/>
          </a:solidFill>
        </p:grpSpPr>
        <p:sp>
          <p:nvSpPr>
            <p:cNvPr id="5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E7E6E6">
                    <a:lumMod val="25000"/>
                  </a:srgbClr>
                </a:solidFill>
                <a:effectLst/>
                <a:uLnTx/>
                <a:uFillTx/>
                <a:latin typeface="微软雅黑" panose="020B0503020204020204" pitchFamily="34" charset="-122"/>
                <a:ea typeface="微软雅黑" panose="020B0503020204020204" pitchFamily="34" charset="-122"/>
                <a:sym typeface="Gill Sans" charset="0"/>
              </a:endParaRPr>
            </a:p>
          </p:txBody>
        </p:sp>
        <p:sp>
          <p:nvSpPr>
            <p:cNvPr id="5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E7E6E6">
                    <a:lumMod val="25000"/>
                  </a:srgbClr>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57" name="Rounded Rectangle 14"/>
          <p:cNvSpPr/>
          <p:nvPr/>
        </p:nvSpPr>
        <p:spPr>
          <a:xfrm>
            <a:off x="10147823" y="2384003"/>
            <a:ext cx="763730" cy="763730"/>
          </a:xfrm>
          <a:prstGeom prst="ellipse">
            <a:avLst/>
          </a:prstGeom>
          <a:gradFill flip="none" rotWithShape="1">
            <a:gsLst>
              <a:gs pos="0">
                <a:srgbClr val="6005A6"/>
              </a:gs>
              <a:gs pos="33000">
                <a:srgbClr val="4785C9"/>
              </a:gs>
              <a:gs pos="38000">
                <a:srgbClr val="7892F4"/>
              </a:gs>
              <a:gs pos="68000">
                <a:srgbClr val="B666FB"/>
              </a:gs>
              <a:gs pos="23000">
                <a:srgbClr val="4D61CA"/>
              </a:gs>
              <a:gs pos="100000">
                <a:srgbClr val="6005A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p>
        </p:txBody>
      </p:sp>
      <p:sp>
        <p:nvSpPr>
          <p:cNvPr id="58" name="AutoShape 139"/>
          <p:cNvSpPr/>
          <p:nvPr/>
        </p:nvSpPr>
        <p:spPr bwMode="auto">
          <a:xfrm>
            <a:off x="10314556" y="2559124"/>
            <a:ext cx="426615" cy="41348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171450" rtl="0" eaLnBrk="1" fontAlgn="base" latinLnBrk="0" hangingPunct="0">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rgbClr val="E7E6E6">
                  <a:lumMod val="25000"/>
                </a:srgb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74" name="矩形 22"/>
          <p:cNvSpPr>
            <a:spLocks noChangeArrowheads="1"/>
          </p:cNvSpPr>
          <p:nvPr/>
        </p:nvSpPr>
        <p:spPr bwMode="auto">
          <a:xfrm>
            <a:off x="6258300" y="4255203"/>
            <a:ext cx="2749531"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8565">
              <a:lnSpc>
                <a:spcPct val="100000"/>
              </a:lnSpc>
              <a:spcBef>
                <a:spcPct val="0"/>
              </a:spcBef>
              <a:buNone/>
            </a:pPr>
            <a:r>
              <a:rPr lang="zh-CN" altLang="en-US" sz="2000" b="1">
                <a:solidFill>
                  <a:schemeClr val="bg1"/>
                </a:solidFill>
                <a:latin typeface="微软雅黑" panose="020B0503020204020204" pitchFamily="34" charset="-122"/>
              </a:rPr>
              <a:t>Work plan.</a:t>
            </a:r>
          </a:p>
        </p:txBody>
      </p:sp>
      <p:sp>
        <p:nvSpPr>
          <p:cNvPr id="75" name="TextBox 7"/>
          <p:cNvSpPr txBox="1"/>
          <p:nvPr/>
        </p:nvSpPr>
        <p:spPr>
          <a:xfrm>
            <a:off x="6258560" y="4653915"/>
            <a:ext cx="4908550" cy="606320"/>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pPr>
              <a:lnSpc>
                <a:spcPct val="125000"/>
              </a:lnSpc>
            </a:pPr>
            <a:r>
              <a:rPr lang="zh-CN" altLang="en-US" sz="1400" dirty="0">
                <a:sym typeface="+mn-ea"/>
              </a:rPr>
              <a:t>Click on the text box to edit the input phase Click on the text box to edit the input content to click on the text box to edit the input phase.</a:t>
            </a:r>
            <a:endParaRPr lang="zh-CN" altLang="en-US" sz="1400" dirty="0">
              <a:solidFill>
                <a:schemeClr val="bg1"/>
              </a:solidFill>
              <a:latin typeface="微软雅黑" panose="020B0503020204020204" pitchFamily="34" charset="-122"/>
              <a:ea typeface="微软雅黑" panose="020B0503020204020204" pitchFamily="34" charset="-122"/>
              <a:sym typeface="+mn-ea"/>
            </a:endParaRPr>
          </a:p>
        </p:txBody>
      </p:sp>
      <p:sp>
        <p:nvSpPr>
          <p:cNvPr id="76" name="矩形 75"/>
          <p:cNvSpPr>
            <a:spLocks noChangeArrowheads="1"/>
          </p:cNvSpPr>
          <p:nvPr/>
        </p:nvSpPr>
        <p:spPr bwMode="auto">
          <a:xfrm>
            <a:off x="5881702" y="3259723"/>
            <a:ext cx="2052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8565">
              <a:lnSpc>
                <a:spcPct val="100000"/>
              </a:lnSpc>
              <a:spcBef>
                <a:spcPct val="0"/>
              </a:spcBef>
              <a:buNone/>
            </a:pPr>
            <a:r>
              <a:rPr lang="en-US" altLang="zh-CN" sz="1600">
                <a:solidFill>
                  <a:srgbClr val="FFFFFF"/>
                </a:solidFill>
                <a:latin typeface="微软雅黑" panose="020B0503020204020204" pitchFamily="34" charset="-122"/>
              </a:rPr>
              <a:t>YOUR TEXT.</a:t>
            </a:r>
          </a:p>
        </p:txBody>
      </p:sp>
      <p:sp>
        <p:nvSpPr>
          <p:cNvPr id="77" name="矩形 76"/>
          <p:cNvSpPr>
            <a:spLocks noChangeArrowheads="1"/>
          </p:cNvSpPr>
          <p:nvPr/>
        </p:nvSpPr>
        <p:spPr bwMode="auto">
          <a:xfrm>
            <a:off x="7691661" y="3259723"/>
            <a:ext cx="2052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8565">
              <a:lnSpc>
                <a:spcPct val="100000"/>
              </a:lnSpc>
              <a:spcBef>
                <a:spcPct val="0"/>
              </a:spcBef>
              <a:buNone/>
            </a:pPr>
            <a:r>
              <a:rPr lang="en-US" altLang="zh-CN" sz="1600">
                <a:solidFill>
                  <a:srgbClr val="FFFFFF"/>
                </a:solidFill>
                <a:latin typeface="微软雅黑" panose="020B0503020204020204" pitchFamily="34" charset="-122"/>
              </a:rPr>
              <a:t>YOUR TEXT.</a:t>
            </a:r>
          </a:p>
        </p:txBody>
      </p:sp>
      <p:sp>
        <p:nvSpPr>
          <p:cNvPr id="78" name="矩形 77"/>
          <p:cNvSpPr>
            <a:spLocks noChangeArrowheads="1"/>
          </p:cNvSpPr>
          <p:nvPr/>
        </p:nvSpPr>
        <p:spPr bwMode="auto">
          <a:xfrm>
            <a:off x="9501620" y="3259723"/>
            <a:ext cx="2052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8565">
              <a:lnSpc>
                <a:spcPct val="100000"/>
              </a:lnSpc>
              <a:spcBef>
                <a:spcPct val="0"/>
              </a:spcBef>
              <a:buNone/>
            </a:pPr>
            <a:r>
              <a:rPr lang="en-US" altLang="zh-CN" sz="1600">
                <a:solidFill>
                  <a:srgbClr val="FFFFFF"/>
                </a:solidFill>
                <a:latin typeface="微软雅黑" panose="020B0503020204020204" pitchFamily="34" charset="-122"/>
              </a:rPr>
              <a:t>YOUR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1000" fill="hold"/>
                                        <p:tgtEl>
                                          <p:spTgt spid="5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anim calcmode="lin" valueType="num">
                                      <p:cBhvr>
                                        <p:cTn id="44" dur="1000" fill="hold"/>
                                        <p:tgtEl>
                                          <p:spTgt spid="76"/>
                                        </p:tgtEl>
                                        <p:attrNameLst>
                                          <p:attrName>ppt_x</p:attrName>
                                        </p:attrNameLst>
                                      </p:cBhvr>
                                      <p:tavLst>
                                        <p:tav tm="0">
                                          <p:val>
                                            <p:strVal val="#ppt_x"/>
                                          </p:val>
                                        </p:tav>
                                        <p:tav tm="100000">
                                          <p:val>
                                            <p:strVal val="#ppt_x"/>
                                          </p:val>
                                        </p:tav>
                                      </p:tavLst>
                                    </p:anim>
                                    <p:anim calcmode="lin" valueType="num">
                                      <p:cBhvr>
                                        <p:cTn id="45" dur="1000" fill="hold"/>
                                        <p:tgtEl>
                                          <p:spTgt spid="7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1000"/>
                                        <p:tgtEl>
                                          <p:spTgt spid="77"/>
                                        </p:tgtEl>
                                      </p:cBhvr>
                                    </p:animEffect>
                                    <p:anim calcmode="lin" valueType="num">
                                      <p:cBhvr>
                                        <p:cTn id="49" dur="1000" fill="hold"/>
                                        <p:tgtEl>
                                          <p:spTgt spid="77"/>
                                        </p:tgtEl>
                                        <p:attrNameLst>
                                          <p:attrName>ppt_x</p:attrName>
                                        </p:attrNameLst>
                                      </p:cBhvr>
                                      <p:tavLst>
                                        <p:tav tm="0">
                                          <p:val>
                                            <p:strVal val="#ppt_x"/>
                                          </p:val>
                                        </p:tav>
                                        <p:tav tm="100000">
                                          <p:val>
                                            <p:strVal val="#ppt_x"/>
                                          </p:val>
                                        </p:tav>
                                      </p:tavLst>
                                    </p:anim>
                                    <p:anim calcmode="lin" valueType="num">
                                      <p:cBhvr>
                                        <p:cTn id="50" dur="1000" fill="hold"/>
                                        <p:tgtEl>
                                          <p:spTgt spid="77"/>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1000"/>
                                        <p:tgtEl>
                                          <p:spTgt spid="78"/>
                                        </p:tgtEl>
                                      </p:cBhvr>
                                    </p:animEffect>
                                    <p:anim calcmode="lin" valueType="num">
                                      <p:cBhvr>
                                        <p:cTn id="54" dur="1000" fill="hold"/>
                                        <p:tgtEl>
                                          <p:spTgt spid="78"/>
                                        </p:tgtEl>
                                        <p:attrNameLst>
                                          <p:attrName>ppt_x</p:attrName>
                                        </p:attrNameLst>
                                      </p:cBhvr>
                                      <p:tavLst>
                                        <p:tav tm="0">
                                          <p:val>
                                            <p:strVal val="#ppt_x"/>
                                          </p:val>
                                        </p:tav>
                                        <p:tav tm="100000">
                                          <p:val>
                                            <p:strVal val="#ppt_x"/>
                                          </p:val>
                                        </p:tav>
                                      </p:tavLst>
                                    </p:anim>
                                    <p:anim calcmode="lin" valueType="num">
                                      <p:cBhvr>
                                        <p:cTn id="55" dur="1000" fill="hold"/>
                                        <p:tgtEl>
                                          <p:spTgt spid="78"/>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3" presetClass="entr" presetSubtype="1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blinds(horizontal)">
                                      <p:cBhvr>
                                        <p:cTn id="59" dur="500"/>
                                        <p:tgtEl>
                                          <p:spTgt spid="7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linds(horizontal)">
                                      <p:cBhvr>
                                        <p:cTn id="6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7" grpId="0" animBg="1"/>
      <p:bldP spid="58" grpId="0" animBg="1"/>
      <p:bldP spid="74" grpId="0"/>
      <p:bldP spid="75" grpId="0"/>
      <p:bldP spid="76" grpId="0"/>
      <p:bldP spid="77" grpId="0"/>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Future work plan.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17" name="圆角矩形 1"/>
          <p:cNvSpPr/>
          <p:nvPr/>
        </p:nvSpPr>
        <p:spPr>
          <a:xfrm>
            <a:off x="6205010" y="2075181"/>
            <a:ext cx="1631949" cy="1631951"/>
          </a:xfrm>
          <a:prstGeom prst="roundRect">
            <a:avLst>
              <a:gd name="adj" fmla="val 11134"/>
            </a:avLst>
          </a:prstGeom>
          <a:gradFill flip="none" rotWithShape="1">
            <a:gsLst>
              <a:gs pos="46000">
                <a:srgbClr val="1E6BC8"/>
              </a:gs>
              <a:gs pos="86000">
                <a:srgbClr val="7132C2"/>
              </a:gs>
              <a:gs pos="0">
                <a:srgbClr val="0149C7"/>
              </a:gs>
            </a:gsLst>
            <a:lin ang="81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圆角矩形 2"/>
          <p:cNvSpPr/>
          <p:nvPr/>
        </p:nvSpPr>
        <p:spPr>
          <a:xfrm>
            <a:off x="4380443" y="3899747"/>
            <a:ext cx="1631949" cy="1631951"/>
          </a:xfrm>
          <a:prstGeom prst="roundRect">
            <a:avLst>
              <a:gd name="adj" fmla="val 11134"/>
            </a:avLst>
          </a:prstGeom>
          <a:gradFill flip="none" rotWithShape="1">
            <a:gsLst>
              <a:gs pos="46000">
                <a:srgbClr val="1E6BC8"/>
              </a:gs>
              <a:gs pos="86000">
                <a:srgbClr val="7132C2"/>
              </a:gs>
              <a:gs pos="0">
                <a:srgbClr val="0149C7"/>
              </a:gs>
            </a:gsLst>
            <a:lin ang="81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圆角矩形 3"/>
          <p:cNvSpPr/>
          <p:nvPr/>
        </p:nvSpPr>
        <p:spPr>
          <a:xfrm>
            <a:off x="4763560" y="2460414"/>
            <a:ext cx="1056217" cy="1056217"/>
          </a:xfrm>
          <a:prstGeom prst="roundRect">
            <a:avLst>
              <a:gd name="adj" fmla="val 11134"/>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solidFill>
              <a:latin typeface="Calibri" panose="020F0502020204030204"/>
              <a:ea typeface="宋体" panose="02010600030101010101" pitchFamily="2" charset="-122"/>
            </a:endParaRPr>
          </a:p>
        </p:txBody>
      </p:sp>
      <p:sp>
        <p:nvSpPr>
          <p:cNvPr id="20" name="圆角矩形 4"/>
          <p:cNvSpPr/>
          <p:nvPr/>
        </p:nvSpPr>
        <p:spPr>
          <a:xfrm>
            <a:off x="6423027" y="4149514"/>
            <a:ext cx="1056217" cy="1056217"/>
          </a:xfrm>
          <a:prstGeom prst="roundRect">
            <a:avLst>
              <a:gd name="adj" fmla="val 11134"/>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pic>
        <p:nvPicPr>
          <p:cNvPr id="23" name="图片 7"/>
          <p:cNvPicPr>
            <a:picLocks noChangeAspect="1"/>
          </p:cNvPicPr>
          <p:nvPr/>
        </p:nvPicPr>
        <p:blipFill>
          <a:blip r:embed="rId7"/>
          <a:srcRect/>
          <a:stretch>
            <a:fillRect/>
          </a:stretch>
        </p:blipFill>
        <p:spPr bwMode="auto">
          <a:xfrm>
            <a:off x="5119160" y="4047913"/>
            <a:ext cx="732367" cy="7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8"/>
          <p:cNvPicPr>
            <a:picLocks noChangeAspect="1"/>
          </p:cNvPicPr>
          <p:nvPr/>
        </p:nvPicPr>
        <p:blipFill>
          <a:blip r:embed="rId8"/>
          <a:srcRect/>
          <a:stretch>
            <a:fillRect/>
          </a:stretch>
        </p:blipFill>
        <p:spPr bwMode="auto">
          <a:xfrm>
            <a:off x="6228292" y="2678431"/>
            <a:ext cx="965200" cy="96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p:cNvSpPr>
            <a:spLocks noEditPoints="1"/>
          </p:cNvSpPr>
          <p:nvPr/>
        </p:nvSpPr>
        <p:spPr bwMode="auto">
          <a:xfrm>
            <a:off x="5062520" y="2778624"/>
            <a:ext cx="640865" cy="593890"/>
          </a:xfrm>
          <a:custGeom>
            <a:avLst/>
            <a:gdLst>
              <a:gd name="T0" fmla="*/ 2043069408 w 45"/>
              <a:gd name="T1" fmla="*/ 581859246 h 42"/>
              <a:gd name="T2" fmla="*/ 1362046272 w 45"/>
              <a:gd name="T3" fmla="*/ 1074210434 h 42"/>
              <a:gd name="T4" fmla="*/ 1271244086 w 45"/>
              <a:gd name="T5" fmla="*/ 1208482557 h 42"/>
              <a:gd name="T6" fmla="*/ 1180441899 w 45"/>
              <a:gd name="T7" fmla="*/ 1387518744 h 42"/>
              <a:gd name="T8" fmla="*/ 1316645179 w 45"/>
              <a:gd name="T9" fmla="*/ 1566554931 h 42"/>
              <a:gd name="T10" fmla="*/ 1589051738 w 45"/>
              <a:gd name="T11" fmla="*/ 1745584428 h 42"/>
              <a:gd name="T12" fmla="*/ 1589051738 w 45"/>
              <a:gd name="T13" fmla="*/ 1835105867 h 42"/>
              <a:gd name="T14" fmla="*/ 1543650645 w 45"/>
              <a:gd name="T15" fmla="*/ 1879863242 h 42"/>
              <a:gd name="T16" fmla="*/ 499418763 w 45"/>
              <a:gd name="T17" fmla="*/ 1879863242 h 42"/>
              <a:gd name="T18" fmla="*/ 499418763 w 45"/>
              <a:gd name="T19" fmla="*/ 1835105867 h 42"/>
              <a:gd name="T20" fmla="*/ 499418763 w 45"/>
              <a:gd name="T21" fmla="*/ 1745584428 h 42"/>
              <a:gd name="T22" fmla="*/ 726424229 w 45"/>
              <a:gd name="T23" fmla="*/ 1566554931 h 42"/>
              <a:gd name="T24" fmla="*/ 862627509 w 45"/>
              <a:gd name="T25" fmla="*/ 1387518744 h 42"/>
              <a:gd name="T26" fmla="*/ 771825322 w 45"/>
              <a:gd name="T27" fmla="*/ 1208482557 h 42"/>
              <a:gd name="T28" fmla="*/ 681023136 w 45"/>
              <a:gd name="T29" fmla="*/ 1074210434 h 42"/>
              <a:gd name="T30" fmla="*/ 0 w 45"/>
              <a:gd name="T31" fmla="*/ 581859246 h 42"/>
              <a:gd name="T32" fmla="*/ 0 w 45"/>
              <a:gd name="T33" fmla="*/ 447587123 h 42"/>
              <a:gd name="T34" fmla="*/ 136203280 w 45"/>
              <a:gd name="T35" fmla="*/ 313308310 h 42"/>
              <a:gd name="T36" fmla="*/ 499418763 w 45"/>
              <a:gd name="T37" fmla="*/ 313308310 h 42"/>
              <a:gd name="T38" fmla="*/ 499418763 w 45"/>
              <a:gd name="T39" fmla="*/ 223793562 h 42"/>
              <a:gd name="T40" fmla="*/ 681023136 w 45"/>
              <a:gd name="T41" fmla="*/ 0 h 42"/>
              <a:gd name="T42" fmla="*/ 1362046272 w 45"/>
              <a:gd name="T43" fmla="*/ 0 h 42"/>
              <a:gd name="T44" fmla="*/ 1589051738 w 45"/>
              <a:gd name="T45" fmla="*/ 223793562 h 42"/>
              <a:gd name="T46" fmla="*/ 1589051738 w 45"/>
              <a:gd name="T47" fmla="*/ 313308310 h 42"/>
              <a:gd name="T48" fmla="*/ 1906866129 w 45"/>
              <a:gd name="T49" fmla="*/ 313308310 h 42"/>
              <a:gd name="T50" fmla="*/ 2043069408 w 45"/>
              <a:gd name="T51" fmla="*/ 447587123 h 42"/>
              <a:gd name="T52" fmla="*/ 2043069408 w 45"/>
              <a:gd name="T53" fmla="*/ 581859246 h 42"/>
              <a:gd name="T54" fmla="*/ 499418763 w 45"/>
              <a:gd name="T55" fmla="*/ 492344498 h 42"/>
              <a:gd name="T56" fmla="*/ 181604373 w 45"/>
              <a:gd name="T57" fmla="*/ 492344498 h 42"/>
              <a:gd name="T58" fmla="*/ 181604373 w 45"/>
              <a:gd name="T59" fmla="*/ 581859246 h 42"/>
              <a:gd name="T60" fmla="*/ 590220950 w 45"/>
              <a:gd name="T61" fmla="*/ 939931621 h 42"/>
              <a:gd name="T62" fmla="*/ 499418763 w 45"/>
              <a:gd name="T63" fmla="*/ 492344498 h 42"/>
              <a:gd name="T64" fmla="*/ 1861465035 w 45"/>
              <a:gd name="T65" fmla="*/ 492344498 h 42"/>
              <a:gd name="T66" fmla="*/ 1589051738 w 45"/>
              <a:gd name="T67" fmla="*/ 492344498 h 42"/>
              <a:gd name="T68" fmla="*/ 1498249552 w 45"/>
              <a:gd name="T69" fmla="*/ 939931621 h 42"/>
              <a:gd name="T70" fmla="*/ 1861465035 w 45"/>
              <a:gd name="T71" fmla="*/ 581859246 h 42"/>
              <a:gd name="T72" fmla="*/ 1861465035 w 45"/>
              <a:gd name="T73" fmla="*/ 492344498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gradFill flip="none" rotWithShape="1">
            <a:gsLst>
              <a:gs pos="46000">
                <a:srgbClr val="1E6BC8"/>
              </a:gs>
              <a:gs pos="86000">
                <a:srgbClr val="7132C2"/>
              </a:gs>
              <a:gs pos="0">
                <a:srgbClr val="0149C7"/>
              </a:gs>
            </a:gsLst>
            <a:lin ang="81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6" name="1"/>
          <p:cNvSpPr>
            <a:spLocks noEditPoints="1"/>
          </p:cNvSpPr>
          <p:nvPr/>
        </p:nvSpPr>
        <p:spPr bwMode="auto">
          <a:xfrm>
            <a:off x="6563855" y="4254114"/>
            <a:ext cx="580469" cy="580467"/>
          </a:xfrm>
          <a:custGeom>
            <a:avLst/>
            <a:gdLst>
              <a:gd name="T0" fmla="*/ 897396411 w 41"/>
              <a:gd name="T1" fmla="*/ 1839645897 h 41"/>
              <a:gd name="T2" fmla="*/ 0 w 41"/>
              <a:gd name="T3" fmla="*/ 942259452 h 41"/>
              <a:gd name="T4" fmla="*/ 897396411 w 41"/>
              <a:gd name="T5" fmla="*/ 0 h 41"/>
              <a:gd name="T6" fmla="*/ 1839659294 w 41"/>
              <a:gd name="T7" fmla="*/ 942259452 h 41"/>
              <a:gd name="T8" fmla="*/ 897396411 w 41"/>
              <a:gd name="T9" fmla="*/ 1839645897 h 41"/>
              <a:gd name="T10" fmla="*/ 269218923 w 41"/>
              <a:gd name="T11" fmla="*/ 942259452 h 41"/>
              <a:gd name="T12" fmla="*/ 897396411 w 41"/>
              <a:gd name="T13" fmla="*/ 1570427954 h 41"/>
              <a:gd name="T14" fmla="*/ 1570440370 w 41"/>
              <a:gd name="T15" fmla="*/ 942259452 h 41"/>
              <a:gd name="T16" fmla="*/ 897396411 w 41"/>
              <a:gd name="T17" fmla="*/ 269217943 h 41"/>
              <a:gd name="T18" fmla="*/ 269218923 w 41"/>
              <a:gd name="T19" fmla="*/ 942259452 h 41"/>
              <a:gd name="T20" fmla="*/ 897396411 w 41"/>
              <a:gd name="T21" fmla="*/ 1256343703 h 41"/>
              <a:gd name="T22" fmla="*/ 583304318 w 41"/>
              <a:gd name="T23" fmla="*/ 942259452 h 41"/>
              <a:gd name="T24" fmla="*/ 897396411 w 41"/>
              <a:gd name="T25" fmla="*/ 628168502 h 41"/>
              <a:gd name="T26" fmla="*/ 1211481806 w 41"/>
              <a:gd name="T27" fmla="*/ 942259452 h 41"/>
              <a:gd name="T28" fmla="*/ 897396411 w 41"/>
              <a:gd name="T29" fmla="*/ 1256343703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6" y="21"/>
                </a:moveTo>
                <a:cubicBezTo>
                  <a:pt x="6" y="29"/>
                  <a:pt x="12" y="35"/>
                  <a:pt x="20" y="35"/>
                </a:cubicBezTo>
                <a:cubicBezTo>
                  <a:pt x="28" y="35"/>
                  <a:pt x="35" y="29"/>
                  <a:pt x="35" y="21"/>
                </a:cubicBezTo>
                <a:cubicBezTo>
                  <a:pt x="35" y="13"/>
                  <a:pt x="28" y="6"/>
                  <a:pt x="20" y="6"/>
                </a:cubicBezTo>
                <a:cubicBezTo>
                  <a:pt x="12" y="6"/>
                  <a:pt x="6" y="13"/>
                  <a:pt x="6" y="21"/>
                </a:cubicBezTo>
                <a:close/>
                <a:moveTo>
                  <a:pt x="20" y="28"/>
                </a:moveTo>
                <a:cubicBezTo>
                  <a:pt x="16" y="28"/>
                  <a:pt x="13" y="24"/>
                  <a:pt x="13" y="21"/>
                </a:cubicBezTo>
                <a:cubicBezTo>
                  <a:pt x="13" y="17"/>
                  <a:pt x="16" y="14"/>
                  <a:pt x="20" y="14"/>
                </a:cubicBezTo>
                <a:cubicBezTo>
                  <a:pt x="24" y="14"/>
                  <a:pt x="27" y="17"/>
                  <a:pt x="27" y="21"/>
                </a:cubicBezTo>
                <a:cubicBezTo>
                  <a:pt x="27" y="24"/>
                  <a:pt x="24" y="28"/>
                  <a:pt x="20" y="28"/>
                </a:cubicBezTo>
                <a:close/>
              </a:path>
            </a:pathLst>
          </a:custGeom>
          <a:gradFill flip="none" rotWithShape="1">
            <a:gsLst>
              <a:gs pos="46000">
                <a:srgbClr val="1E6BC8"/>
              </a:gs>
              <a:gs pos="86000">
                <a:srgbClr val="7132C2"/>
              </a:gs>
              <a:gs pos="0">
                <a:srgbClr val="0149C7"/>
              </a:gs>
            </a:gsLst>
            <a:lin ang="81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6" name="组合 5"/>
          <p:cNvGrpSpPr/>
          <p:nvPr/>
        </p:nvGrpSpPr>
        <p:grpSpPr>
          <a:xfrm>
            <a:off x="2399030" y="2244725"/>
            <a:ext cx="1981200" cy="711835"/>
            <a:chOff x="2408" y="3190"/>
            <a:chExt cx="3120" cy="1121"/>
          </a:xfrm>
        </p:grpSpPr>
        <p:sp>
          <p:nvSpPr>
            <p:cNvPr id="7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7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7" name="组合 6"/>
          <p:cNvGrpSpPr/>
          <p:nvPr/>
        </p:nvGrpSpPr>
        <p:grpSpPr>
          <a:xfrm>
            <a:off x="1699260" y="4188460"/>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8" name="组合 7"/>
          <p:cNvGrpSpPr/>
          <p:nvPr/>
        </p:nvGrpSpPr>
        <p:grpSpPr>
          <a:xfrm>
            <a:off x="9033510" y="2310130"/>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1" name="组合 10"/>
          <p:cNvGrpSpPr/>
          <p:nvPr/>
        </p:nvGrpSpPr>
        <p:grpSpPr>
          <a:xfrm>
            <a:off x="8333740" y="4253865"/>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par>
                                <p:cTn id="17" presetID="21"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par>
                                <p:cTn id="20" presetID="21"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par>
                          <p:cTn id="33" fill="hold">
                            <p:stCondLst>
                              <p:cond delay="2500"/>
                            </p:stCondLst>
                            <p:childTnLst>
                              <p:par>
                                <p:cTn id="34" presetID="5"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par>
                          <p:cTn id="37" fill="hold">
                            <p:stCondLst>
                              <p:cond delay="3000"/>
                            </p:stCondLst>
                            <p:childTnLst>
                              <p:par>
                                <p:cTn id="38" presetID="5" presetClass="entr" presetSubtype="1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par>
                          <p:cTn id="41" fill="hold">
                            <p:stCondLst>
                              <p:cond delay="3500"/>
                            </p:stCondLst>
                            <p:childTnLst>
                              <p:par>
                                <p:cTn id="42" presetID="5" presetClass="entr" presetSubtype="1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Future work plan.</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aphicFrame>
        <p:nvGraphicFramePr>
          <p:cNvPr id="40" name="Chart 1"/>
          <p:cNvGraphicFramePr/>
          <p:nvPr/>
        </p:nvGraphicFramePr>
        <p:xfrm>
          <a:off x="993140" y="1755775"/>
          <a:ext cx="5561965" cy="4258310"/>
        </p:xfrm>
        <a:graphic>
          <a:graphicData uri="http://schemas.openxmlformats.org/drawingml/2006/chart">
            <c:chart xmlns:c="http://schemas.openxmlformats.org/drawingml/2006/chart" xmlns:r="http://schemas.openxmlformats.org/officeDocument/2006/relationships" r:id="rId7"/>
          </a:graphicData>
        </a:graphic>
      </p:graphicFrame>
      <p:pic>
        <p:nvPicPr>
          <p:cNvPr id="5" name="图片 4"/>
          <p:cNvPicPr>
            <a:picLocks noChangeAspect="1"/>
          </p:cNvPicPr>
          <p:nvPr/>
        </p:nvPicPr>
        <p:blipFill>
          <a:blip r:embed="rId8"/>
          <a:stretch>
            <a:fillRect/>
          </a:stretch>
        </p:blipFill>
        <p:spPr>
          <a:xfrm>
            <a:off x="6919595" y="2903855"/>
            <a:ext cx="4152265" cy="2856865"/>
          </a:xfrm>
          <a:prstGeom prst="rect">
            <a:avLst/>
          </a:prstGeom>
        </p:spPr>
      </p:pic>
      <p:sp>
        <p:nvSpPr>
          <p:cNvPr id="6" name="TextBox 7"/>
          <p:cNvSpPr txBox="1"/>
          <p:nvPr/>
        </p:nvSpPr>
        <p:spPr>
          <a:xfrm>
            <a:off x="7204710" y="1977390"/>
            <a:ext cx="3582035" cy="460375"/>
          </a:xfrm>
          <a:prstGeom prst="rect">
            <a:avLst/>
          </a:prstGeom>
          <a:noFill/>
        </p:spPr>
        <p:txBody>
          <a:bodyPr wrap="square" rtlCol="0">
            <a:spAutoFit/>
          </a:bodyPr>
          <a:lstStyle/>
          <a:p>
            <a:pPr algn="dist"/>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Plans for the future.</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c="http://schemas.openxmlformats.org/drawingml/2006/chart"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strVal val="#ppt_w*0.70"/>
                                          </p:val>
                                        </p:tav>
                                        <p:tav tm="100000">
                                          <p:val>
                                            <p:strVal val="#ppt_w"/>
                                          </p:val>
                                        </p:tav>
                                      </p:tavLst>
                                    </p:anim>
                                    <p:anim calcmode="lin" valueType="num">
                                      <p:cBhvr>
                                        <p:cTn id="8" dur="1000" fill="hold"/>
                                        <p:tgtEl>
                                          <p:spTgt spid="40"/>
                                        </p:tgtEl>
                                        <p:attrNameLst>
                                          <p:attrName>ppt_h</p:attrName>
                                        </p:attrNameLst>
                                      </p:cBhvr>
                                      <p:tavLst>
                                        <p:tav tm="0">
                                          <p:val>
                                            <p:strVal val="#ppt_h"/>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1104265" y="5008245"/>
            <a:ext cx="1479550" cy="141795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8411210" y="5377180"/>
            <a:ext cx="631190" cy="6038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2" name="椭圆 1"/>
          <p:cNvSpPr/>
          <p:nvPr/>
        </p:nvSpPr>
        <p:spPr>
          <a:xfrm>
            <a:off x="3493770" y="723265"/>
            <a:ext cx="5238750" cy="5215890"/>
          </a:xfrm>
          <a:prstGeom prst="ellipse">
            <a:avLst/>
          </a:prstGeom>
          <a:gradFill>
            <a:gsLst>
              <a:gs pos="0">
                <a:srgbClr val="6D3AAF"/>
              </a:gs>
              <a:gs pos="30000">
                <a:srgbClr val="1A128F">
                  <a:alpha val="58000"/>
                </a:srgbClr>
              </a:gs>
              <a:gs pos="60000">
                <a:srgbClr val="256AAE"/>
              </a:gs>
              <a:gs pos="84000">
                <a:srgbClr val="95AEB8">
                  <a:alpha val="78000"/>
                </a:srgbClr>
              </a:gs>
              <a:gs pos="100000">
                <a:schemeClr val="accent1">
                  <a:lumMod val="30000"/>
                  <a:lumOff val="7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5" name="组合 14"/>
          <p:cNvGrpSpPr/>
          <p:nvPr/>
        </p:nvGrpSpPr>
        <p:grpSpPr>
          <a:xfrm>
            <a:off x="5689600" y="6092190"/>
            <a:ext cx="962660" cy="145415"/>
            <a:chOff x="4851662" y="5309419"/>
            <a:chExt cx="939537" cy="113628"/>
          </a:xfrm>
        </p:grpSpPr>
        <p:sp>
          <p:nvSpPr>
            <p:cNvPr id="16" name="椭圆 15"/>
            <p:cNvSpPr/>
            <p:nvPr/>
          </p:nvSpPr>
          <p:spPr>
            <a:xfrm>
              <a:off x="4851662"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126965"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402268"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677571"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742440" y="280412"/>
            <a:ext cx="9138285" cy="1322070"/>
          </a:xfrm>
          <a:prstGeom prst="rect">
            <a:avLst/>
          </a:prstGeom>
          <a:noFill/>
        </p:spPr>
        <p:txBody>
          <a:bodyPr wrap="square" rtlCol="0" anchor="t">
            <a:spAutoFit/>
          </a:bodyPr>
          <a:lstStyle/>
          <a:p>
            <a:pPr algn="dist"/>
            <a:r>
              <a:rPr lang="en-US" altLang="zh-CN" sz="8000" b="1" dirty="0">
                <a:solidFill>
                  <a:srgbClr val="B666FB">
                    <a:alpha val="8000"/>
                  </a:srgbClr>
                </a:solidFill>
                <a:latin typeface="微软雅黑" panose="020B0503020204020204" pitchFamily="34" charset="-122"/>
                <a:ea typeface="微软雅黑" panose="020B0503020204020204" pitchFamily="34" charset="-122"/>
                <a:sym typeface="+mn-ea"/>
              </a:rPr>
              <a:t>Powerpoint.</a:t>
            </a:r>
          </a:p>
        </p:txBody>
      </p:sp>
      <p:pic>
        <p:nvPicPr>
          <p:cNvPr id="26" name="图片 25"/>
          <p:cNvPicPr>
            <a:picLocks noChangeAspect="1"/>
          </p:cNvPicPr>
          <p:nvPr/>
        </p:nvPicPr>
        <p:blipFill rotWithShape="1">
          <a:blip r:embed="rId5"/>
          <a:srcRect/>
          <a:stretch>
            <a:fillRect/>
          </a:stretch>
        </p:blipFill>
        <p:spPr>
          <a:xfrm rot="18915462">
            <a:off x="3242945" y="939800"/>
            <a:ext cx="1015365" cy="97282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文本框 2"/>
          <p:cNvSpPr txBox="1"/>
          <p:nvPr/>
        </p:nvSpPr>
        <p:spPr>
          <a:xfrm>
            <a:off x="3372485" y="2321560"/>
            <a:ext cx="5038725" cy="1200329"/>
          </a:xfrm>
          <a:prstGeom prst="rect">
            <a:avLst/>
          </a:prstGeom>
          <a:noFill/>
        </p:spPr>
        <p:txBody>
          <a:bodyPr wrap="square" rtlCol="0">
            <a:spAutoFit/>
          </a:bodyPr>
          <a:lstStyle/>
          <a:p>
            <a:pPr algn="ctr"/>
            <a:r>
              <a:rPr lang="zh-CN" altLang="en-US" sz="7200" dirty="0">
                <a:solidFill>
                  <a:schemeClr val="bg1"/>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Thank you</a:t>
            </a:r>
          </a:p>
        </p:txBody>
      </p:sp>
      <p:sp>
        <p:nvSpPr>
          <p:cNvPr id="6" name="Rounded Rectangle 7">
            <a:extLst>
              <a:ext uri="{FF2B5EF4-FFF2-40B4-BE49-F238E27FC236}">
                <a16:creationId xmlns:a16="http://schemas.microsoft.com/office/drawing/2014/main" id="{DFDA10F1-AD61-4C1B-BBF5-88B0C0AE94B1}"/>
              </a:ext>
            </a:extLst>
          </p:cNvPr>
          <p:cNvSpPr/>
          <p:nvPr/>
        </p:nvSpPr>
        <p:spPr>
          <a:xfrm>
            <a:off x="9818697" y="408625"/>
            <a:ext cx="1684599" cy="413563"/>
          </a:xfrm>
          <a:prstGeom prst="roundRect">
            <a:avLst>
              <a:gd name="adj" fmla="val 50000"/>
            </a:avLst>
          </a:prstGeom>
          <a:solidFill>
            <a:schemeClr val="bg1">
              <a:alpha val="0"/>
            </a:schemeClr>
          </a:solid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7" name="TextBox 3">
            <a:hlinkClick r:id="rId6"/>
            <a:extLst>
              <a:ext uri="{FF2B5EF4-FFF2-40B4-BE49-F238E27FC236}">
                <a16:creationId xmlns:a16="http://schemas.microsoft.com/office/drawing/2014/main" id="{C1B57B6D-1A5E-46F2-94F7-B9E69198C527}"/>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hyp="http://schemas.microsoft.com/office/drawing/2018/hyperlinkcolor" xmlns:a16="http://schemas.microsoft.com/office/drawing/2014/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childTnLst>
                          </p:cTn>
                        </p:par>
                        <p:par>
                          <p:cTn id="20" fill="hold">
                            <p:stCondLst>
                              <p:cond delay="1500"/>
                            </p:stCondLst>
                            <p:childTnLst>
                              <p:par>
                                <p:cTn id="21" presetID="55"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a16="http://schemas.microsoft.com/office/drawing/2014/main" xmlns="">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a16="http://schemas.microsoft.com/office/drawing/2014/main" xmlns="">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a16="http://schemas.microsoft.com/office/drawing/2014/main"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1104265" y="5008245"/>
            <a:ext cx="1479550" cy="141795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8411210" y="5377180"/>
            <a:ext cx="631190" cy="6038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2" name="椭圆 1"/>
          <p:cNvSpPr/>
          <p:nvPr/>
        </p:nvSpPr>
        <p:spPr>
          <a:xfrm>
            <a:off x="3493770" y="723265"/>
            <a:ext cx="5238750" cy="5215890"/>
          </a:xfrm>
          <a:prstGeom prst="ellipse">
            <a:avLst/>
          </a:prstGeom>
          <a:gradFill>
            <a:gsLst>
              <a:gs pos="0">
                <a:srgbClr val="6D3AAF"/>
              </a:gs>
              <a:gs pos="30000">
                <a:srgbClr val="1A128F">
                  <a:alpha val="58000"/>
                </a:srgbClr>
              </a:gs>
              <a:gs pos="60000">
                <a:srgbClr val="256AAE"/>
              </a:gs>
              <a:gs pos="84000">
                <a:srgbClr val="95AEB8">
                  <a:alpha val="78000"/>
                </a:srgbClr>
              </a:gs>
              <a:gs pos="100000">
                <a:schemeClr val="accent1">
                  <a:lumMod val="30000"/>
                  <a:lumOff val="7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6" name="图片 25"/>
          <p:cNvPicPr>
            <a:picLocks noChangeAspect="1"/>
          </p:cNvPicPr>
          <p:nvPr/>
        </p:nvPicPr>
        <p:blipFill rotWithShape="1">
          <a:blip r:embed="rId5"/>
          <a:srcRect/>
          <a:stretch>
            <a:fillRect/>
          </a:stretch>
        </p:blipFill>
        <p:spPr>
          <a:xfrm rot="18915462">
            <a:off x="3242945" y="939800"/>
            <a:ext cx="1015365" cy="97282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7" name="组合 6"/>
          <p:cNvGrpSpPr/>
          <p:nvPr/>
        </p:nvGrpSpPr>
        <p:grpSpPr>
          <a:xfrm>
            <a:off x="1664397" y="1709623"/>
            <a:ext cx="8897496" cy="2898447"/>
            <a:chOff x="1647252" y="1618337"/>
            <a:chExt cx="8897496" cy="2898447"/>
          </a:xfrm>
        </p:grpSpPr>
        <p:sp>
          <p:nvSpPr>
            <p:cNvPr id="105" name="文本框 104"/>
            <p:cNvSpPr txBox="1"/>
            <p:nvPr/>
          </p:nvSpPr>
          <p:spPr>
            <a:xfrm>
              <a:off x="1647252" y="1618337"/>
              <a:ext cx="8897496" cy="1785104"/>
            </a:xfrm>
            <a:prstGeom prst="rect">
              <a:avLst/>
            </a:prstGeom>
            <a:noFill/>
          </p:spPr>
          <p:txBody>
            <a:bodyPr wrap="square" rtlCol="0">
              <a:spAutoFit/>
            </a:bodyPr>
            <a:lstStyle/>
            <a:p>
              <a:pPr algn="ctr"/>
              <a:r>
                <a:rPr lang="en-US" altLang="zh-CN" sz="11000" b="1">
                  <a:solidFill>
                    <a:schemeClr val="bg1">
                      <a:alpha val="8000"/>
                    </a:schemeClr>
                  </a:solidFill>
                  <a:latin typeface="微软雅黑" panose="020B0503020204020204" pitchFamily="34" charset="-122"/>
                  <a:ea typeface="微软雅黑" panose="020B0503020204020204" pitchFamily="34" charset="-122"/>
                </a:rPr>
                <a:t>PART ONE.</a:t>
              </a:r>
              <a:endParaRPr lang="zh-CN" altLang="en-US" sz="11000" b="1">
                <a:solidFill>
                  <a:schemeClr val="bg1">
                    <a:alpha val="8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106354" y="2584043"/>
              <a:ext cx="3979291" cy="940122"/>
              <a:chOff x="1384467" y="3122507"/>
              <a:chExt cx="3979291" cy="940122"/>
            </a:xfrm>
          </p:grpSpPr>
          <p:grpSp>
            <p:nvGrpSpPr>
              <p:cNvPr id="4" name="组合 3"/>
              <p:cNvGrpSpPr/>
              <p:nvPr/>
            </p:nvGrpSpPr>
            <p:grpSpPr>
              <a:xfrm>
                <a:off x="1384467" y="3122507"/>
                <a:ext cx="2231957" cy="940122"/>
                <a:chOff x="1384467" y="3122507"/>
                <a:chExt cx="2231957" cy="940122"/>
              </a:xfrm>
            </p:grpSpPr>
            <p:sp>
              <p:nvSpPr>
                <p:cNvPr id="35" name="文本框 34"/>
                <p:cNvSpPr txBox="1"/>
                <p:nvPr/>
              </p:nvSpPr>
              <p:spPr>
                <a:xfrm>
                  <a:off x="1384467" y="3139299"/>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P</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830888" y="3122507"/>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A</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325114" y="3122507"/>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R</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771814" y="3139299"/>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T </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473573" y="3122507"/>
                <a:ext cx="1890185" cy="923330"/>
                <a:chOff x="3473573" y="3122507"/>
                <a:chExt cx="1890185" cy="923330"/>
              </a:xfrm>
            </p:grpSpPr>
            <p:sp>
              <p:nvSpPr>
                <p:cNvPr id="57" name="文本框 56"/>
                <p:cNvSpPr txBox="1"/>
                <p:nvPr/>
              </p:nvSpPr>
              <p:spPr>
                <a:xfrm>
                  <a:off x="3473573" y="3122507"/>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O</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8" name="文本框 57"/>
                <p:cNvSpPr txBox="1"/>
                <p:nvPr/>
              </p:nvSpPr>
              <p:spPr>
                <a:xfrm>
                  <a:off x="4022836" y="3122507"/>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N</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519148" y="3122507"/>
                  <a:ext cx="844610" cy="923330"/>
                </a:xfrm>
                <a:prstGeom prst="rect">
                  <a:avLst/>
                </a:prstGeom>
                <a:noFill/>
              </p:spPr>
              <p:txBody>
                <a:bodyPr wrap="square" rtlCol="0">
                  <a:spAutoFit/>
                </a:bodyPr>
                <a:lstStyle/>
                <a:p>
                  <a:pPr algn="ctr"/>
                  <a:r>
                    <a:rPr lang="en-US" altLang="zh-CN"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E</a:t>
                  </a:r>
                  <a:endParaRPr lang="zh-CN" altLang="en-US" sz="5400" b="1" dirty="0">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grpSp>
          <p:nvGrpSpPr>
            <p:cNvPr id="76" name="组合 75"/>
            <p:cNvGrpSpPr/>
            <p:nvPr/>
          </p:nvGrpSpPr>
          <p:grpSpPr>
            <a:xfrm>
              <a:off x="5770170" y="3653682"/>
              <a:ext cx="651660" cy="78812"/>
              <a:chOff x="4851662" y="5309419"/>
              <a:chExt cx="939537" cy="113628"/>
            </a:xfrm>
          </p:grpSpPr>
          <p:sp>
            <p:nvSpPr>
              <p:cNvPr id="77" name="椭圆 76"/>
              <p:cNvSpPr/>
              <p:nvPr/>
            </p:nvSpPr>
            <p:spPr>
              <a:xfrm>
                <a:off x="4851662"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126965"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402268"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677571"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7"/>
            <p:cNvSpPr txBox="1"/>
            <p:nvPr/>
          </p:nvSpPr>
          <p:spPr>
            <a:xfrm>
              <a:off x="2635489" y="3870453"/>
              <a:ext cx="6921022" cy="646331"/>
            </a:xfrm>
            <a:prstGeom prst="rect">
              <a:avLst/>
            </a:prstGeom>
            <a:noFill/>
          </p:spPr>
          <p:txBody>
            <a:bodyPr wrap="square" rtlCol="0">
              <a:spAutoFit/>
            </a:bodyPr>
            <a:lstStyle/>
            <a:p>
              <a:pPr algn="ctr"/>
              <a:r>
                <a:rPr lang="zh-CN" altLang="en-US"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project work</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Project.</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38" name="组合 37"/>
          <p:cNvGrpSpPr/>
          <p:nvPr/>
        </p:nvGrpSpPr>
        <p:grpSpPr>
          <a:xfrm>
            <a:off x="5390438" y="2723438"/>
            <a:ext cx="1411124" cy="1411124"/>
            <a:chOff x="5390438" y="2723438"/>
            <a:chExt cx="1411124" cy="1411124"/>
          </a:xfrm>
        </p:grpSpPr>
        <p:sp>
          <p:nvSpPr>
            <p:cNvPr id="7" name="ïṥļîḍé"/>
            <p:cNvSpPr/>
            <p:nvPr/>
          </p:nvSpPr>
          <p:spPr>
            <a:xfrm>
              <a:off x="5390438" y="2723438"/>
              <a:ext cx="1411124" cy="1411124"/>
            </a:xfrm>
            <a:prstGeom prst="ellipse">
              <a:avLst/>
            </a:prstGeom>
            <a:gradFill>
              <a:gsLst>
                <a:gs pos="0">
                  <a:srgbClr val="6D3AAF"/>
                </a:gs>
                <a:gs pos="56000">
                  <a:srgbClr val="4785C9"/>
                </a:gs>
                <a:gs pos="100000">
                  <a:srgbClr val="6005A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11" name="ïšľíḓe"/>
            <p:cNvSpPr/>
            <p:nvPr/>
          </p:nvSpPr>
          <p:spPr bwMode="auto">
            <a:xfrm rot="10800000" flipH="1" flipV="1">
              <a:off x="5838826" y="2949937"/>
              <a:ext cx="514350" cy="51367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12" name="îṡḻîḑe"/>
            <p:cNvSpPr txBox="1"/>
            <p:nvPr/>
          </p:nvSpPr>
          <p:spPr>
            <a:xfrm>
              <a:off x="5567815" y="3500099"/>
              <a:ext cx="1056360" cy="501698"/>
            </a:xfrm>
            <a:prstGeom prst="rect">
              <a:avLst/>
            </a:prstGeom>
            <a:noFill/>
          </p:spPr>
          <p:txBody>
            <a:bodyPr wrap="none" rtlCol="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en-US" altLang="zh-CN" sz="1600" b="1" dirty="0">
                  <a:solidFill>
                    <a:schemeClr val="bg1"/>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keyword.</a:t>
              </a:r>
              <a:endParaRPr lang="zh-CN" altLang="en-US" sz="1600" b="1" dirty="0">
                <a:solidFill>
                  <a:schemeClr val="bg1"/>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grpSp>
      <p:sp>
        <p:nvSpPr>
          <p:cNvPr id="35" name="流程图: 可选过程 34"/>
          <p:cNvSpPr/>
          <p:nvPr/>
        </p:nvSpPr>
        <p:spPr>
          <a:xfrm rot="8144140" flipH="1" flipV="1">
            <a:off x="5190192" y="2530931"/>
            <a:ext cx="1797896" cy="1797896"/>
          </a:xfrm>
          <a:prstGeom prst="flowChartAlternateProcess">
            <a:avLst/>
          </a:prstGeom>
          <a:noFill/>
          <a:ln w="28575">
            <a:gradFill>
              <a:gsLst>
                <a:gs pos="0">
                  <a:srgbClr val="6005A6"/>
                </a:gs>
                <a:gs pos="52000">
                  <a:srgbClr val="A639F9"/>
                </a:gs>
                <a:gs pos="100000">
                  <a:srgbClr val="6005A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36" name="流程图: 可选过程 35"/>
          <p:cNvSpPr/>
          <p:nvPr/>
        </p:nvSpPr>
        <p:spPr>
          <a:xfrm rot="8144140" flipH="1" flipV="1">
            <a:off x="5016900" y="2356759"/>
            <a:ext cx="2144480" cy="2144480"/>
          </a:xfrm>
          <a:prstGeom prst="flowChartAlternateProcess">
            <a:avLst/>
          </a:prstGeom>
          <a:noFill/>
          <a:ln w="28575">
            <a:gradFill>
              <a:gsLst>
                <a:gs pos="0">
                  <a:srgbClr val="6005A6"/>
                </a:gs>
                <a:gs pos="52000">
                  <a:srgbClr val="A639F9"/>
                </a:gs>
                <a:gs pos="100000">
                  <a:srgbClr val="6005A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37" name="流程图: 可选过程 36"/>
          <p:cNvSpPr/>
          <p:nvPr/>
        </p:nvSpPr>
        <p:spPr>
          <a:xfrm rot="8144140" flipH="1" flipV="1">
            <a:off x="4768072" y="2107930"/>
            <a:ext cx="2642136" cy="2642136"/>
          </a:xfrm>
          <a:prstGeom prst="flowChartAlternateProcess">
            <a:avLst/>
          </a:prstGeom>
          <a:noFill/>
          <a:ln w="28575">
            <a:gradFill>
              <a:gsLst>
                <a:gs pos="0">
                  <a:srgbClr val="6005A6"/>
                </a:gs>
                <a:gs pos="52000">
                  <a:srgbClr val="A639F9"/>
                </a:gs>
                <a:gs pos="100000">
                  <a:srgbClr val="6005A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grpSp>
        <p:nvGrpSpPr>
          <p:cNvPr id="5" name="组合 4"/>
          <p:cNvGrpSpPr/>
          <p:nvPr/>
        </p:nvGrpSpPr>
        <p:grpSpPr>
          <a:xfrm>
            <a:off x="1529715" y="1824355"/>
            <a:ext cx="1981200" cy="711835"/>
            <a:chOff x="2408" y="3190"/>
            <a:chExt cx="3120" cy="1121"/>
          </a:xfrm>
        </p:grpSpPr>
        <p:sp>
          <p:nvSpPr>
            <p:cNvPr id="7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7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0" name="组合 9"/>
          <p:cNvGrpSpPr/>
          <p:nvPr/>
        </p:nvGrpSpPr>
        <p:grpSpPr>
          <a:xfrm>
            <a:off x="1484630" y="4498340"/>
            <a:ext cx="1981200"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3" name="组合 12"/>
          <p:cNvGrpSpPr/>
          <p:nvPr/>
        </p:nvGrpSpPr>
        <p:grpSpPr>
          <a:xfrm>
            <a:off x="8943340" y="182435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grpSp>
        <p:nvGrpSpPr>
          <p:cNvPr id="16" name="组合 15"/>
          <p:cNvGrpSpPr/>
          <p:nvPr/>
        </p:nvGrpSpPr>
        <p:grpSpPr>
          <a:xfrm>
            <a:off x="8898255" y="4498340"/>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The title text preset.</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 placeholder.</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fonts are recommended)</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3500"/>
                            </p:stCondLst>
                            <p:childTnLst>
                              <p:par>
                                <p:cTn id="27" presetID="5" presetClass="entr" presetSubtype="1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par>
                          <p:cTn id="30" fill="hold">
                            <p:stCondLst>
                              <p:cond delay="4000"/>
                            </p:stCondLst>
                            <p:childTnLst>
                              <p:par>
                                <p:cTn id="31" presetID="5" presetClass="entr" presetSubtype="1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par>
                          <p:cTn id="34" fill="hold">
                            <p:stCondLst>
                              <p:cond delay="4500"/>
                            </p:stCondLst>
                            <p:childTnLst>
                              <p:par>
                                <p:cTn id="35" presetID="5" presetClass="entr" presetSubtype="1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par>
                          <p:cTn id="38" fill="hold">
                            <p:stCondLst>
                              <p:cond delay="5000"/>
                            </p:stCondLst>
                            <p:childTnLst>
                              <p:par>
                                <p:cTn id="39" presetID="5" presetClass="entr" presetSubtype="1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Project.</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17" name="矩形 16"/>
          <p:cNvSpPr/>
          <p:nvPr/>
        </p:nvSpPr>
        <p:spPr>
          <a:xfrm>
            <a:off x="-19685" y="2840990"/>
            <a:ext cx="12192000" cy="3150508"/>
          </a:xfrm>
          <a:prstGeom prst="rect">
            <a:avLst/>
          </a:prstGeom>
          <a:gradFill>
            <a:gsLst>
              <a:gs pos="0">
                <a:srgbClr val="6D3AAF"/>
              </a:gs>
              <a:gs pos="56000">
                <a:srgbClr val="4785C9"/>
              </a:gs>
              <a:gs pos="100000">
                <a:srgbClr val="6005A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D10D5F"/>
              </a:solidFill>
            </a:endParaRPr>
          </a:p>
        </p:txBody>
      </p:sp>
      <p:pic>
        <p:nvPicPr>
          <p:cNvPr id="18" name="图片 17" descr="C:\Users\111\Desktop\u=2824573313,3021873052&amp;fm=27&amp;gp=0.jpgu=2824573313,3021873052&amp;fm=27&amp;gp=0"/>
          <p:cNvPicPr>
            <a:picLocks noChangeAspect="1"/>
          </p:cNvPicPr>
          <p:nvPr/>
        </p:nvPicPr>
        <p:blipFill>
          <a:blip r:embed="rId7"/>
          <a:srcRect/>
          <a:stretch>
            <a:fillRect/>
          </a:stretch>
        </p:blipFill>
        <p:spPr>
          <a:xfrm>
            <a:off x="6692900" y="1748155"/>
            <a:ext cx="4605655" cy="3246120"/>
          </a:xfrm>
          <a:prstGeom prst="rect">
            <a:avLst/>
          </a:prstGeom>
        </p:spPr>
      </p:pic>
      <p:sp>
        <p:nvSpPr>
          <p:cNvPr id="19" name="文本框 18"/>
          <p:cNvSpPr txBox="1"/>
          <p:nvPr/>
        </p:nvSpPr>
        <p:spPr>
          <a:xfrm>
            <a:off x="1625695" y="3394043"/>
            <a:ext cx="4898050" cy="1107996"/>
          </a:xfrm>
          <a:prstGeom prst="rect">
            <a:avLst/>
          </a:prstGeom>
          <a:noFill/>
        </p:spPr>
        <p:txBody>
          <a:bodyPr wrap="square" rtlCol="0">
            <a:spAutoFit/>
          </a:bodyPr>
          <a:lstStyle/>
          <a:p>
            <a:r>
              <a:rPr lang="zh-CN" altLang="en-US" b="1" dirty="0">
                <a:solidFill>
                  <a:schemeClr val="bg1"/>
                </a:solidFill>
                <a:ea typeface="微软雅黑" panose="020B0503020204020204" pitchFamily="34" charset="-122"/>
                <a:sym typeface="Arial" panose="020B0604020202020204" pitchFamily="34" charset="0"/>
              </a:rPr>
              <a:t>Overview of the work.</a:t>
            </a:r>
            <a:endParaRPr lang="zh-CN" altLang="en-US" b="1" dirty="0">
              <a:solidFill>
                <a:schemeClr val="bg1"/>
              </a:solidFill>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enter the comprehensive description of the chart above here.</a:t>
            </a:r>
            <a:endParaRPr lang="en-US" altLang="zh-CN" sz="1600" dirty="0">
              <a:solidFill>
                <a:schemeClr val="bg1"/>
              </a:solidFill>
              <a:ea typeface="华文细黑" panose="02010600040101010101" charset="-122"/>
              <a:cs typeface="+mn-ea"/>
              <a:sym typeface="+mn-lt"/>
            </a:endParaRPr>
          </a:p>
        </p:txBody>
      </p:sp>
      <p:sp>
        <p:nvSpPr>
          <p:cNvPr id="20" name="文本框 19"/>
          <p:cNvSpPr txBox="1"/>
          <p:nvPr/>
        </p:nvSpPr>
        <p:spPr>
          <a:xfrm>
            <a:off x="1645379" y="4529060"/>
            <a:ext cx="4702411" cy="1477328"/>
          </a:xfrm>
          <a:prstGeom prst="rect">
            <a:avLst/>
          </a:prstGeom>
          <a:noFill/>
        </p:spPr>
        <p:txBody>
          <a:bodyPr wrap="square" rtlCol="0">
            <a:spAutoFit/>
          </a:bodyPr>
          <a:lstStyle/>
          <a:p>
            <a:r>
              <a:rPr lang="zh-CN" altLang="en-US" b="1" dirty="0">
                <a:solidFill>
                  <a:schemeClr val="bg1"/>
                </a:solidFill>
                <a:ea typeface="微软雅黑" panose="020B0503020204020204" pitchFamily="34" charset="-122"/>
                <a:sym typeface="Arial" panose="020B0604020202020204" pitchFamily="34" charset="0"/>
              </a:rPr>
              <a:t>Overview of the work.</a:t>
            </a:r>
            <a:endParaRPr lang="zh-CN" altLang="en-US" b="1" dirty="0">
              <a:solidFill>
                <a:schemeClr val="bg1"/>
              </a:solidFill>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of the chart above here, and enter the comprehensive description of the chart above here.</a:t>
            </a:r>
            <a:endParaRPr lang="en-US" altLang="zh-CN" sz="1600" dirty="0">
              <a:solidFill>
                <a:schemeClr val="bg1"/>
              </a:solidFill>
              <a:ea typeface="华文细黑" panose="02010600040101010101" charset="-122"/>
              <a:cs typeface="+mn-ea"/>
              <a:sym typeface="+mn-lt"/>
            </a:endParaRPr>
          </a:p>
        </p:txBody>
      </p:sp>
      <p:grpSp>
        <p:nvGrpSpPr>
          <p:cNvPr id="21" name="组合 20"/>
          <p:cNvGrpSpPr/>
          <p:nvPr/>
        </p:nvGrpSpPr>
        <p:grpSpPr>
          <a:xfrm>
            <a:off x="714656" y="4627156"/>
            <a:ext cx="725712" cy="725712"/>
            <a:chOff x="734341" y="4586516"/>
            <a:chExt cx="725712" cy="725712"/>
          </a:xfrm>
        </p:grpSpPr>
        <p:sp>
          <p:nvSpPr>
            <p:cNvPr id="22" name="椭圆 21"/>
            <p:cNvSpPr/>
            <p:nvPr/>
          </p:nvSpPr>
          <p:spPr>
            <a:xfrm>
              <a:off x="734341" y="4586516"/>
              <a:ext cx="725712" cy="725712"/>
            </a:xfrm>
            <a:prstGeom prst="ellipse">
              <a:avLst/>
            </a:prstGeom>
            <a:solidFill>
              <a:srgbClr val="1A30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D10D5F"/>
                </a:solidFill>
              </a:endParaRPr>
            </a:p>
          </p:txBody>
        </p:sp>
        <p:sp>
          <p:nvSpPr>
            <p:cNvPr id="23" name="Freeform 100"/>
            <p:cNvSpPr>
              <a:spLocks noEditPoints="1"/>
            </p:cNvSpPr>
            <p:nvPr/>
          </p:nvSpPr>
          <p:spPr bwMode="auto">
            <a:xfrm>
              <a:off x="905167" y="4765288"/>
              <a:ext cx="384060" cy="368168"/>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24" name="组合 23"/>
          <p:cNvGrpSpPr/>
          <p:nvPr/>
        </p:nvGrpSpPr>
        <p:grpSpPr>
          <a:xfrm>
            <a:off x="714656" y="3451499"/>
            <a:ext cx="725712" cy="725712"/>
            <a:chOff x="734341" y="3410859"/>
            <a:chExt cx="725712" cy="725712"/>
          </a:xfrm>
        </p:grpSpPr>
        <p:sp>
          <p:nvSpPr>
            <p:cNvPr id="5" name="椭圆 4"/>
            <p:cNvSpPr/>
            <p:nvPr/>
          </p:nvSpPr>
          <p:spPr>
            <a:xfrm>
              <a:off x="734341" y="3410859"/>
              <a:ext cx="725712" cy="725712"/>
            </a:xfrm>
            <a:prstGeom prst="ellipse">
              <a:avLst/>
            </a:prstGeom>
            <a:solidFill>
              <a:srgbClr val="1A30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D10D5F"/>
                </a:solidFill>
              </a:endParaRPr>
            </a:p>
          </p:txBody>
        </p:sp>
        <p:sp>
          <p:nvSpPr>
            <p:cNvPr id="26" name="Freeform 145"/>
            <p:cNvSpPr>
              <a:spLocks noEditPoints="1"/>
            </p:cNvSpPr>
            <p:nvPr/>
          </p:nvSpPr>
          <p:spPr bwMode="auto">
            <a:xfrm>
              <a:off x="903497" y="3602997"/>
              <a:ext cx="387401" cy="341437"/>
            </a:xfrm>
            <a:custGeom>
              <a:avLst/>
              <a:gdLst/>
              <a:ahLst/>
              <a:cxnLst>
                <a:cxn ang="0">
                  <a:pos x="82" y="45"/>
                </a:cxn>
                <a:cxn ang="0">
                  <a:pos x="82" y="61"/>
                </a:cxn>
                <a:cxn ang="0">
                  <a:pos x="81" y="62"/>
                </a:cxn>
                <a:cxn ang="0">
                  <a:pos x="77" y="62"/>
                </a:cxn>
                <a:cxn ang="0">
                  <a:pos x="77" y="65"/>
                </a:cxn>
                <a:cxn ang="0">
                  <a:pos x="69" y="72"/>
                </a:cxn>
                <a:cxn ang="0">
                  <a:pos x="61" y="65"/>
                </a:cxn>
                <a:cxn ang="0">
                  <a:pos x="61" y="62"/>
                </a:cxn>
                <a:cxn ang="0">
                  <a:pos x="20" y="62"/>
                </a:cxn>
                <a:cxn ang="0">
                  <a:pos x="20" y="65"/>
                </a:cxn>
                <a:cxn ang="0">
                  <a:pos x="13" y="72"/>
                </a:cxn>
                <a:cxn ang="0">
                  <a:pos x="5" y="65"/>
                </a:cxn>
                <a:cxn ang="0">
                  <a:pos x="5" y="62"/>
                </a:cxn>
                <a:cxn ang="0">
                  <a:pos x="1" y="62"/>
                </a:cxn>
                <a:cxn ang="0">
                  <a:pos x="0" y="61"/>
                </a:cxn>
                <a:cxn ang="0">
                  <a:pos x="0" y="45"/>
                </a:cxn>
                <a:cxn ang="0">
                  <a:pos x="9" y="36"/>
                </a:cxn>
                <a:cxn ang="0">
                  <a:pos x="10" y="36"/>
                </a:cxn>
                <a:cxn ang="0">
                  <a:pos x="14" y="19"/>
                </a:cxn>
                <a:cxn ang="0">
                  <a:pos x="25" y="11"/>
                </a:cxn>
                <a:cxn ang="0">
                  <a:pos x="31" y="11"/>
                </a:cxn>
                <a:cxn ang="0">
                  <a:pos x="31" y="2"/>
                </a:cxn>
                <a:cxn ang="0">
                  <a:pos x="32" y="0"/>
                </a:cxn>
                <a:cxn ang="0">
                  <a:pos x="50" y="0"/>
                </a:cxn>
                <a:cxn ang="0">
                  <a:pos x="51" y="2"/>
                </a:cxn>
                <a:cxn ang="0">
                  <a:pos x="51" y="11"/>
                </a:cxn>
                <a:cxn ang="0">
                  <a:pos x="56" y="11"/>
                </a:cxn>
                <a:cxn ang="0">
                  <a:pos x="68" y="19"/>
                </a:cxn>
                <a:cxn ang="0">
                  <a:pos x="72" y="36"/>
                </a:cxn>
                <a:cxn ang="0">
                  <a:pos x="73" y="36"/>
                </a:cxn>
                <a:cxn ang="0">
                  <a:pos x="82" y="45"/>
                </a:cxn>
                <a:cxn ang="0">
                  <a:pos x="19" y="49"/>
                </a:cxn>
                <a:cxn ang="0">
                  <a:pos x="13" y="43"/>
                </a:cxn>
                <a:cxn ang="0">
                  <a:pos x="6" y="49"/>
                </a:cxn>
                <a:cxn ang="0">
                  <a:pos x="13" y="56"/>
                </a:cxn>
                <a:cxn ang="0">
                  <a:pos x="19" y="49"/>
                </a:cxn>
                <a:cxn ang="0">
                  <a:pos x="61" y="36"/>
                </a:cxn>
                <a:cxn ang="0">
                  <a:pos x="58" y="22"/>
                </a:cxn>
                <a:cxn ang="0">
                  <a:pos x="56" y="21"/>
                </a:cxn>
                <a:cxn ang="0">
                  <a:pos x="25" y="21"/>
                </a:cxn>
                <a:cxn ang="0">
                  <a:pos x="24" y="22"/>
                </a:cxn>
                <a:cxn ang="0">
                  <a:pos x="20" y="36"/>
                </a:cxn>
                <a:cxn ang="0">
                  <a:pos x="61" y="36"/>
                </a:cxn>
                <a:cxn ang="0">
                  <a:pos x="76" y="49"/>
                </a:cxn>
                <a:cxn ang="0">
                  <a:pos x="69" y="43"/>
                </a:cxn>
                <a:cxn ang="0">
                  <a:pos x="63" y="49"/>
                </a:cxn>
                <a:cxn ang="0">
                  <a:pos x="69" y="56"/>
                </a:cxn>
                <a:cxn ang="0">
                  <a:pos x="76" y="49"/>
                </a:cxn>
              </a:cxnLst>
              <a:rect l="0" t="0" r="r" b="b"/>
              <a:pathLst>
                <a:path w="82" h="72">
                  <a:moveTo>
                    <a:pt x="82" y="45"/>
                  </a:moveTo>
                  <a:cubicBezTo>
                    <a:pt x="82" y="61"/>
                    <a:pt x="82" y="61"/>
                    <a:pt x="82" y="61"/>
                  </a:cubicBezTo>
                  <a:cubicBezTo>
                    <a:pt x="82" y="61"/>
                    <a:pt x="81" y="62"/>
                    <a:pt x="81" y="62"/>
                  </a:cubicBezTo>
                  <a:cubicBezTo>
                    <a:pt x="77" y="62"/>
                    <a:pt x="77" y="62"/>
                    <a:pt x="77" y="62"/>
                  </a:cubicBezTo>
                  <a:cubicBezTo>
                    <a:pt x="77" y="65"/>
                    <a:pt x="77" y="65"/>
                    <a:pt x="77" y="65"/>
                  </a:cubicBezTo>
                  <a:cubicBezTo>
                    <a:pt x="77" y="69"/>
                    <a:pt x="73" y="72"/>
                    <a:pt x="69" y="72"/>
                  </a:cubicBezTo>
                  <a:cubicBezTo>
                    <a:pt x="65" y="72"/>
                    <a:pt x="61" y="69"/>
                    <a:pt x="61" y="65"/>
                  </a:cubicBezTo>
                  <a:cubicBezTo>
                    <a:pt x="61" y="62"/>
                    <a:pt x="61" y="62"/>
                    <a:pt x="61" y="62"/>
                  </a:cubicBezTo>
                  <a:cubicBezTo>
                    <a:pt x="20" y="62"/>
                    <a:pt x="20" y="62"/>
                    <a:pt x="20" y="62"/>
                  </a:cubicBezTo>
                  <a:cubicBezTo>
                    <a:pt x="20" y="65"/>
                    <a:pt x="20" y="65"/>
                    <a:pt x="20" y="65"/>
                  </a:cubicBezTo>
                  <a:cubicBezTo>
                    <a:pt x="20" y="69"/>
                    <a:pt x="17" y="72"/>
                    <a:pt x="13" y="72"/>
                  </a:cubicBezTo>
                  <a:cubicBezTo>
                    <a:pt x="8" y="72"/>
                    <a:pt x="5" y="69"/>
                    <a:pt x="5" y="65"/>
                  </a:cubicBezTo>
                  <a:cubicBezTo>
                    <a:pt x="5" y="62"/>
                    <a:pt x="5" y="62"/>
                    <a:pt x="5" y="62"/>
                  </a:cubicBezTo>
                  <a:cubicBezTo>
                    <a:pt x="1" y="62"/>
                    <a:pt x="1" y="62"/>
                    <a:pt x="1" y="62"/>
                  </a:cubicBezTo>
                  <a:cubicBezTo>
                    <a:pt x="0" y="62"/>
                    <a:pt x="0" y="61"/>
                    <a:pt x="0" y="61"/>
                  </a:cubicBezTo>
                  <a:cubicBezTo>
                    <a:pt x="0" y="45"/>
                    <a:pt x="0" y="45"/>
                    <a:pt x="0" y="45"/>
                  </a:cubicBezTo>
                  <a:cubicBezTo>
                    <a:pt x="0" y="40"/>
                    <a:pt x="4" y="36"/>
                    <a:pt x="9" y="36"/>
                  </a:cubicBezTo>
                  <a:cubicBezTo>
                    <a:pt x="10" y="36"/>
                    <a:pt x="10" y="36"/>
                    <a:pt x="10" y="36"/>
                  </a:cubicBezTo>
                  <a:cubicBezTo>
                    <a:pt x="14" y="19"/>
                    <a:pt x="14" y="19"/>
                    <a:pt x="14" y="19"/>
                  </a:cubicBezTo>
                  <a:cubicBezTo>
                    <a:pt x="15" y="14"/>
                    <a:pt x="20" y="11"/>
                    <a:pt x="25" y="11"/>
                  </a:cubicBezTo>
                  <a:cubicBezTo>
                    <a:pt x="31" y="11"/>
                    <a:pt x="31" y="11"/>
                    <a:pt x="31" y="11"/>
                  </a:cubicBezTo>
                  <a:cubicBezTo>
                    <a:pt x="31" y="2"/>
                    <a:pt x="31" y="2"/>
                    <a:pt x="31" y="2"/>
                  </a:cubicBezTo>
                  <a:cubicBezTo>
                    <a:pt x="31" y="1"/>
                    <a:pt x="31" y="0"/>
                    <a:pt x="32" y="0"/>
                  </a:cubicBezTo>
                  <a:cubicBezTo>
                    <a:pt x="50" y="0"/>
                    <a:pt x="50" y="0"/>
                    <a:pt x="50" y="0"/>
                  </a:cubicBezTo>
                  <a:cubicBezTo>
                    <a:pt x="51" y="0"/>
                    <a:pt x="51" y="1"/>
                    <a:pt x="51" y="2"/>
                  </a:cubicBezTo>
                  <a:cubicBezTo>
                    <a:pt x="51" y="11"/>
                    <a:pt x="51" y="11"/>
                    <a:pt x="51" y="11"/>
                  </a:cubicBezTo>
                  <a:cubicBezTo>
                    <a:pt x="56" y="11"/>
                    <a:pt x="56" y="11"/>
                    <a:pt x="56" y="11"/>
                  </a:cubicBezTo>
                  <a:cubicBezTo>
                    <a:pt x="62" y="11"/>
                    <a:pt x="66" y="14"/>
                    <a:pt x="68" y="19"/>
                  </a:cubicBezTo>
                  <a:cubicBezTo>
                    <a:pt x="72" y="36"/>
                    <a:pt x="72" y="36"/>
                    <a:pt x="72" y="36"/>
                  </a:cubicBezTo>
                  <a:cubicBezTo>
                    <a:pt x="73" y="36"/>
                    <a:pt x="73" y="36"/>
                    <a:pt x="73" y="36"/>
                  </a:cubicBezTo>
                  <a:cubicBezTo>
                    <a:pt x="78" y="36"/>
                    <a:pt x="82" y="40"/>
                    <a:pt x="82" y="45"/>
                  </a:cubicBezTo>
                  <a:close/>
                  <a:moveTo>
                    <a:pt x="19" y="49"/>
                  </a:moveTo>
                  <a:cubicBezTo>
                    <a:pt x="19" y="46"/>
                    <a:pt x="16" y="43"/>
                    <a:pt x="13" y="43"/>
                  </a:cubicBezTo>
                  <a:cubicBezTo>
                    <a:pt x="9" y="43"/>
                    <a:pt x="6" y="46"/>
                    <a:pt x="6" y="49"/>
                  </a:cubicBezTo>
                  <a:cubicBezTo>
                    <a:pt x="6" y="53"/>
                    <a:pt x="9" y="56"/>
                    <a:pt x="13" y="56"/>
                  </a:cubicBezTo>
                  <a:cubicBezTo>
                    <a:pt x="16" y="56"/>
                    <a:pt x="19" y="53"/>
                    <a:pt x="19" y="49"/>
                  </a:cubicBezTo>
                  <a:close/>
                  <a:moveTo>
                    <a:pt x="61" y="36"/>
                  </a:moveTo>
                  <a:cubicBezTo>
                    <a:pt x="58" y="22"/>
                    <a:pt x="58" y="22"/>
                    <a:pt x="58" y="22"/>
                  </a:cubicBezTo>
                  <a:cubicBezTo>
                    <a:pt x="58" y="22"/>
                    <a:pt x="57" y="21"/>
                    <a:pt x="56" y="21"/>
                  </a:cubicBezTo>
                  <a:cubicBezTo>
                    <a:pt x="25" y="21"/>
                    <a:pt x="25" y="21"/>
                    <a:pt x="25" y="21"/>
                  </a:cubicBezTo>
                  <a:cubicBezTo>
                    <a:pt x="25" y="21"/>
                    <a:pt x="24" y="22"/>
                    <a:pt x="24" y="22"/>
                  </a:cubicBezTo>
                  <a:cubicBezTo>
                    <a:pt x="20" y="36"/>
                    <a:pt x="20" y="36"/>
                    <a:pt x="20" y="36"/>
                  </a:cubicBezTo>
                  <a:lnTo>
                    <a:pt x="61" y="36"/>
                  </a:lnTo>
                  <a:close/>
                  <a:moveTo>
                    <a:pt x="76" y="49"/>
                  </a:moveTo>
                  <a:cubicBezTo>
                    <a:pt x="76" y="46"/>
                    <a:pt x="73" y="43"/>
                    <a:pt x="69" y="43"/>
                  </a:cubicBezTo>
                  <a:cubicBezTo>
                    <a:pt x="66" y="43"/>
                    <a:pt x="63" y="46"/>
                    <a:pt x="63" y="49"/>
                  </a:cubicBezTo>
                  <a:cubicBezTo>
                    <a:pt x="63" y="53"/>
                    <a:pt x="66" y="56"/>
                    <a:pt x="69" y="56"/>
                  </a:cubicBezTo>
                  <a:cubicBezTo>
                    <a:pt x="73" y="56"/>
                    <a:pt x="76" y="53"/>
                    <a:pt x="76" y="4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heckerboard(across)">
                                      <p:cBhvr>
                                        <p:cTn id="7" dur="1000"/>
                                        <p:tgtEl>
                                          <p:spTgt spid="17"/>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19"/>
                                        </p:tgtEl>
                                        <p:attrNameLst>
                                          <p:attrName>style.visibility</p:attrName>
                                        </p:attrNameLst>
                                      </p:cBhvr>
                                      <p:to>
                                        <p:strVal val="visible"/>
                                      </p:to>
                                    </p:set>
                                    <p:animEffect transition="in" filter="checkerboard(across)">
                                      <p:cBhvr>
                                        <p:cTn id="10" dur="1000"/>
                                        <p:tgtEl>
                                          <p:spTgt spid="19"/>
                                        </p:tgtEl>
                                      </p:cBhvr>
                                    </p:animEffect>
                                  </p:childTnLst>
                                </p:cTn>
                              </p:par>
                              <p:par>
                                <p:cTn id="11" presetID="5" presetClass="entr" presetSubtype="10" fill="hold" nodeType="withEffect">
                                  <p:stCondLst>
                                    <p:cond delay="0"/>
                                  </p:stCondLst>
                                  <p:childTnLst>
                                    <p:set>
                                      <p:cBhvr>
                                        <p:cTn id="12" dur="1000" fill="hold">
                                          <p:stCondLst>
                                            <p:cond delay="0"/>
                                          </p:stCondLst>
                                        </p:cTn>
                                        <p:tgtEl>
                                          <p:spTgt spid="21"/>
                                        </p:tgtEl>
                                        <p:attrNameLst>
                                          <p:attrName>style.visibility</p:attrName>
                                        </p:attrNameLst>
                                      </p:cBhvr>
                                      <p:to>
                                        <p:strVal val="visible"/>
                                      </p:to>
                                    </p:set>
                                    <p:animEffect transition="in" filter="checkerboard(across)">
                                      <p:cBhvr>
                                        <p:cTn id="13" dur="1000"/>
                                        <p:tgtEl>
                                          <p:spTgt spid="21"/>
                                        </p:tgtEl>
                                      </p:cBhvr>
                                    </p:animEffect>
                                  </p:childTnLst>
                                </p:cTn>
                              </p:par>
                              <p:par>
                                <p:cTn id="14" presetID="5" presetClass="entr" presetSubtype="10" fill="hold" nodeType="withEffect">
                                  <p:stCondLst>
                                    <p:cond delay="0"/>
                                  </p:stCondLst>
                                  <p:childTnLst>
                                    <p:set>
                                      <p:cBhvr>
                                        <p:cTn id="15" dur="1000" fill="hold">
                                          <p:stCondLst>
                                            <p:cond delay="0"/>
                                          </p:stCondLst>
                                        </p:cTn>
                                        <p:tgtEl>
                                          <p:spTgt spid="24"/>
                                        </p:tgtEl>
                                        <p:attrNameLst>
                                          <p:attrName>style.visibility</p:attrName>
                                        </p:attrNameLst>
                                      </p:cBhvr>
                                      <p:to>
                                        <p:strVal val="visible"/>
                                      </p:to>
                                    </p:set>
                                    <p:animEffect transition="in" filter="checkerboard(across)">
                                      <p:cBhvr>
                                        <p:cTn id="16" dur="1000"/>
                                        <p:tgtEl>
                                          <p:spTgt spid="24"/>
                                        </p:tgtEl>
                                      </p:cBhvr>
                                    </p:animEffect>
                                  </p:childTnLst>
                                </p:cTn>
                              </p:par>
                              <p:par>
                                <p:cTn id="17" presetID="5" presetClass="entr" presetSubtype="10" fill="hold" grpId="0" nodeType="withEffect">
                                  <p:stCondLst>
                                    <p:cond delay="0"/>
                                  </p:stCondLst>
                                  <p:childTnLst>
                                    <p:set>
                                      <p:cBhvr>
                                        <p:cTn id="18" dur="1000" fill="hold">
                                          <p:stCondLst>
                                            <p:cond delay="0"/>
                                          </p:stCondLst>
                                        </p:cTn>
                                        <p:tgtEl>
                                          <p:spTgt spid="20"/>
                                        </p:tgtEl>
                                        <p:attrNameLst>
                                          <p:attrName>style.visibility</p:attrName>
                                        </p:attrNameLst>
                                      </p:cBhvr>
                                      <p:to>
                                        <p:strVal val="visible"/>
                                      </p:to>
                                    </p:set>
                                    <p:animEffect transition="in" filter="checkerboard(across)">
                                      <p:cBhvr>
                                        <p:cTn id="19" dur="1000"/>
                                        <p:tgtEl>
                                          <p:spTgt spid="20"/>
                                        </p:tgtEl>
                                      </p:cBhvr>
                                    </p:animEffect>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Project.</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7" name="Овал 61"/>
          <p:cNvSpPr/>
          <p:nvPr/>
        </p:nvSpPr>
        <p:spPr>
          <a:xfrm>
            <a:off x="6737268" y="1557628"/>
            <a:ext cx="447757" cy="447757"/>
          </a:xfrm>
          <a:prstGeom prst="ellipse">
            <a:avLst/>
          </a:prstGeom>
          <a:gradFill>
            <a:gsLst>
              <a:gs pos="0">
                <a:srgbClr val="6D3AAF"/>
              </a:gs>
              <a:gs pos="56000">
                <a:srgbClr val="4785C9"/>
              </a:gs>
              <a:gs pos="100000">
                <a:srgbClr val="6005A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微软雅黑" panose="020B0503020204020204" pitchFamily="34" charset="-122"/>
                <a:ea typeface="微软雅黑" panose="020B0503020204020204" pitchFamily="34" charset="-122"/>
                <a:cs typeface="Roboto Medium" panose="02000000000000000000" charset="0"/>
              </a:rPr>
              <a:t>1</a:t>
            </a:r>
            <a:endParaRPr lang="en-US" sz="2400" dirty="0">
              <a:latin typeface="微软雅黑" panose="020B0503020204020204" pitchFamily="34" charset="-122"/>
              <a:ea typeface="微软雅黑" panose="020B0503020204020204" pitchFamily="34" charset="-122"/>
              <a:cs typeface="Roboto Medium" panose="02000000000000000000" charset="0"/>
            </a:endParaRPr>
          </a:p>
        </p:txBody>
      </p:sp>
      <p:sp>
        <p:nvSpPr>
          <p:cNvPr id="10" name="Овал 64"/>
          <p:cNvSpPr/>
          <p:nvPr/>
        </p:nvSpPr>
        <p:spPr>
          <a:xfrm>
            <a:off x="6737268" y="2967346"/>
            <a:ext cx="447757" cy="447757"/>
          </a:xfrm>
          <a:prstGeom prst="ellipse">
            <a:avLst/>
          </a:prstGeom>
          <a:gradFill>
            <a:gsLst>
              <a:gs pos="0">
                <a:srgbClr val="6D3AAF"/>
              </a:gs>
              <a:gs pos="56000">
                <a:srgbClr val="4785C9"/>
              </a:gs>
              <a:gs pos="100000">
                <a:srgbClr val="6005A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微软雅黑" panose="020B0503020204020204" pitchFamily="34" charset="-122"/>
                <a:ea typeface="微软雅黑" panose="020B0503020204020204" pitchFamily="34" charset="-122"/>
                <a:cs typeface="Roboto Medium" panose="02000000000000000000" charset="0"/>
              </a:rPr>
              <a:t>2</a:t>
            </a:r>
            <a:endParaRPr lang="en-US" sz="2400" dirty="0">
              <a:latin typeface="微软雅黑" panose="020B0503020204020204" pitchFamily="34" charset="-122"/>
              <a:ea typeface="微软雅黑" panose="020B0503020204020204" pitchFamily="34" charset="-122"/>
              <a:cs typeface="Roboto Medium" panose="02000000000000000000" charset="0"/>
            </a:endParaRPr>
          </a:p>
        </p:txBody>
      </p:sp>
      <p:sp>
        <p:nvSpPr>
          <p:cNvPr id="11" name="Овал 57"/>
          <p:cNvSpPr/>
          <p:nvPr/>
        </p:nvSpPr>
        <p:spPr>
          <a:xfrm>
            <a:off x="6737268" y="4377063"/>
            <a:ext cx="447757" cy="447757"/>
          </a:xfrm>
          <a:prstGeom prst="ellipse">
            <a:avLst/>
          </a:prstGeom>
          <a:gradFill>
            <a:gsLst>
              <a:gs pos="0">
                <a:srgbClr val="6D3AAF"/>
              </a:gs>
              <a:gs pos="56000">
                <a:srgbClr val="4785C9"/>
              </a:gs>
              <a:gs pos="100000">
                <a:srgbClr val="6005A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微软雅黑" panose="020B0503020204020204" pitchFamily="34" charset="-122"/>
                <a:ea typeface="微软雅黑" panose="020B0503020204020204" pitchFamily="34" charset="-122"/>
                <a:cs typeface="Roboto Medium" panose="02000000000000000000" charset="0"/>
              </a:rPr>
              <a:t>3</a:t>
            </a:r>
          </a:p>
        </p:txBody>
      </p:sp>
      <p:grpSp>
        <p:nvGrpSpPr>
          <p:cNvPr id="12" name="Группа 24"/>
          <p:cNvGrpSpPr/>
          <p:nvPr/>
        </p:nvGrpSpPr>
        <p:grpSpPr>
          <a:xfrm>
            <a:off x="1570088" y="1629410"/>
            <a:ext cx="4172005" cy="3854431"/>
            <a:chOff x="6792194" y="3378766"/>
            <a:chExt cx="2338350" cy="2160355"/>
          </a:xfrm>
        </p:grpSpPr>
        <p:sp>
          <p:nvSpPr>
            <p:cNvPr id="13" name="Freeform 122"/>
            <p:cNvSpPr/>
            <p:nvPr/>
          </p:nvSpPr>
          <p:spPr bwMode="auto">
            <a:xfrm>
              <a:off x="7078380" y="3378766"/>
              <a:ext cx="1465830" cy="1204076"/>
            </a:xfrm>
            <a:custGeom>
              <a:avLst/>
              <a:gdLst>
                <a:gd name="T0" fmla="*/ 1380 w 1431"/>
                <a:gd name="T1" fmla="*/ 582 h 1172"/>
                <a:gd name="T2" fmla="*/ 1182 w 1431"/>
                <a:gd name="T3" fmla="*/ 167 h 1172"/>
                <a:gd name="T4" fmla="*/ 896 w 1431"/>
                <a:gd name="T5" fmla="*/ 6 h 1172"/>
                <a:gd name="T6" fmla="*/ 722 w 1431"/>
                <a:gd name="T7" fmla="*/ 37 h 1172"/>
                <a:gd name="T8" fmla="*/ 592 w 1431"/>
                <a:gd name="T9" fmla="*/ 129 h 1172"/>
                <a:gd name="T10" fmla="*/ 500 w 1431"/>
                <a:gd name="T11" fmla="*/ 239 h 1172"/>
                <a:gd name="T12" fmla="*/ 356 w 1431"/>
                <a:gd name="T13" fmla="*/ 482 h 1172"/>
                <a:gd name="T14" fmla="*/ 264 w 1431"/>
                <a:gd name="T15" fmla="*/ 643 h 1172"/>
                <a:gd name="T16" fmla="*/ 99 w 1431"/>
                <a:gd name="T17" fmla="*/ 931 h 1172"/>
                <a:gd name="T18" fmla="*/ 0 w 1431"/>
                <a:gd name="T19" fmla="*/ 1102 h 1172"/>
                <a:gd name="T20" fmla="*/ 1 w 1431"/>
                <a:gd name="T21" fmla="*/ 1103 h 1172"/>
                <a:gd name="T22" fmla="*/ 7 w 1431"/>
                <a:gd name="T23" fmla="*/ 1099 h 1172"/>
                <a:gd name="T24" fmla="*/ 420 w 1431"/>
                <a:gd name="T25" fmla="*/ 812 h 1172"/>
                <a:gd name="T26" fmla="*/ 834 w 1431"/>
                <a:gd name="T27" fmla="*/ 705 h 1172"/>
                <a:gd name="T28" fmla="*/ 1293 w 1431"/>
                <a:gd name="T29" fmla="*/ 919 h 1172"/>
                <a:gd name="T30" fmla="*/ 1368 w 1431"/>
                <a:gd name="T31" fmla="*/ 1060 h 1172"/>
                <a:gd name="T32" fmla="*/ 1392 w 1431"/>
                <a:gd name="T33" fmla="*/ 1172 h 1172"/>
                <a:gd name="T34" fmla="*/ 1395 w 1431"/>
                <a:gd name="T35" fmla="*/ 1171 h 1172"/>
                <a:gd name="T36" fmla="*/ 1397 w 1431"/>
                <a:gd name="T37" fmla="*/ 1164 h 1172"/>
                <a:gd name="T38" fmla="*/ 1380 w 1431"/>
                <a:gd name="T39" fmla="*/ 58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1" h="1172">
                  <a:moveTo>
                    <a:pt x="1380" y="582"/>
                  </a:moveTo>
                  <a:cubicBezTo>
                    <a:pt x="1343" y="430"/>
                    <a:pt x="1281" y="289"/>
                    <a:pt x="1182" y="167"/>
                  </a:cubicBezTo>
                  <a:cubicBezTo>
                    <a:pt x="1109" y="75"/>
                    <a:pt x="1016" y="17"/>
                    <a:pt x="896" y="6"/>
                  </a:cubicBezTo>
                  <a:cubicBezTo>
                    <a:pt x="835" y="0"/>
                    <a:pt x="777" y="13"/>
                    <a:pt x="722" y="37"/>
                  </a:cubicBezTo>
                  <a:cubicBezTo>
                    <a:pt x="673" y="59"/>
                    <a:pt x="632" y="93"/>
                    <a:pt x="592" y="129"/>
                  </a:cubicBezTo>
                  <a:cubicBezTo>
                    <a:pt x="557" y="162"/>
                    <a:pt x="527" y="199"/>
                    <a:pt x="500" y="239"/>
                  </a:cubicBezTo>
                  <a:cubicBezTo>
                    <a:pt x="448" y="317"/>
                    <a:pt x="405" y="401"/>
                    <a:pt x="356" y="482"/>
                  </a:cubicBezTo>
                  <a:cubicBezTo>
                    <a:pt x="325" y="535"/>
                    <a:pt x="295" y="589"/>
                    <a:pt x="264" y="643"/>
                  </a:cubicBezTo>
                  <a:cubicBezTo>
                    <a:pt x="209" y="739"/>
                    <a:pt x="154" y="835"/>
                    <a:pt x="99" y="931"/>
                  </a:cubicBezTo>
                  <a:cubicBezTo>
                    <a:pt x="66" y="988"/>
                    <a:pt x="33" y="1045"/>
                    <a:pt x="0" y="1102"/>
                  </a:cubicBezTo>
                  <a:cubicBezTo>
                    <a:pt x="1" y="1102"/>
                    <a:pt x="1" y="1103"/>
                    <a:pt x="1" y="1103"/>
                  </a:cubicBezTo>
                  <a:cubicBezTo>
                    <a:pt x="3" y="1102"/>
                    <a:pt x="5" y="1101"/>
                    <a:pt x="7" y="1099"/>
                  </a:cubicBezTo>
                  <a:cubicBezTo>
                    <a:pt x="128" y="979"/>
                    <a:pt x="266" y="884"/>
                    <a:pt x="420" y="812"/>
                  </a:cubicBezTo>
                  <a:cubicBezTo>
                    <a:pt x="551" y="751"/>
                    <a:pt x="688" y="710"/>
                    <a:pt x="834" y="705"/>
                  </a:cubicBezTo>
                  <a:cubicBezTo>
                    <a:pt x="1023" y="699"/>
                    <a:pt x="1178" y="766"/>
                    <a:pt x="1293" y="919"/>
                  </a:cubicBezTo>
                  <a:cubicBezTo>
                    <a:pt x="1326" y="962"/>
                    <a:pt x="1350" y="1009"/>
                    <a:pt x="1368" y="1060"/>
                  </a:cubicBezTo>
                  <a:cubicBezTo>
                    <a:pt x="1381" y="1096"/>
                    <a:pt x="1389" y="1133"/>
                    <a:pt x="1392" y="1172"/>
                  </a:cubicBezTo>
                  <a:cubicBezTo>
                    <a:pt x="1394" y="1171"/>
                    <a:pt x="1395" y="1171"/>
                    <a:pt x="1395" y="1171"/>
                  </a:cubicBezTo>
                  <a:cubicBezTo>
                    <a:pt x="1396" y="1168"/>
                    <a:pt x="1396" y="1166"/>
                    <a:pt x="1397" y="1164"/>
                  </a:cubicBezTo>
                  <a:cubicBezTo>
                    <a:pt x="1431" y="969"/>
                    <a:pt x="1426" y="775"/>
                    <a:pt x="1380" y="582"/>
                  </a:cubicBezTo>
                  <a:close/>
                </a:path>
              </a:pathLst>
            </a:custGeom>
            <a:gradFill>
              <a:gsLst>
                <a:gs pos="0">
                  <a:srgbClr val="6D3AAF"/>
                </a:gs>
                <a:gs pos="56000">
                  <a:srgbClr val="4785C9"/>
                </a:gs>
                <a:gs pos="100000">
                  <a:srgbClr val="6005A6"/>
                </a:gs>
              </a:gsLst>
              <a:lin ang="5400000" scaled="0"/>
            </a:gradFill>
            <a:ln>
              <a:noFill/>
            </a:ln>
          </p:spPr>
          <p:txBody>
            <a:bodyPr vert="horz" wrap="square" lIns="45715" tIns="22857" rIns="45715" bIns="22857" numCol="1" anchor="t" anchorCtr="0" compatLnSpc="1"/>
            <a:lstStyle/>
            <a:p>
              <a:endParaRPr lang="ru-RU" sz="900"/>
            </a:p>
          </p:txBody>
        </p:sp>
        <p:sp>
          <p:nvSpPr>
            <p:cNvPr id="14" name="Freeform 123"/>
            <p:cNvSpPr/>
            <p:nvPr/>
          </p:nvSpPr>
          <p:spPr bwMode="auto">
            <a:xfrm>
              <a:off x="6792194" y="4230343"/>
              <a:ext cx="1483281" cy="1277366"/>
            </a:xfrm>
            <a:custGeom>
              <a:avLst/>
              <a:gdLst>
                <a:gd name="T0" fmla="*/ 308 w 1449"/>
                <a:gd name="T1" fmla="*/ 307 h 1247"/>
                <a:gd name="T2" fmla="*/ 47 w 1449"/>
                <a:gd name="T3" fmla="*/ 686 h 1247"/>
                <a:gd name="T4" fmla="*/ 51 w 1449"/>
                <a:gd name="T5" fmla="*/ 1015 h 1247"/>
                <a:gd name="T6" fmla="*/ 165 w 1449"/>
                <a:gd name="T7" fmla="*/ 1150 h 1247"/>
                <a:gd name="T8" fmla="*/ 310 w 1449"/>
                <a:gd name="T9" fmla="*/ 1216 h 1247"/>
                <a:gd name="T10" fmla="*/ 450 w 1449"/>
                <a:gd name="T11" fmla="*/ 1241 h 1247"/>
                <a:gd name="T12" fmla="*/ 733 w 1449"/>
                <a:gd name="T13" fmla="*/ 1244 h 1247"/>
                <a:gd name="T14" fmla="*/ 919 w 1449"/>
                <a:gd name="T15" fmla="*/ 1243 h 1247"/>
                <a:gd name="T16" fmla="*/ 1251 w 1449"/>
                <a:gd name="T17" fmla="*/ 1243 h 1247"/>
                <a:gd name="T18" fmla="*/ 1448 w 1449"/>
                <a:gd name="T19" fmla="*/ 1242 h 1247"/>
                <a:gd name="T20" fmla="*/ 1449 w 1449"/>
                <a:gd name="T21" fmla="*/ 1241 h 1247"/>
                <a:gd name="T22" fmla="*/ 1442 w 1449"/>
                <a:gd name="T23" fmla="*/ 1238 h 1247"/>
                <a:gd name="T24" fmla="*/ 987 w 1449"/>
                <a:gd name="T25" fmla="*/ 1023 h 1247"/>
                <a:gd name="T26" fmla="*/ 687 w 1449"/>
                <a:gd name="T27" fmla="*/ 719 h 1247"/>
                <a:gd name="T28" fmla="*/ 644 w 1449"/>
                <a:gd name="T29" fmla="*/ 214 h 1247"/>
                <a:gd name="T30" fmla="*/ 728 w 1449"/>
                <a:gd name="T31" fmla="*/ 79 h 1247"/>
                <a:gd name="T32" fmla="*/ 813 w 1449"/>
                <a:gd name="T33" fmla="*/ 2 h 1247"/>
                <a:gd name="T34" fmla="*/ 810 w 1449"/>
                <a:gd name="T35" fmla="*/ 0 h 1247"/>
                <a:gd name="T36" fmla="*/ 804 w 1449"/>
                <a:gd name="T37" fmla="*/ 2 h 1247"/>
                <a:gd name="T38" fmla="*/ 308 w 1449"/>
                <a:gd name="T39" fmla="*/ 30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9" h="1247">
                  <a:moveTo>
                    <a:pt x="308" y="307"/>
                  </a:moveTo>
                  <a:cubicBezTo>
                    <a:pt x="195" y="415"/>
                    <a:pt x="104" y="539"/>
                    <a:pt x="47" y="686"/>
                  </a:cubicBezTo>
                  <a:cubicBezTo>
                    <a:pt x="5" y="796"/>
                    <a:pt x="0" y="906"/>
                    <a:pt x="51" y="1015"/>
                  </a:cubicBezTo>
                  <a:cubicBezTo>
                    <a:pt x="77" y="1071"/>
                    <a:pt x="117" y="1114"/>
                    <a:pt x="165" y="1150"/>
                  </a:cubicBezTo>
                  <a:cubicBezTo>
                    <a:pt x="208" y="1182"/>
                    <a:pt x="258" y="1200"/>
                    <a:pt x="310" y="1216"/>
                  </a:cubicBezTo>
                  <a:cubicBezTo>
                    <a:pt x="356" y="1230"/>
                    <a:pt x="403" y="1238"/>
                    <a:pt x="450" y="1241"/>
                  </a:cubicBezTo>
                  <a:cubicBezTo>
                    <a:pt x="545" y="1247"/>
                    <a:pt x="639" y="1243"/>
                    <a:pt x="733" y="1244"/>
                  </a:cubicBezTo>
                  <a:cubicBezTo>
                    <a:pt x="795" y="1244"/>
                    <a:pt x="857" y="1243"/>
                    <a:pt x="919" y="1243"/>
                  </a:cubicBezTo>
                  <a:cubicBezTo>
                    <a:pt x="1029" y="1243"/>
                    <a:pt x="1140" y="1243"/>
                    <a:pt x="1251" y="1243"/>
                  </a:cubicBezTo>
                  <a:cubicBezTo>
                    <a:pt x="1317" y="1242"/>
                    <a:pt x="1382" y="1242"/>
                    <a:pt x="1448" y="1242"/>
                  </a:cubicBezTo>
                  <a:cubicBezTo>
                    <a:pt x="1448" y="1242"/>
                    <a:pt x="1448" y="1241"/>
                    <a:pt x="1449" y="1241"/>
                  </a:cubicBezTo>
                  <a:cubicBezTo>
                    <a:pt x="1447" y="1240"/>
                    <a:pt x="1445" y="1239"/>
                    <a:pt x="1442" y="1238"/>
                  </a:cubicBezTo>
                  <a:cubicBezTo>
                    <a:pt x="1278" y="1194"/>
                    <a:pt x="1127" y="1121"/>
                    <a:pt x="987" y="1023"/>
                  </a:cubicBezTo>
                  <a:cubicBezTo>
                    <a:pt x="868" y="941"/>
                    <a:pt x="764" y="842"/>
                    <a:pt x="687" y="719"/>
                  </a:cubicBezTo>
                  <a:cubicBezTo>
                    <a:pt x="588" y="558"/>
                    <a:pt x="568" y="390"/>
                    <a:pt x="644" y="214"/>
                  </a:cubicBezTo>
                  <a:cubicBezTo>
                    <a:pt x="665" y="164"/>
                    <a:pt x="693" y="120"/>
                    <a:pt x="728" y="79"/>
                  </a:cubicBezTo>
                  <a:cubicBezTo>
                    <a:pt x="753" y="50"/>
                    <a:pt x="781" y="24"/>
                    <a:pt x="813" y="2"/>
                  </a:cubicBezTo>
                  <a:cubicBezTo>
                    <a:pt x="811" y="1"/>
                    <a:pt x="811" y="0"/>
                    <a:pt x="810" y="0"/>
                  </a:cubicBezTo>
                  <a:cubicBezTo>
                    <a:pt x="808" y="0"/>
                    <a:pt x="806" y="1"/>
                    <a:pt x="804" y="2"/>
                  </a:cubicBezTo>
                  <a:cubicBezTo>
                    <a:pt x="617" y="69"/>
                    <a:pt x="452" y="171"/>
                    <a:pt x="308" y="307"/>
                  </a:cubicBezTo>
                  <a:close/>
                </a:path>
              </a:pathLst>
            </a:custGeom>
            <a:gradFill>
              <a:gsLst>
                <a:gs pos="0">
                  <a:srgbClr val="6D3AAF"/>
                </a:gs>
                <a:gs pos="56000">
                  <a:srgbClr val="4785C9"/>
                </a:gs>
                <a:gs pos="100000">
                  <a:srgbClr val="6005A6"/>
                </a:gs>
              </a:gsLst>
              <a:lin ang="5400000" scaled="0"/>
            </a:gradFill>
            <a:ln>
              <a:noFill/>
            </a:ln>
          </p:spPr>
          <p:txBody>
            <a:bodyPr vert="horz" wrap="square" lIns="45715" tIns="22857" rIns="45715" bIns="22857" numCol="1" anchor="t" anchorCtr="0" compatLnSpc="1"/>
            <a:lstStyle/>
            <a:p>
              <a:endParaRPr lang="ru-RU" sz="900"/>
            </a:p>
          </p:txBody>
        </p:sp>
        <p:sp>
          <p:nvSpPr>
            <p:cNvPr id="15" name="Freeform 124"/>
            <p:cNvSpPr/>
            <p:nvPr/>
          </p:nvSpPr>
          <p:spPr bwMode="auto">
            <a:xfrm>
              <a:off x="7772905" y="3982549"/>
              <a:ext cx="1357639" cy="1556572"/>
            </a:xfrm>
            <a:custGeom>
              <a:avLst/>
              <a:gdLst>
                <a:gd name="T0" fmla="*/ 518 w 1325"/>
                <a:gd name="T1" fmla="*/ 1455 h 1516"/>
                <a:gd name="T2" fmla="*/ 976 w 1325"/>
                <a:gd name="T3" fmla="*/ 1492 h 1516"/>
                <a:gd name="T4" fmla="*/ 1259 w 1325"/>
                <a:gd name="T5" fmla="*/ 1324 h 1516"/>
                <a:gd name="T6" fmla="*/ 1319 w 1325"/>
                <a:gd name="T7" fmla="*/ 1158 h 1516"/>
                <a:gd name="T8" fmla="*/ 1304 w 1325"/>
                <a:gd name="T9" fmla="*/ 1000 h 1516"/>
                <a:gd name="T10" fmla="*/ 1255 w 1325"/>
                <a:gd name="T11" fmla="*/ 865 h 1516"/>
                <a:gd name="T12" fmla="*/ 1116 w 1325"/>
                <a:gd name="T13" fmla="*/ 619 h 1516"/>
                <a:gd name="T14" fmla="*/ 1023 w 1325"/>
                <a:gd name="T15" fmla="*/ 458 h 1516"/>
                <a:gd name="T16" fmla="*/ 856 w 1325"/>
                <a:gd name="T17" fmla="*/ 171 h 1516"/>
                <a:gd name="T18" fmla="*/ 757 w 1325"/>
                <a:gd name="T19" fmla="*/ 0 h 1516"/>
                <a:gd name="T20" fmla="*/ 756 w 1325"/>
                <a:gd name="T21" fmla="*/ 1 h 1516"/>
                <a:gd name="T22" fmla="*/ 757 w 1325"/>
                <a:gd name="T23" fmla="*/ 7 h 1516"/>
                <a:gd name="T24" fmla="*/ 798 w 1325"/>
                <a:gd name="T25" fmla="*/ 509 h 1516"/>
                <a:gd name="T26" fmla="*/ 684 w 1325"/>
                <a:gd name="T27" fmla="*/ 921 h 1516"/>
                <a:gd name="T28" fmla="*/ 269 w 1325"/>
                <a:gd name="T29" fmla="*/ 1211 h 1516"/>
                <a:gd name="T30" fmla="*/ 110 w 1325"/>
                <a:gd name="T31" fmla="*/ 1206 h 1516"/>
                <a:gd name="T32" fmla="*/ 0 w 1325"/>
                <a:gd name="T33" fmla="*/ 1170 h 1516"/>
                <a:gd name="T34" fmla="*/ 0 w 1325"/>
                <a:gd name="T35" fmla="*/ 1174 h 1516"/>
                <a:gd name="T36" fmla="*/ 5 w 1325"/>
                <a:gd name="T37" fmla="*/ 1178 h 1516"/>
                <a:gd name="T38" fmla="*/ 518 w 1325"/>
                <a:gd name="T39" fmla="*/ 1455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5" h="1516">
                  <a:moveTo>
                    <a:pt x="518" y="1455"/>
                  </a:moveTo>
                  <a:cubicBezTo>
                    <a:pt x="668" y="1499"/>
                    <a:pt x="821" y="1516"/>
                    <a:pt x="976" y="1492"/>
                  </a:cubicBezTo>
                  <a:cubicBezTo>
                    <a:pt x="1092" y="1473"/>
                    <a:pt x="1190" y="1422"/>
                    <a:pt x="1259" y="1324"/>
                  </a:cubicBezTo>
                  <a:cubicBezTo>
                    <a:pt x="1294" y="1274"/>
                    <a:pt x="1312" y="1218"/>
                    <a:pt x="1319" y="1158"/>
                  </a:cubicBezTo>
                  <a:cubicBezTo>
                    <a:pt x="1325" y="1104"/>
                    <a:pt x="1316" y="1052"/>
                    <a:pt x="1304" y="1000"/>
                  </a:cubicBezTo>
                  <a:cubicBezTo>
                    <a:pt x="1293" y="953"/>
                    <a:pt x="1276" y="908"/>
                    <a:pt x="1255" y="865"/>
                  </a:cubicBezTo>
                  <a:cubicBezTo>
                    <a:pt x="1213" y="780"/>
                    <a:pt x="1162" y="701"/>
                    <a:pt x="1116" y="619"/>
                  </a:cubicBezTo>
                  <a:cubicBezTo>
                    <a:pt x="1086" y="565"/>
                    <a:pt x="1054" y="512"/>
                    <a:pt x="1023" y="458"/>
                  </a:cubicBezTo>
                  <a:cubicBezTo>
                    <a:pt x="967" y="362"/>
                    <a:pt x="912" y="267"/>
                    <a:pt x="856" y="171"/>
                  </a:cubicBezTo>
                  <a:cubicBezTo>
                    <a:pt x="823" y="114"/>
                    <a:pt x="790" y="57"/>
                    <a:pt x="757" y="0"/>
                  </a:cubicBezTo>
                  <a:cubicBezTo>
                    <a:pt x="757" y="0"/>
                    <a:pt x="756" y="1"/>
                    <a:pt x="756" y="1"/>
                  </a:cubicBezTo>
                  <a:cubicBezTo>
                    <a:pt x="756" y="3"/>
                    <a:pt x="756" y="5"/>
                    <a:pt x="757" y="7"/>
                  </a:cubicBezTo>
                  <a:cubicBezTo>
                    <a:pt x="800" y="172"/>
                    <a:pt x="813" y="339"/>
                    <a:pt x="798" y="509"/>
                  </a:cubicBezTo>
                  <a:cubicBezTo>
                    <a:pt x="786" y="653"/>
                    <a:pt x="753" y="792"/>
                    <a:pt x="684" y="921"/>
                  </a:cubicBezTo>
                  <a:cubicBezTo>
                    <a:pt x="595" y="1087"/>
                    <a:pt x="459" y="1188"/>
                    <a:pt x="269" y="1211"/>
                  </a:cubicBezTo>
                  <a:cubicBezTo>
                    <a:pt x="215" y="1218"/>
                    <a:pt x="163" y="1215"/>
                    <a:pt x="110" y="1206"/>
                  </a:cubicBezTo>
                  <a:cubicBezTo>
                    <a:pt x="72" y="1199"/>
                    <a:pt x="36" y="1187"/>
                    <a:pt x="0" y="1170"/>
                  </a:cubicBezTo>
                  <a:cubicBezTo>
                    <a:pt x="0" y="1172"/>
                    <a:pt x="0" y="1174"/>
                    <a:pt x="0" y="1174"/>
                  </a:cubicBezTo>
                  <a:cubicBezTo>
                    <a:pt x="2" y="1176"/>
                    <a:pt x="4" y="1177"/>
                    <a:pt x="5" y="1178"/>
                  </a:cubicBezTo>
                  <a:cubicBezTo>
                    <a:pt x="157" y="1306"/>
                    <a:pt x="328" y="1398"/>
                    <a:pt x="518" y="1455"/>
                  </a:cubicBezTo>
                  <a:close/>
                </a:path>
              </a:pathLst>
            </a:custGeom>
            <a:gradFill>
              <a:gsLst>
                <a:gs pos="0">
                  <a:srgbClr val="6D3AAF"/>
                </a:gs>
                <a:gs pos="56000">
                  <a:srgbClr val="4785C9"/>
                </a:gs>
                <a:gs pos="100000">
                  <a:srgbClr val="6005A6"/>
                </a:gs>
              </a:gsLst>
              <a:lin ang="5400000" scaled="0"/>
            </a:gradFill>
            <a:ln>
              <a:noFill/>
            </a:ln>
          </p:spPr>
          <p:txBody>
            <a:bodyPr vert="horz" wrap="square" lIns="45715" tIns="22857" rIns="45715" bIns="22857" numCol="1" anchor="t" anchorCtr="0" compatLnSpc="1"/>
            <a:lstStyle/>
            <a:p>
              <a:endParaRPr lang="ru-RU" sz="900"/>
            </a:p>
          </p:txBody>
        </p:sp>
      </p:grpSp>
      <p:sp>
        <p:nvSpPr>
          <p:cNvPr id="16" name="Текст 12"/>
          <p:cNvSpPr txBox="1"/>
          <p:nvPr/>
        </p:nvSpPr>
        <p:spPr>
          <a:xfrm>
            <a:off x="4353693" y="4609844"/>
            <a:ext cx="1251214" cy="943661"/>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chemeClr val="tx2"/>
                </a:solidFill>
                <a:latin typeface="Aller Light" panose="02000503000000020004" pitchFamily="2" charset="0"/>
                <a:ea typeface="+mn-ea"/>
                <a:cs typeface="+mn-cs"/>
              </a:defRPr>
            </a:lvl1pPr>
            <a:lvl2pPr marL="1981200" indent="-7620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2pPr>
            <a:lvl3pPr marL="30480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3pPr>
            <a:lvl4pPr marL="42672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4pPr>
            <a:lvl5pPr marL="54864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5pPr>
            <a:lvl6pPr marL="67062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4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6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8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algn="ctr"/>
            <a:r>
              <a:rPr lang="en-US" altLang="zh-CN" sz="1400" dirty="0">
                <a:solidFill>
                  <a:schemeClr val="bg1"/>
                </a:solidFill>
                <a:latin typeface="Arial" panose="020B0604020202020204" pitchFamily="34" charset="0"/>
                <a:cs typeface="Arial" panose="020B0604020202020204" pitchFamily="34" charset="0"/>
              </a:rPr>
              <a:t>KEY WORD.</a:t>
            </a:r>
          </a:p>
        </p:txBody>
      </p:sp>
      <p:sp>
        <p:nvSpPr>
          <p:cNvPr id="17" name="Текст 12"/>
          <p:cNvSpPr txBox="1"/>
          <p:nvPr/>
        </p:nvSpPr>
        <p:spPr>
          <a:xfrm>
            <a:off x="3026461" y="2130947"/>
            <a:ext cx="1251214" cy="943661"/>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chemeClr val="tx2"/>
                </a:solidFill>
                <a:latin typeface="Aller Light" panose="02000503000000020004" pitchFamily="2" charset="0"/>
                <a:ea typeface="+mn-ea"/>
                <a:cs typeface="+mn-cs"/>
              </a:defRPr>
            </a:lvl1pPr>
            <a:lvl2pPr marL="1981200" indent="-7620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2pPr>
            <a:lvl3pPr marL="30480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3pPr>
            <a:lvl4pPr marL="42672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4pPr>
            <a:lvl5pPr marL="54864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5pPr>
            <a:lvl6pPr marL="67062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4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6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8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algn="ctr"/>
            <a:r>
              <a:rPr lang="en-US" altLang="zh-CN" sz="1400" dirty="0">
                <a:solidFill>
                  <a:schemeClr val="bg1"/>
                </a:solidFill>
                <a:latin typeface="Arial" panose="020B0604020202020204" pitchFamily="34" charset="0"/>
                <a:cs typeface="Arial" panose="020B0604020202020204" pitchFamily="34" charset="0"/>
              </a:rPr>
              <a:t>KEY WORD.</a:t>
            </a:r>
          </a:p>
        </p:txBody>
      </p:sp>
      <p:sp>
        <p:nvSpPr>
          <p:cNvPr id="18" name="Текст 12"/>
          <p:cNvSpPr txBox="1"/>
          <p:nvPr/>
        </p:nvSpPr>
        <p:spPr>
          <a:xfrm>
            <a:off x="1673457" y="4545938"/>
            <a:ext cx="1251214" cy="943661"/>
          </a:xfrm>
          <a:prstGeom prst="rect">
            <a:avLst/>
          </a:prstGeom>
        </p:spPr>
        <p:txBody>
          <a:bodyPr/>
          <a:lstStyle>
            <a:lvl1pPr marL="0" indent="0" algn="l" defTabSz="2438400" rtl="0" eaLnBrk="1" latinLnBrk="0" hangingPunct="1">
              <a:lnSpc>
                <a:spcPct val="150000"/>
              </a:lnSpc>
              <a:spcBef>
                <a:spcPct val="20000"/>
              </a:spcBef>
              <a:buFont typeface="Arial" panose="020B0604020202020204" pitchFamily="34" charset="0"/>
              <a:buNone/>
              <a:defRPr sz="2000" kern="1200" baseline="0">
                <a:solidFill>
                  <a:schemeClr val="tx2"/>
                </a:solidFill>
                <a:latin typeface="Aller Light" panose="02000503000000020004" pitchFamily="2" charset="0"/>
                <a:ea typeface="+mn-ea"/>
                <a:cs typeface="+mn-cs"/>
              </a:defRPr>
            </a:lvl1pPr>
            <a:lvl2pPr marL="1981200" indent="-7620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2pPr>
            <a:lvl3pPr marL="30480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3pPr>
            <a:lvl4pPr marL="42672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4pPr>
            <a:lvl5pPr marL="5486400" indent="-609600" algn="l" defTabSz="2438400" rtl="0" eaLnBrk="1" latinLnBrk="0" hangingPunct="1">
              <a:spcBef>
                <a:spcPct val="20000"/>
              </a:spcBef>
              <a:buFont typeface="Arial" panose="020B0604020202020204" pitchFamily="34" charset="0"/>
              <a:buChar char="»"/>
              <a:defRPr sz="2400" kern="1200">
                <a:solidFill>
                  <a:schemeClr val="tx2"/>
                </a:solidFill>
                <a:latin typeface="Aller Light" panose="02000503000000020004" pitchFamily="2" charset="0"/>
                <a:ea typeface="+mn-ea"/>
                <a:cs typeface="+mn-cs"/>
              </a:defRPr>
            </a:lvl5pPr>
            <a:lvl6pPr marL="67062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4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6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835" indent="-609600" algn="l" defTabSz="2438400"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algn="ctr"/>
            <a:r>
              <a:rPr lang="en-US" altLang="zh-CN" sz="1400" dirty="0">
                <a:solidFill>
                  <a:schemeClr val="bg1"/>
                </a:solidFill>
                <a:latin typeface="Arial" panose="020B0604020202020204" pitchFamily="34" charset="0"/>
                <a:cs typeface="Arial" panose="020B0604020202020204" pitchFamily="34" charset="0"/>
              </a:rPr>
              <a:t>KEY WORD.</a:t>
            </a:r>
          </a:p>
        </p:txBody>
      </p:sp>
      <p:sp>
        <p:nvSpPr>
          <p:cNvPr id="19" name="文本框 18"/>
          <p:cNvSpPr txBox="1"/>
          <p:nvPr/>
        </p:nvSpPr>
        <p:spPr>
          <a:xfrm>
            <a:off x="6737268" y="2324018"/>
            <a:ext cx="4725862" cy="53290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Click on the text box to edit the input to enter the relevant content click on the text box to edit the relevant content.</a:t>
            </a:r>
          </a:p>
        </p:txBody>
      </p:sp>
      <p:sp>
        <p:nvSpPr>
          <p:cNvPr id="20" name="文本框 19"/>
          <p:cNvSpPr txBox="1"/>
          <p:nvPr/>
        </p:nvSpPr>
        <p:spPr>
          <a:xfrm>
            <a:off x="6737269" y="2025805"/>
            <a:ext cx="261528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Edit the title.</a:t>
            </a:r>
          </a:p>
        </p:txBody>
      </p:sp>
      <p:sp>
        <p:nvSpPr>
          <p:cNvPr id="21" name="文本框 20"/>
          <p:cNvSpPr txBox="1"/>
          <p:nvPr/>
        </p:nvSpPr>
        <p:spPr>
          <a:xfrm>
            <a:off x="6737268" y="3777369"/>
            <a:ext cx="4725862" cy="53290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Click on the text box to edit the input to enter the relevant content click on the text box to edit the relevant content.</a:t>
            </a:r>
          </a:p>
        </p:txBody>
      </p:sp>
      <p:sp>
        <p:nvSpPr>
          <p:cNvPr id="22" name="文本框 21"/>
          <p:cNvSpPr txBox="1"/>
          <p:nvPr/>
        </p:nvSpPr>
        <p:spPr>
          <a:xfrm>
            <a:off x="6737269" y="3479156"/>
            <a:ext cx="261528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Edit the title.</a:t>
            </a:r>
          </a:p>
        </p:txBody>
      </p:sp>
      <p:sp>
        <p:nvSpPr>
          <p:cNvPr id="5" name="文本框 4"/>
          <p:cNvSpPr txBox="1"/>
          <p:nvPr/>
        </p:nvSpPr>
        <p:spPr>
          <a:xfrm>
            <a:off x="6737268" y="5145591"/>
            <a:ext cx="4725862" cy="53290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Click on the text box to edit the input to enter the relevant content click on the text box to edit the relevant content.</a:t>
            </a:r>
          </a:p>
        </p:txBody>
      </p:sp>
      <p:sp>
        <p:nvSpPr>
          <p:cNvPr id="6" name="文本框 5"/>
          <p:cNvSpPr txBox="1"/>
          <p:nvPr/>
        </p:nvSpPr>
        <p:spPr>
          <a:xfrm>
            <a:off x="6737269" y="4847378"/>
            <a:ext cx="242225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Edit the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1" grpId="0" bldLvl="0" animBg="1"/>
      <p:bldP spid="16" grpId="0"/>
      <p:bldP spid="17" grpId="0"/>
      <p:bldP spid="18" grpId="0"/>
      <p:bldP spid="19" grpId="0"/>
      <p:bldP spid="20" grpId="0"/>
      <p:bldP spid="21" grpId="0"/>
      <p:bldP spid="2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Project.</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121" name="Picture 2"/>
          <p:cNvPicPr>
            <a:picLocks noChangeAspect="1" noChangeArrowheads="1"/>
          </p:cNvPicPr>
          <p:nvPr/>
        </p:nvPicPr>
        <p:blipFill>
          <a:blip r:embed="rId7"/>
          <a:srcRect/>
          <a:stretch>
            <a:fillRect/>
          </a:stretch>
        </p:blipFill>
        <p:spPr bwMode="auto">
          <a:xfrm>
            <a:off x="5244867" y="1997767"/>
            <a:ext cx="5454851" cy="311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图片 121"/>
          <p:cNvPicPr>
            <a:picLocks noChangeAspect="1"/>
          </p:cNvPicPr>
          <p:nvPr/>
        </p:nvPicPr>
        <p:blipFill>
          <a:blip r:embed="rId8"/>
          <a:stretch>
            <a:fillRect/>
          </a:stretch>
        </p:blipFill>
        <p:spPr>
          <a:xfrm>
            <a:off x="5929678" y="2185787"/>
            <a:ext cx="4121624" cy="2526444"/>
          </a:xfrm>
          <a:prstGeom prst="rect">
            <a:avLst/>
          </a:prstGeom>
        </p:spPr>
      </p:pic>
      <p:grpSp>
        <p:nvGrpSpPr>
          <p:cNvPr id="123" name="组合 122"/>
          <p:cNvGrpSpPr/>
          <p:nvPr/>
        </p:nvGrpSpPr>
        <p:grpSpPr>
          <a:xfrm>
            <a:off x="1453838" y="2207851"/>
            <a:ext cx="792201" cy="2830049"/>
            <a:chOff x="1134472" y="2246918"/>
            <a:chExt cx="997284" cy="3562684"/>
          </a:xfrm>
        </p:grpSpPr>
        <p:sp>
          <p:nvSpPr>
            <p:cNvPr id="124" name="椭圆 123"/>
            <p:cNvSpPr/>
            <p:nvPr/>
          </p:nvSpPr>
          <p:spPr>
            <a:xfrm>
              <a:off x="1134472" y="2246918"/>
              <a:ext cx="997284" cy="997284"/>
            </a:xfrm>
            <a:prstGeom prst="ellipse">
              <a:avLst/>
            </a:prstGeom>
            <a:ln w="38100" cap="rnd">
              <a:gradFill>
                <a:gsLst>
                  <a:gs pos="51000">
                    <a:srgbClr val="A639F9"/>
                  </a:gs>
                  <a:gs pos="0">
                    <a:srgbClr val="150E6C"/>
                  </a:gs>
                  <a:gs pos="100000">
                    <a:srgbClr val="264E7E"/>
                  </a:gs>
                </a:gsLst>
                <a:lin ang="2700000" scaled="1"/>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tx1">
                    <a:lumMod val="75000"/>
                    <a:lumOff val="25000"/>
                  </a:schemeClr>
                </a:solidFill>
              </a:endParaRPr>
            </a:p>
          </p:txBody>
        </p:sp>
        <p:sp>
          <p:nvSpPr>
            <p:cNvPr id="125" name="椭圆 124"/>
            <p:cNvSpPr/>
            <p:nvPr/>
          </p:nvSpPr>
          <p:spPr>
            <a:xfrm>
              <a:off x="1134472" y="3529618"/>
              <a:ext cx="997284" cy="997284"/>
            </a:xfrm>
            <a:prstGeom prst="ellipse">
              <a:avLst/>
            </a:prstGeom>
            <a:ln w="38100" cap="rnd">
              <a:gradFill>
                <a:gsLst>
                  <a:gs pos="51000">
                    <a:srgbClr val="A639F9"/>
                  </a:gs>
                  <a:gs pos="0">
                    <a:srgbClr val="150E6C"/>
                  </a:gs>
                  <a:gs pos="100000">
                    <a:srgbClr val="264E7E"/>
                  </a:gs>
                </a:gsLst>
                <a:lin ang="2700000" scaled="1"/>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tx1">
                    <a:lumMod val="75000"/>
                    <a:lumOff val="25000"/>
                  </a:schemeClr>
                </a:solidFill>
              </a:endParaRPr>
            </a:p>
          </p:txBody>
        </p:sp>
        <p:sp>
          <p:nvSpPr>
            <p:cNvPr id="126" name="椭圆 125"/>
            <p:cNvSpPr/>
            <p:nvPr/>
          </p:nvSpPr>
          <p:spPr>
            <a:xfrm>
              <a:off x="1134472" y="4812318"/>
              <a:ext cx="997284" cy="997284"/>
            </a:xfrm>
            <a:prstGeom prst="ellipse">
              <a:avLst/>
            </a:prstGeom>
            <a:ln w="38100" cap="rnd">
              <a:gradFill>
                <a:gsLst>
                  <a:gs pos="51000">
                    <a:srgbClr val="A639F9"/>
                  </a:gs>
                  <a:gs pos="0">
                    <a:srgbClr val="150E6C"/>
                  </a:gs>
                  <a:gs pos="100000">
                    <a:srgbClr val="264E7E"/>
                  </a:gs>
                </a:gsLst>
                <a:lin ang="2700000" scaled="1"/>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tx1">
                    <a:lumMod val="75000"/>
                    <a:lumOff val="25000"/>
                  </a:schemeClr>
                </a:solidFill>
              </a:endParaRPr>
            </a:p>
          </p:txBody>
        </p:sp>
      </p:grpSp>
      <p:sp>
        <p:nvSpPr>
          <p:cNvPr id="127" name="文本框 141"/>
          <p:cNvSpPr txBox="1"/>
          <p:nvPr/>
        </p:nvSpPr>
        <p:spPr>
          <a:xfrm>
            <a:off x="2536190" y="2342515"/>
            <a:ext cx="2737485"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Please enter your text Please enter your text Please enter your text Please enter your text please enter your text.</a:t>
            </a:r>
          </a:p>
          <a:p>
            <a:endParaRPr lang="zh-CN" altLang="en-US" sz="1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endParaRPr>
          </a:p>
        </p:txBody>
      </p:sp>
      <p:sp>
        <p:nvSpPr>
          <p:cNvPr id="128" name="文本框 141"/>
          <p:cNvSpPr txBox="1"/>
          <p:nvPr/>
        </p:nvSpPr>
        <p:spPr>
          <a:xfrm>
            <a:off x="2536190" y="3382645"/>
            <a:ext cx="2737485"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Please enter your text Please enter your text Please enter your text Please enter your text please enter your text.</a:t>
            </a:r>
          </a:p>
          <a:p>
            <a:endParaRPr lang="zh-CN" altLang="en-US" sz="1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endParaRPr>
          </a:p>
        </p:txBody>
      </p:sp>
      <p:sp>
        <p:nvSpPr>
          <p:cNvPr id="129" name="文本框 141"/>
          <p:cNvSpPr txBox="1"/>
          <p:nvPr/>
        </p:nvSpPr>
        <p:spPr>
          <a:xfrm>
            <a:off x="2548255" y="4380230"/>
            <a:ext cx="2737485"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Please enter your text Please enter your text Please enter your text Please enter your text please enter your text.</a:t>
            </a:r>
          </a:p>
          <a:p>
            <a:endParaRPr lang="zh-CN" altLang="en-US" sz="1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endParaRPr>
          </a:p>
        </p:txBody>
      </p:sp>
      <p:pic>
        <p:nvPicPr>
          <p:cNvPr id="130" name="图片 129"/>
          <p:cNvPicPr>
            <a:picLocks noChangeAspect="1"/>
          </p:cNvPicPr>
          <p:nvPr/>
        </p:nvPicPr>
        <p:blipFill>
          <a:blip r:embed="rId9"/>
          <a:stretch>
            <a:fillRect/>
          </a:stretch>
        </p:blipFill>
        <p:spPr>
          <a:xfrm>
            <a:off x="1616831" y="2363736"/>
            <a:ext cx="466213" cy="466213"/>
          </a:xfrm>
          <a:prstGeom prst="rect">
            <a:avLst/>
          </a:prstGeom>
        </p:spPr>
      </p:pic>
      <p:pic>
        <p:nvPicPr>
          <p:cNvPr id="131" name="图片 130"/>
          <p:cNvPicPr>
            <a:picLocks noChangeAspect="1"/>
          </p:cNvPicPr>
          <p:nvPr/>
        </p:nvPicPr>
        <p:blipFill>
          <a:blip r:embed="rId10"/>
          <a:stretch>
            <a:fillRect/>
          </a:stretch>
        </p:blipFill>
        <p:spPr>
          <a:xfrm>
            <a:off x="1651272" y="3420072"/>
            <a:ext cx="397329" cy="397329"/>
          </a:xfrm>
          <a:prstGeom prst="rect">
            <a:avLst/>
          </a:prstGeom>
        </p:spPr>
      </p:pic>
      <p:pic>
        <p:nvPicPr>
          <p:cNvPr id="132" name="图片 131"/>
          <p:cNvPicPr>
            <a:picLocks noChangeAspect="1"/>
          </p:cNvPicPr>
          <p:nvPr/>
        </p:nvPicPr>
        <p:blipFill>
          <a:blip r:embed="rId11"/>
          <a:stretch>
            <a:fillRect/>
          </a:stretch>
        </p:blipFill>
        <p:spPr>
          <a:xfrm>
            <a:off x="1621745" y="4361528"/>
            <a:ext cx="501983" cy="5019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a14="http://schemas.microsoft.com/office/drawing/2010/main"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linds(horizontal)">
                                      <p:cBhvr>
                                        <p:cTn id="7" dur="500"/>
                                        <p:tgtEl>
                                          <p:spTgt spid="1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blinds(horizontal)">
                                      <p:cBhvr>
                                        <p:cTn id="10" dur="500"/>
                                        <p:tgtEl>
                                          <p:spTgt spid="1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blinds(horizontal)">
                                      <p:cBhvr>
                                        <p:cTn id="13" dur="500"/>
                                        <p:tgtEl>
                                          <p:spTgt spid="12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blinds(horizontal)">
                                      <p:cBhvr>
                                        <p:cTn id="16" dur="500"/>
                                        <p:tgtEl>
                                          <p:spTgt spid="129"/>
                                        </p:tgtEl>
                                      </p:cBhvr>
                                    </p:animEffect>
                                  </p:childTnLst>
                                </p:cTn>
                              </p:par>
                              <p:par>
                                <p:cTn id="17" presetID="3" presetClass="entr" presetSubtype="10"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blinds(horizontal)">
                                      <p:cBhvr>
                                        <p:cTn id="19" dur="500"/>
                                        <p:tgtEl>
                                          <p:spTgt spid="130"/>
                                        </p:tgtEl>
                                      </p:cBhvr>
                                    </p:animEffect>
                                  </p:childTnLst>
                                </p:cTn>
                              </p:par>
                              <p:par>
                                <p:cTn id="20" presetID="3" presetClass="entr" presetSubtype="10" fill="hold" nodeType="with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blinds(horizontal)">
                                      <p:cBhvr>
                                        <p:cTn id="22" dur="500"/>
                                        <p:tgtEl>
                                          <p:spTgt spid="131"/>
                                        </p:tgtEl>
                                      </p:cBhvr>
                                    </p:animEffect>
                                  </p:childTnLst>
                                </p:cTn>
                              </p:par>
                              <p:par>
                                <p:cTn id="23" presetID="3" presetClass="entr" presetSubtype="10" fill="hold"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blinds(horizontal)">
                                      <p:cBhvr>
                                        <p:cTn id="25" dur="500"/>
                                        <p:tgtEl>
                                          <p:spTgt spid="132"/>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21"/>
                                        </p:tgtEl>
                                        <p:attrNameLst>
                                          <p:attrName>style.visibility</p:attrName>
                                        </p:attrNameLst>
                                      </p:cBhvr>
                                      <p:to>
                                        <p:strVal val="visible"/>
                                      </p:to>
                                    </p:set>
                                    <p:animEffect transition="in" filter="fade">
                                      <p:cBhvr>
                                        <p:cTn id="29" dur="1000"/>
                                        <p:tgtEl>
                                          <p:spTgt spid="121"/>
                                        </p:tgtEl>
                                      </p:cBhvr>
                                    </p:animEffect>
                                    <p:anim calcmode="lin" valueType="num">
                                      <p:cBhvr>
                                        <p:cTn id="30" dur="1000" fill="hold"/>
                                        <p:tgtEl>
                                          <p:spTgt spid="121"/>
                                        </p:tgtEl>
                                        <p:attrNameLst>
                                          <p:attrName>ppt_x</p:attrName>
                                        </p:attrNameLst>
                                      </p:cBhvr>
                                      <p:tavLst>
                                        <p:tav tm="0">
                                          <p:val>
                                            <p:strVal val="#ppt_x"/>
                                          </p:val>
                                        </p:tav>
                                        <p:tav tm="100000">
                                          <p:val>
                                            <p:strVal val="#ppt_x"/>
                                          </p:val>
                                        </p:tav>
                                      </p:tavLst>
                                    </p:anim>
                                    <p:anim calcmode="lin" valueType="num">
                                      <p:cBhvr>
                                        <p:cTn id="31" dur="1000" fill="hold"/>
                                        <p:tgtEl>
                                          <p:spTgt spid="1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1000"/>
                                        <p:tgtEl>
                                          <p:spTgt spid="122"/>
                                        </p:tgtEl>
                                      </p:cBhvr>
                                    </p:animEffect>
                                    <p:anim calcmode="lin" valueType="num">
                                      <p:cBhvr>
                                        <p:cTn id="35" dur="1000" fill="hold"/>
                                        <p:tgtEl>
                                          <p:spTgt spid="122"/>
                                        </p:tgtEl>
                                        <p:attrNameLst>
                                          <p:attrName>ppt_x</p:attrName>
                                        </p:attrNameLst>
                                      </p:cBhvr>
                                      <p:tavLst>
                                        <p:tav tm="0">
                                          <p:val>
                                            <p:strVal val="#ppt_x"/>
                                          </p:val>
                                        </p:tav>
                                        <p:tav tm="100000">
                                          <p:val>
                                            <p:strVal val="#ppt_x"/>
                                          </p:val>
                                        </p:tav>
                                      </p:tavLst>
                                    </p:anim>
                                    <p:anim calcmode="lin" valueType="num">
                                      <p:cBhvr>
                                        <p:cTn id="36"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1104265" y="5008245"/>
            <a:ext cx="1479550" cy="141795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8411210" y="5377180"/>
            <a:ext cx="631190" cy="6038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2" name="椭圆 1"/>
          <p:cNvSpPr/>
          <p:nvPr/>
        </p:nvSpPr>
        <p:spPr>
          <a:xfrm>
            <a:off x="3493770" y="723265"/>
            <a:ext cx="5238750" cy="5215890"/>
          </a:xfrm>
          <a:prstGeom prst="ellipse">
            <a:avLst/>
          </a:prstGeom>
          <a:gradFill>
            <a:gsLst>
              <a:gs pos="0">
                <a:srgbClr val="6D3AAF"/>
              </a:gs>
              <a:gs pos="30000">
                <a:srgbClr val="1A128F">
                  <a:alpha val="58000"/>
                </a:srgbClr>
              </a:gs>
              <a:gs pos="60000">
                <a:srgbClr val="256AAE"/>
              </a:gs>
              <a:gs pos="84000">
                <a:srgbClr val="95AEB8">
                  <a:alpha val="78000"/>
                </a:srgbClr>
              </a:gs>
              <a:gs pos="100000">
                <a:schemeClr val="accent1">
                  <a:lumMod val="30000"/>
                  <a:lumOff val="7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6" name="图片 25"/>
          <p:cNvPicPr>
            <a:picLocks noChangeAspect="1"/>
          </p:cNvPicPr>
          <p:nvPr/>
        </p:nvPicPr>
        <p:blipFill rotWithShape="1">
          <a:blip r:embed="rId5"/>
          <a:srcRect/>
          <a:stretch>
            <a:fillRect/>
          </a:stretch>
        </p:blipFill>
        <p:spPr>
          <a:xfrm rot="18915462">
            <a:off x="3242945" y="939800"/>
            <a:ext cx="1015365" cy="97282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7" name="组合 6"/>
          <p:cNvGrpSpPr/>
          <p:nvPr/>
        </p:nvGrpSpPr>
        <p:grpSpPr>
          <a:xfrm>
            <a:off x="1664397" y="1709623"/>
            <a:ext cx="8897496" cy="2898447"/>
            <a:chOff x="1647252" y="1618337"/>
            <a:chExt cx="8897496" cy="2898447"/>
          </a:xfrm>
        </p:grpSpPr>
        <p:sp>
          <p:nvSpPr>
            <p:cNvPr id="105" name="文本框 104"/>
            <p:cNvSpPr txBox="1"/>
            <p:nvPr/>
          </p:nvSpPr>
          <p:spPr>
            <a:xfrm>
              <a:off x="1647252" y="1618337"/>
              <a:ext cx="8897496" cy="1783715"/>
            </a:xfrm>
            <a:prstGeom prst="rect">
              <a:avLst/>
            </a:prstGeom>
            <a:noFill/>
          </p:spPr>
          <p:txBody>
            <a:bodyPr wrap="square" rtlCol="0">
              <a:spAutoFit/>
            </a:bodyPr>
            <a:lstStyle/>
            <a:p>
              <a:pPr algn="ctr"/>
              <a:r>
                <a:rPr lang="en-US" altLang="zh-CN" sz="11000" b="1">
                  <a:solidFill>
                    <a:schemeClr val="bg1">
                      <a:alpha val="8000"/>
                    </a:schemeClr>
                  </a:solidFill>
                  <a:latin typeface="微软雅黑" panose="020B0503020204020204" pitchFamily="34" charset="-122"/>
                  <a:ea typeface="微软雅黑" panose="020B0503020204020204" pitchFamily="34" charset="-122"/>
                </a:rPr>
                <a:t>PART TWO.</a:t>
              </a:r>
              <a:endParaRPr lang="zh-CN" altLang="en-US" sz="11000" b="1">
                <a:solidFill>
                  <a:schemeClr val="bg1">
                    <a:alpha val="8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106354" y="2584043"/>
              <a:ext cx="3979291" cy="940122"/>
              <a:chOff x="1384467" y="3122507"/>
              <a:chExt cx="3979291" cy="940122"/>
            </a:xfrm>
          </p:grpSpPr>
          <p:grpSp>
            <p:nvGrpSpPr>
              <p:cNvPr id="4" name="组合 3"/>
              <p:cNvGrpSpPr/>
              <p:nvPr/>
            </p:nvGrpSpPr>
            <p:grpSpPr>
              <a:xfrm>
                <a:off x="1384467" y="3122507"/>
                <a:ext cx="2231957" cy="940122"/>
                <a:chOff x="1384467" y="3122507"/>
                <a:chExt cx="2231957" cy="940122"/>
              </a:xfrm>
            </p:grpSpPr>
            <p:sp>
              <p:nvSpPr>
                <p:cNvPr id="35" name="文本框 34"/>
                <p:cNvSpPr txBox="1"/>
                <p:nvPr/>
              </p:nvSpPr>
              <p:spPr>
                <a:xfrm>
                  <a:off x="1384467" y="3139299"/>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P.</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830888" y="3122507"/>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A.</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325114" y="3122507"/>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R.</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771814" y="3139299"/>
                  <a:ext cx="844610" cy="92333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T.</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473573" y="3122507"/>
                <a:ext cx="1890185" cy="922020"/>
                <a:chOff x="3473573" y="3122507"/>
                <a:chExt cx="1890185" cy="922020"/>
              </a:xfrm>
            </p:grpSpPr>
            <p:sp>
              <p:nvSpPr>
                <p:cNvPr id="57" name="文本框 56"/>
                <p:cNvSpPr txBox="1"/>
                <p:nvPr/>
              </p:nvSpPr>
              <p:spPr>
                <a:xfrm>
                  <a:off x="3473573" y="3122507"/>
                  <a:ext cx="844610" cy="92202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T.</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8" name="文本框 57"/>
                <p:cNvSpPr txBox="1"/>
                <p:nvPr/>
              </p:nvSpPr>
              <p:spPr>
                <a:xfrm>
                  <a:off x="4022836" y="3122507"/>
                  <a:ext cx="844610" cy="922020"/>
                </a:xfrm>
                <a:prstGeom prst="rect">
                  <a:avLst/>
                </a:prstGeom>
                <a:noFill/>
              </p:spPr>
              <p:txBody>
                <a:bodyPr wrap="square" rtlCol="0">
                  <a:spAutoFit/>
                </a:bodyPr>
                <a:lstStyle/>
                <a:p>
                  <a:pPr algn="ctr"/>
                  <a:r>
                    <a:rPr lang="en-US" altLang="zh-CN"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W.</a:t>
                  </a:r>
                  <a:endParaRPr lang="zh-CN" alt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519148" y="3122507"/>
                  <a:ext cx="844610" cy="922020"/>
                </a:xfrm>
                <a:prstGeom prst="rect">
                  <a:avLst/>
                </a:prstGeom>
                <a:noFill/>
              </p:spPr>
              <p:txBody>
                <a:bodyPr wrap="square" rtlCol="0">
                  <a:spAutoFit/>
                </a:bodyPr>
                <a:lstStyle/>
                <a:p>
                  <a:pPr algn="ctr"/>
                  <a:r>
                    <a:rPr lang="en-US" sz="5400" b="1">
                      <a:gradFill flip="none" rotWithShape="1">
                        <a:gsLst>
                          <a:gs pos="0">
                            <a:schemeClr val="bg1">
                              <a:alpha val="28000"/>
                            </a:schemeClr>
                          </a:gs>
                          <a:gs pos="81000">
                            <a:schemeClr val="bg1"/>
                          </a:gs>
                        </a:gsLst>
                        <a:lin ang="10800000" scaled="1"/>
                        <a:tileRect/>
                      </a:gradFill>
                      <a:latin typeface="微软雅黑" panose="020B0503020204020204" pitchFamily="34" charset="-122"/>
                      <a:ea typeface="微软雅黑" panose="020B0503020204020204" pitchFamily="34" charset="-122"/>
                    </a:rPr>
                    <a:t>O.</a:t>
                  </a:r>
                </a:p>
              </p:txBody>
            </p:sp>
          </p:grpSp>
        </p:grpSp>
        <p:grpSp>
          <p:nvGrpSpPr>
            <p:cNvPr id="76" name="组合 75"/>
            <p:cNvGrpSpPr/>
            <p:nvPr/>
          </p:nvGrpSpPr>
          <p:grpSpPr>
            <a:xfrm>
              <a:off x="5770170" y="3653682"/>
              <a:ext cx="651660" cy="78812"/>
              <a:chOff x="4851662" y="5309419"/>
              <a:chExt cx="939537" cy="113628"/>
            </a:xfrm>
          </p:grpSpPr>
          <p:sp>
            <p:nvSpPr>
              <p:cNvPr id="77" name="椭圆 76"/>
              <p:cNvSpPr/>
              <p:nvPr/>
            </p:nvSpPr>
            <p:spPr>
              <a:xfrm>
                <a:off x="4851662"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126965"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402268"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677571" y="5309419"/>
                <a:ext cx="113628" cy="113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7"/>
            <p:cNvSpPr txBox="1"/>
            <p:nvPr/>
          </p:nvSpPr>
          <p:spPr>
            <a:xfrm>
              <a:off x="2635489" y="3870453"/>
              <a:ext cx="6921022" cy="646331"/>
            </a:xfrm>
            <a:prstGeom prst="rect">
              <a:avLst/>
            </a:prstGeom>
            <a:noFill/>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The completion of the work.</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a:srcRect/>
          <a:stretch>
            <a:fillRect/>
          </a:stretch>
        </p:blipFill>
        <p:spPr>
          <a:xfrm>
            <a:off x="714375" y="346075"/>
            <a:ext cx="725805" cy="69596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5" name="图片 24"/>
          <p:cNvPicPr>
            <a:picLocks noChangeAspect="1"/>
          </p:cNvPicPr>
          <p:nvPr/>
        </p:nvPicPr>
        <p:blipFill rotWithShape="1">
          <a:blip r:embed="rId4"/>
          <a:srcRect/>
          <a:stretch>
            <a:fillRect/>
          </a:stretch>
        </p:blipFill>
        <p:spPr>
          <a:xfrm>
            <a:off x="1440180" y="793750"/>
            <a:ext cx="259080" cy="248285"/>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pic>
        <p:nvPicPr>
          <p:cNvPr id="2" name="图片 1"/>
          <p:cNvPicPr>
            <a:picLocks noChangeAspect="1"/>
          </p:cNvPicPr>
          <p:nvPr/>
        </p:nvPicPr>
        <p:blipFill rotWithShape="1">
          <a:blip r:embed="rId5"/>
          <a:srcRect/>
          <a:stretch>
            <a:fillRect/>
          </a:stretch>
        </p:blipFill>
        <p:spPr>
          <a:xfrm>
            <a:off x="606425" y="346075"/>
            <a:ext cx="363220" cy="34798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3" name="TextBox 7"/>
          <p:cNvSpPr txBox="1"/>
          <p:nvPr/>
        </p:nvSpPr>
        <p:spPr>
          <a:xfrm>
            <a:off x="1962976" y="581598"/>
            <a:ext cx="6921118" cy="460375"/>
          </a:xfrm>
          <a:prstGeom prst="rect">
            <a:avLst/>
          </a:prstGeom>
          <a:noFill/>
        </p:spPr>
        <p:txBody>
          <a:bodyPr wrap="square" rtlCol="0">
            <a:spAutoFit/>
          </a:bodyPr>
          <a:lstStyle/>
          <a:p>
            <a:pPr algn="dist"/>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The completion of the work.</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rotWithShape="1">
          <a:blip r:embed="rId6"/>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grpSp>
        <p:nvGrpSpPr>
          <p:cNvPr id="17" name="组合 16"/>
          <p:cNvGrpSpPr/>
          <p:nvPr/>
        </p:nvGrpSpPr>
        <p:grpSpPr>
          <a:xfrm>
            <a:off x="1468967" y="1309892"/>
            <a:ext cx="9448800" cy="2831650"/>
            <a:chOff x="1981200" y="2851149"/>
            <a:chExt cx="7924800" cy="2374932"/>
          </a:xfrm>
        </p:grpSpPr>
        <p:sp>
          <p:nvSpPr>
            <p:cNvPr id="5" name="Freeform 5"/>
            <p:cNvSpPr/>
            <p:nvPr/>
          </p:nvSpPr>
          <p:spPr bwMode="auto">
            <a:xfrm>
              <a:off x="1981200" y="2855944"/>
              <a:ext cx="2074689" cy="2370137"/>
            </a:xfrm>
            <a:custGeom>
              <a:avLst/>
              <a:gdLst>
                <a:gd name="T0" fmla="*/ 0 w 840"/>
                <a:gd name="T1" fmla="*/ 911 h 911"/>
                <a:gd name="T2" fmla="*/ 420 w 840"/>
                <a:gd name="T3" fmla="*/ 0 h 911"/>
                <a:gd name="T4" fmla="*/ 840 w 840"/>
                <a:gd name="T5" fmla="*/ 911 h 911"/>
                <a:gd name="T6" fmla="*/ 420 w 840"/>
                <a:gd name="T7" fmla="*/ 911 h 911"/>
                <a:gd name="T8" fmla="*/ 0 w 840"/>
                <a:gd name="T9" fmla="*/ 911 h 911"/>
              </a:gdLst>
              <a:ahLst/>
              <a:cxnLst>
                <a:cxn ang="0">
                  <a:pos x="T0" y="T1"/>
                </a:cxn>
                <a:cxn ang="0">
                  <a:pos x="T2" y="T3"/>
                </a:cxn>
                <a:cxn ang="0">
                  <a:pos x="T4" y="T5"/>
                </a:cxn>
                <a:cxn ang="0">
                  <a:pos x="T6" y="T7"/>
                </a:cxn>
                <a:cxn ang="0">
                  <a:pos x="T8" y="T9"/>
                </a:cxn>
              </a:cxnLst>
              <a:rect l="0" t="0" r="r" b="b"/>
              <a:pathLst>
                <a:path w="840" h="911">
                  <a:moveTo>
                    <a:pt x="0" y="911"/>
                  </a:moveTo>
                  <a:cubicBezTo>
                    <a:pt x="242" y="715"/>
                    <a:pt x="409" y="522"/>
                    <a:pt x="420" y="0"/>
                  </a:cubicBezTo>
                  <a:cubicBezTo>
                    <a:pt x="431" y="522"/>
                    <a:pt x="598" y="715"/>
                    <a:pt x="840" y="911"/>
                  </a:cubicBezTo>
                  <a:cubicBezTo>
                    <a:pt x="420" y="911"/>
                    <a:pt x="420" y="911"/>
                    <a:pt x="420" y="911"/>
                  </a:cubicBezTo>
                  <a:lnTo>
                    <a:pt x="0" y="911"/>
                  </a:lnTo>
                  <a:close/>
                </a:path>
              </a:pathLst>
            </a:custGeom>
            <a:noFill/>
            <a:ln w="38100">
              <a:gradFill>
                <a:gsLst>
                  <a:gs pos="51000">
                    <a:srgbClr val="B666FB"/>
                  </a:gs>
                  <a:gs pos="0">
                    <a:srgbClr val="6005A6"/>
                  </a:gs>
                  <a:gs pos="100000">
                    <a:srgbClr val="6005A6"/>
                  </a:gs>
                </a:gsLst>
                <a:lin ang="2700000" scaled="1"/>
              </a:gradFill>
            </a:ln>
            <a:effectLst>
              <a:glow rad="127000">
                <a:schemeClr val="accent1">
                  <a:lumMod val="20000"/>
                  <a:lumOff val="80000"/>
                  <a:alpha val="30000"/>
                </a:schemeClr>
              </a:glow>
              <a:reflection blurRad="584200" stA="45000" endPos="65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bwMode="auto">
            <a:xfrm>
              <a:off x="3496614" y="3778281"/>
              <a:ext cx="2074689" cy="1447799"/>
            </a:xfrm>
            <a:custGeom>
              <a:avLst/>
              <a:gdLst>
                <a:gd name="T0" fmla="*/ 0 w 840"/>
                <a:gd name="T1" fmla="*/ 911 h 911"/>
                <a:gd name="T2" fmla="*/ 420 w 840"/>
                <a:gd name="T3" fmla="*/ 0 h 911"/>
                <a:gd name="T4" fmla="*/ 840 w 840"/>
                <a:gd name="T5" fmla="*/ 911 h 911"/>
                <a:gd name="T6" fmla="*/ 420 w 840"/>
                <a:gd name="T7" fmla="*/ 911 h 911"/>
                <a:gd name="T8" fmla="*/ 0 w 840"/>
                <a:gd name="T9" fmla="*/ 911 h 911"/>
              </a:gdLst>
              <a:ahLst/>
              <a:cxnLst>
                <a:cxn ang="0">
                  <a:pos x="T0" y="T1"/>
                </a:cxn>
                <a:cxn ang="0">
                  <a:pos x="T2" y="T3"/>
                </a:cxn>
                <a:cxn ang="0">
                  <a:pos x="T4" y="T5"/>
                </a:cxn>
                <a:cxn ang="0">
                  <a:pos x="T6" y="T7"/>
                </a:cxn>
                <a:cxn ang="0">
                  <a:pos x="T8" y="T9"/>
                </a:cxn>
              </a:cxnLst>
              <a:rect l="0" t="0" r="r" b="b"/>
              <a:pathLst>
                <a:path w="840" h="911">
                  <a:moveTo>
                    <a:pt x="0" y="911"/>
                  </a:moveTo>
                  <a:cubicBezTo>
                    <a:pt x="242" y="715"/>
                    <a:pt x="409" y="522"/>
                    <a:pt x="420" y="0"/>
                  </a:cubicBezTo>
                  <a:cubicBezTo>
                    <a:pt x="431" y="522"/>
                    <a:pt x="598" y="715"/>
                    <a:pt x="840" y="911"/>
                  </a:cubicBezTo>
                  <a:cubicBezTo>
                    <a:pt x="420" y="911"/>
                    <a:pt x="420" y="911"/>
                    <a:pt x="420" y="911"/>
                  </a:cubicBezTo>
                  <a:lnTo>
                    <a:pt x="0" y="911"/>
                  </a:lnTo>
                  <a:close/>
                </a:path>
              </a:pathLst>
            </a:custGeom>
            <a:noFill/>
            <a:ln w="38100">
              <a:gradFill>
                <a:gsLst>
                  <a:gs pos="51000">
                    <a:srgbClr val="B666FB"/>
                  </a:gs>
                  <a:gs pos="0">
                    <a:srgbClr val="6005A6"/>
                  </a:gs>
                  <a:gs pos="100000">
                    <a:srgbClr val="6005A6"/>
                  </a:gs>
                </a:gsLst>
                <a:lin ang="2700000" scaled="1"/>
              </a:gradFill>
            </a:ln>
            <a:effectLst>
              <a:glow rad="127000">
                <a:schemeClr val="accent1">
                  <a:lumMod val="20000"/>
                  <a:lumOff val="80000"/>
                  <a:alpha val="30000"/>
                </a:schemeClr>
              </a:glow>
              <a:reflection blurRad="584200" stA="45000" endPos="65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p:cNvSpPr/>
            <p:nvPr/>
          </p:nvSpPr>
          <p:spPr bwMode="auto">
            <a:xfrm>
              <a:off x="4941812" y="2851149"/>
              <a:ext cx="2074689" cy="2370137"/>
            </a:xfrm>
            <a:custGeom>
              <a:avLst/>
              <a:gdLst>
                <a:gd name="T0" fmla="*/ 0 w 840"/>
                <a:gd name="T1" fmla="*/ 911 h 911"/>
                <a:gd name="T2" fmla="*/ 420 w 840"/>
                <a:gd name="T3" fmla="*/ 0 h 911"/>
                <a:gd name="T4" fmla="*/ 840 w 840"/>
                <a:gd name="T5" fmla="*/ 911 h 911"/>
                <a:gd name="T6" fmla="*/ 420 w 840"/>
                <a:gd name="T7" fmla="*/ 911 h 911"/>
                <a:gd name="T8" fmla="*/ 0 w 840"/>
                <a:gd name="T9" fmla="*/ 911 h 911"/>
              </a:gdLst>
              <a:ahLst/>
              <a:cxnLst>
                <a:cxn ang="0">
                  <a:pos x="T0" y="T1"/>
                </a:cxn>
                <a:cxn ang="0">
                  <a:pos x="T2" y="T3"/>
                </a:cxn>
                <a:cxn ang="0">
                  <a:pos x="T4" y="T5"/>
                </a:cxn>
                <a:cxn ang="0">
                  <a:pos x="T6" y="T7"/>
                </a:cxn>
                <a:cxn ang="0">
                  <a:pos x="T8" y="T9"/>
                </a:cxn>
              </a:cxnLst>
              <a:rect l="0" t="0" r="r" b="b"/>
              <a:pathLst>
                <a:path w="840" h="911">
                  <a:moveTo>
                    <a:pt x="0" y="911"/>
                  </a:moveTo>
                  <a:cubicBezTo>
                    <a:pt x="242" y="715"/>
                    <a:pt x="409" y="522"/>
                    <a:pt x="420" y="0"/>
                  </a:cubicBezTo>
                  <a:cubicBezTo>
                    <a:pt x="431" y="522"/>
                    <a:pt x="598" y="715"/>
                    <a:pt x="840" y="911"/>
                  </a:cubicBezTo>
                  <a:cubicBezTo>
                    <a:pt x="420" y="911"/>
                    <a:pt x="420" y="911"/>
                    <a:pt x="420" y="911"/>
                  </a:cubicBezTo>
                  <a:lnTo>
                    <a:pt x="0" y="911"/>
                  </a:lnTo>
                  <a:close/>
                </a:path>
              </a:pathLst>
            </a:custGeom>
            <a:noFill/>
            <a:ln w="38100">
              <a:gradFill>
                <a:gsLst>
                  <a:gs pos="51000">
                    <a:srgbClr val="B666FB"/>
                  </a:gs>
                  <a:gs pos="0">
                    <a:srgbClr val="6005A6"/>
                  </a:gs>
                  <a:gs pos="100000">
                    <a:srgbClr val="6005A6"/>
                  </a:gs>
                </a:gsLst>
                <a:lin ang="2700000" scaled="1"/>
              </a:gradFill>
            </a:ln>
            <a:effectLst>
              <a:glow rad="127000">
                <a:schemeClr val="accent1">
                  <a:lumMod val="20000"/>
                  <a:lumOff val="80000"/>
                  <a:alpha val="30000"/>
                </a:schemeClr>
              </a:glow>
              <a:reflection blurRad="584200" stA="45000" endPos="65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p:nvPr/>
          </p:nvSpPr>
          <p:spPr bwMode="auto">
            <a:xfrm>
              <a:off x="6457225" y="3392488"/>
              <a:ext cx="2074689" cy="1828797"/>
            </a:xfrm>
            <a:custGeom>
              <a:avLst/>
              <a:gdLst>
                <a:gd name="T0" fmla="*/ 0 w 840"/>
                <a:gd name="T1" fmla="*/ 911 h 911"/>
                <a:gd name="T2" fmla="*/ 420 w 840"/>
                <a:gd name="T3" fmla="*/ 0 h 911"/>
                <a:gd name="T4" fmla="*/ 840 w 840"/>
                <a:gd name="T5" fmla="*/ 911 h 911"/>
                <a:gd name="T6" fmla="*/ 420 w 840"/>
                <a:gd name="T7" fmla="*/ 911 h 911"/>
                <a:gd name="T8" fmla="*/ 0 w 840"/>
                <a:gd name="T9" fmla="*/ 911 h 911"/>
              </a:gdLst>
              <a:ahLst/>
              <a:cxnLst>
                <a:cxn ang="0">
                  <a:pos x="T0" y="T1"/>
                </a:cxn>
                <a:cxn ang="0">
                  <a:pos x="T2" y="T3"/>
                </a:cxn>
                <a:cxn ang="0">
                  <a:pos x="T4" y="T5"/>
                </a:cxn>
                <a:cxn ang="0">
                  <a:pos x="T6" y="T7"/>
                </a:cxn>
                <a:cxn ang="0">
                  <a:pos x="T8" y="T9"/>
                </a:cxn>
              </a:cxnLst>
              <a:rect l="0" t="0" r="r" b="b"/>
              <a:pathLst>
                <a:path w="840" h="911">
                  <a:moveTo>
                    <a:pt x="0" y="911"/>
                  </a:moveTo>
                  <a:cubicBezTo>
                    <a:pt x="242" y="715"/>
                    <a:pt x="409" y="522"/>
                    <a:pt x="420" y="0"/>
                  </a:cubicBezTo>
                  <a:cubicBezTo>
                    <a:pt x="431" y="522"/>
                    <a:pt x="598" y="715"/>
                    <a:pt x="840" y="911"/>
                  </a:cubicBezTo>
                  <a:cubicBezTo>
                    <a:pt x="420" y="911"/>
                    <a:pt x="420" y="911"/>
                    <a:pt x="420" y="911"/>
                  </a:cubicBezTo>
                  <a:lnTo>
                    <a:pt x="0" y="911"/>
                  </a:lnTo>
                  <a:close/>
                </a:path>
              </a:pathLst>
            </a:custGeom>
            <a:noFill/>
            <a:ln w="38100">
              <a:gradFill>
                <a:gsLst>
                  <a:gs pos="51000">
                    <a:srgbClr val="B666FB"/>
                  </a:gs>
                  <a:gs pos="0">
                    <a:srgbClr val="6005A6"/>
                  </a:gs>
                  <a:gs pos="100000">
                    <a:srgbClr val="6005A6"/>
                  </a:gs>
                </a:gsLst>
                <a:lin ang="2700000" scaled="1"/>
              </a:gradFill>
            </a:ln>
            <a:effectLst>
              <a:glow rad="127000">
                <a:schemeClr val="accent1">
                  <a:lumMod val="20000"/>
                  <a:lumOff val="80000"/>
                  <a:alpha val="30000"/>
                </a:schemeClr>
              </a:glow>
              <a:reflection blurRad="584200" stA="45000" endPos="65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p:cNvSpPr/>
            <p:nvPr/>
          </p:nvSpPr>
          <p:spPr bwMode="auto">
            <a:xfrm>
              <a:off x="7831311" y="4041012"/>
              <a:ext cx="2074689" cy="1185069"/>
            </a:xfrm>
            <a:custGeom>
              <a:avLst/>
              <a:gdLst>
                <a:gd name="T0" fmla="*/ 0 w 840"/>
                <a:gd name="T1" fmla="*/ 911 h 911"/>
                <a:gd name="T2" fmla="*/ 420 w 840"/>
                <a:gd name="T3" fmla="*/ 0 h 911"/>
                <a:gd name="T4" fmla="*/ 840 w 840"/>
                <a:gd name="T5" fmla="*/ 911 h 911"/>
                <a:gd name="T6" fmla="*/ 420 w 840"/>
                <a:gd name="T7" fmla="*/ 911 h 911"/>
                <a:gd name="T8" fmla="*/ 0 w 840"/>
                <a:gd name="T9" fmla="*/ 911 h 911"/>
              </a:gdLst>
              <a:ahLst/>
              <a:cxnLst>
                <a:cxn ang="0">
                  <a:pos x="T0" y="T1"/>
                </a:cxn>
                <a:cxn ang="0">
                  <a:pos x="T2" y="T3"/>
                </a:cxn>
                <a:cxn ang="0">
                  <a:pos x="T4" y="T5"/>
                </a:cxn>
                <a:cxn ang="0">
                  <a:pos x="T6" y="T7"/>
                </a:cxn>
                <a:cxn ang="0">
                  <a:pos x="T8" y="T9"/>
                </a:cxn>
              </a:cxnLst>
              <a:rect l="0" t="0" r="r" b="b"/>
              <a:pathLst>
                <a:path w="840" h="911">
                  <a:moveTo>
                    <a:pt x="0" y="911"/>
                  </a:moveTo>
                  <a:cubicBezTo>
                    <a:pt x="242" y="715"/>
                    <a:pt x="409" y="522"/>
                    <a:pt x="420" y="0"/>
                  </a:cubicBezTo>
                  <a:cubicBezTo>
                    <a:pt x="431" y="522"/>
                    <a:pt x="598" y="715"/>
                    <a:pt x="840" y="911"/>
                  </a:cubicBezTo>
                  <a:cubicBezTo>
                    <a:pt x="420" y="911"/>
                    <a:pt x="420" y="911"/>
                    <a:pt x="420" y="911"/>
                  </a:cubicBezTo>
                  <a:lnTo>
                    <a:pt x="0" y="911"/>
                  </a:lnTo>
                  <a:close/>
                </a:path>
              </a:pathLst>
            </a:custGeom>
            <a:noFill/>
            <a:ln w="38100">
              <a:gradFill>
                <a:gsLst>
                  <a:gs pos="51000">
                    <a:srgbClr val="B666FB"/>
                  </a:gs>
                  <a:gs pos="0">
                    <a:srgbClr val="6005A6"/>
                  </a:gs>
                  <a:gs pos="100000">
                    <a:srgbClr val="6005A6"/>
                  </a:gs>
                </a:gsLst>
                <a:lin ang="2700000" scaled="1"/>
              </a:gradFill>
            </a:ln>
            <a:effectLst>
              <a:glow rad="127000">
                <a:schemeClr val="accent1">
                  <a:lumMod val="20000"/>
                  <a:lumOff val="80000"/>
                  <a:alpha val="30000"/>
                </a:schemeClr>
              </a:glow>
              <a:reflection blurRad="584200" stA="45000" endPos="65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7"/>
            <p:cNvSpPr/>
            <p:nvPr/>
          </p:nvSpPr>
          <p:spPr>
            <a:xfrm>
              <a:off x="2536825" y="4764205"/>
              <a:ext cx="838200" cy="461665"/>
            </a:xfrm>
            <a:prstGeom prst="rect">
              <a:avLst/>
            </a:prstGeom>
            <a:noFill/>
            <a:ln w="38100">
              <a:noFill/>
            </a:ln>
            <a:effectLst>
              <a:glow>
                <a:schemeClr val="bg1">
                  <a:alpha val="11000"/>
                </a:schemeClr>
              </a:glow>
              <a:reflection blurRad="584200" stA="45000" endPos="65000" dist="50800" dir="5400000" sy="-100000" algn="bl" rotWithShape="0"/>
              <a:softEdge rad="0"/>
            </a:effectLst>
            <a:scene3d>
              <a:camera prst="orthographicFront"/>
              <a:lightRig rig="sunrise"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lt1"/>
                  </a:solidFill>
                </a:rPr>
                <a:t>80%</a:t>
              </a:r>
            </a:p>
          </p:txBody>
        </p:sp>
        <p:sp>
          <p:nvSpPr>
            <p:cNvPr id="13" name="Rectangle 18"/>
            <p:cNvSpPr/>
            <p:nvPr/>
          </p:nvSpPr>
          <p:spPr>
            <a:xfrm>
              <a:off x="4114858" y="4764205"/>
              <a:ext cx="838200" cy="461665"/>
            </a:xfrm>
            <a:prstGeom prst="rect">
              <a:avLst/>
            </a:prstGeom>
            <a:noFill/>
            <a:ln w="38100">
              <a:noFill/>
            </a:ln>
            <a:effectLst>
              <a:glow>
                <a:schemeClr val="bg1">
                  <a:alpha val="11000"/>
                </a:schemeClr>
              </a:glow>
              <a:reflection blurRad="584200" stA="45000" endPos="65000" dist="50800" dir="5400000" sy="-100000" algn="bl" rotWithShape="0"/>
              <a:softEdge rad="0"/>
            </a:effectLst>
            <a:scene3d>
              <a:camera prst="orthographicFront"/>
              <a:lightRig rig="sunrise"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lt1"/>
                  </a:solidFill>
                </a:rPr>
                <a:t>50%</a:t>
              </a:r>
            </a:p>
          </p:txBody>
        </p:sp>
        <p:sp>
          <p:nvSpPr>
            <p:cNvPr id="14" name="Rectangle 19"/>
            <p:cNvSpPr/>
            <p:nvPr/>
          </p:nvSpPr>
          <p:spPr>
            <a:xfrm>
              <a:off x="5593625" y="4764205"/>
              <a:ext cx="838200" cy="461665"/>
            </a:xfrm>
            <a:prstGeom prst="rect">
              <a:avLst/>
            </a:prstGeom>
            <a:noFill/>
            <a:ln w="38100">
              <a:noFill/>
            </a:ln>
            <a:effectLst>
              <a:glow>
                <a:schemeClr val="bg1">
                  <a:alpha val="11000"/>
                </a:schemeClr>
              </a:glow>
              <a:reflection blurRad="584200" stA="45000" endPos="65000" dist="50800" dir="5400000" sy="-100000" algn="bl" rotWithShape="0"/>
              <a:softEdge rad="0"/>
            </a:effectLst>
            <a:scene3d>
              <a:camera prst="orthographicFront"/>
              <a:lightRig rig="sunrise"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lt1"/>
                  </a:solidFill>
                </a:rPr>
                <a:t>80%</a:t>
              </a:r>
            </a:p>
          </p:txBody>
        </p:sp>
        <p:sp>
          <p:nvSpPr>
            <p:cNvPr id="15" name="Rectangle 20"/>
            <p:cNvSpPr/>
            <p:nvPr/>
          </p:nvSpPr>
          <p:spPr>
            <a:xfrm>
              <a:off x="7075469" y="4764205"/>
              <a:ext cx="838200" cy="461665"/>
            </a:xfrm>
            <a:prstGeom prst="rect">
              <a:avLst/>
            </a:prstGeom>
            <a:noFill/>
            <a:ln w="38100">
              <a:noFill/>
            </a:ln>
            <a:effectLst>
              <a:glow>
                <a:schemeClr val="bg1">
                  <a:alpha val="11000"/>
                </a:schemeClr>
              </a:glow>
              <a:reflection blurRad="584200" stA="45000" endPos="65000" dist="50800" dir="5400000" sy="-100000" algn="bl" rotWithShape="0"/>
              <a:softEdge rad="0"/>
            </a:effectLst>
            <a:scene3d>
              <a:camera prst="orthographicFront"/>
              <a:lightRig rig="sunrise"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lt1"/>
                  </a:solidFill>
                </a:rPr>
                <a:t>65%</a:t>
              </a:r>
            </a:p>
          </p:txBody>
        </p:sp>
        <p:sp>
          <p:nvSpPr>
            <p:cNvPr id="11" name="Rectangle 21"/>
            <p:cNvSpPr/>
            <p:nvPr/>
          </p:nvSpPr>
          <p:spPr>
            <a:xfrm>
              <a:off x="8449555" y="4764205"/>
              <a:ext cx="838200" cy="461665"/>
            </a:xfrm>
            <a:prstGeom prst="rect">
              <a:avLst/>
            </a:prstGeom>
            <a:noFill/>
            <a:ln w="38100">
              <a:noFill/>
            </a:ln>
            <a:effectLst>
              <a:glow>
                <a:schemeClr val="bg1">
                  <a:alpha val="11000"/>
                </a:schemeClr>
              </a:glow>
              <a:reflection blurRad="584200" stA="45000" endPos="65000" dist="50800" dir="5400000" sy="-100000" algn="bl" rotWithShape="0"/>
              <a:softEdge rad="0"/>
            </a:effectLst>
            <a:scene3d>
              <a:camera prst="orthographicFront"/>
              <a:lightRig rig="sunrise"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lt1"/>
                  </a:solidFill>
                </a:rPr>
                <a:t>40%</a:t>
              </a:r>
            </a:p>
          </p:txBody>
        </p:sp>
      </p:grpSp>
      <p:sp>
        <p:nvSpPr>
          <p:cNvPr id="78" name="TextBox 77"/>
          <p:cNvSpPr txBox="1"/>
          <p:nvPr/>
        </p:nvSpPr>
        <p:spPr>
          <a:xfrm>
            <a:off x="1798037" y="4567881"/>
            <a:ext cx="7423115" cy="1198880"/>
          </a:xfrm>
          <a:prstGeom prst="rect">
            <a:avLst/>
          </a:prstGeom>
          <a:noFill/>
        </p:spPr>
        <p:txBody>
          <a:bodyPr wrap="square" rtlCol="0">
            <a:spAutoFit/>
          </a:bodyPr>
          <a:lstStyle/>
          <a:p>
            <a:pPr>
              <a:defRPr/>
            </a:pPr>
            <a:r>
              <a:rPr lang="zh-CN" altLang="en-US" sz="2400" b="1" spc="300" dirty="0">
                <a:gradFill>
                  <a:gsLst>
                    <a:gs pos="68000">
                      <a:schemeClr val="bg1"/>
                    </a:gs>
                    <a:gs pos="0">
                      <a:schemeClr val="bg1">
                        <a:lumMod val="75000"/>
                      </a:schemeClr>
                    </a:gs>
                  </a:gsLst>
                  <a:lin ang="2700000" scaled="1"/>
                </a:gradFill>
                <a:effectLst>
                  <a:glow>
                    <a:schemeClr val="accent1"/>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The completion of the work.</a:t>
            </a:r>
          </a:p>
          <a:p>
            <a:pPr>
              <a:defRPr/>
            </a:pPr>
            <a:endParaRPr lang="zh-CN" altLang="en-US" sz="1600" dirty="0">
              <a:solidFill>
                <a:schemeClr val="bg1"/>
              </a:solidFill>
              <a:latin typeface="微软雅黑" panose="020B0503020204020204" pitchFamily="34" charset="-122"/>
              <a:ea typeface="微软雅黑" panose="020B0503020204020204" pitchFamily="34" charset="-122"/>
            </a:endParaRPr>
          </a:p>
          <a:p>
            <a:pPr>
              <a:defRPr/>
            </a:pPr>
            <a:r>
              <a:rPr lang="zh-CN" altLang="en-US" sz="1600" dirty="0">
                <a:solidFill>
                  <a:schemeClr val="bg1"/>
                </a:solidFill>
                <a:latin typeface="微软雅黑" panose="020B0503020204020204" pitchFamily="34" charset="-122"/>
                <a:ea typeface="微软雅黑" panose="020B0503020204020204" pitchFamily="34" charset="-122"/>
              </a:rPr>
              <a:t>Text description text indicative text indicative text indicative text indicative text indicative text indicative text indicative text description.</a:t>
            </a:r>
          </a:p>
          <a:p>
            <a:pPr>
              <a:defRPr/>
            </a:pPr>
            <a:r>
              <a:rPr lang="zh-CN" altLang="en-US" sz="1600" dirty="0">
                <a:solidFill>
                  <a:schemeClr val="bg1"/>
                </a:solidFill>
                <a:latin typeface="微软雅黑" panose="020B0503020204020204" pitchFamily="34" charset="-122"/>
                <a:ea typeface="微软雅黑" panose="020B0503020204020204" pitchFamily="34" charset="-122"/>
              </a:rPr>
              <a:t>Text description text indicative text indicative text indicative text description text description text description text description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random/>
      </p:transition>
    </mc:Choice>
    <mc:Fallback xmlns="">
      <p:transition spd="med"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4"/>
  <p:tag name="KSO_WM_TEMPLATE_SCENE_ID" val="1"/>
  <p:tag name="KSO_WM_TEMPLATE_JOB_ID" val="14"/>
  <p:tag name="KSO_WM_TEMPLATE_TOPIC_DEFAULT" val="0"/>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ureka 3">
    <a:dk1>
      <a:srgbClr val="7F7F7F"/>
    </a:dk1>
    <a:lt1>
      <a:srgbClr val="FFFFFF"/>
    </a:lt1>
    <a:dk2>
      <a:srgbClr val="000000"/>
    </a:dk2>
    <a:lt2>
      <a:srgbClr val="FFFFFF"/>
    </a:lt2>
    <a:accent1>
      <a:srgbClr val="000000"/>
    </a:accent1>
    <a:accent2>
      <a:srgbClr val="00B2B3"/>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TotalTime>
  <Words>1501</Words>
  <Application>Microsoft Office PowerPoint</Application>
  <PresentationFormat>宽屏</PresentationFormat>
  <Paragraphs>246</Paragraphs>
  <Slides>27</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Gill Sans</vt:lpstr>
      <vt:lpstr>Lato Light</vt:lpstr>
      <vt:lpstr>Noto Sans S Chinese Regular</vt:lpstr>
      <vt:lpstr>等线</vt:lpstr>
      <vt:lpstr>等线 Light</vt:lpstr>
      <vt:lpstr>方正粗黑宋简体</vt:lpstr>
      <vt:lpstr>宋体</vt:lpstr>
      <vt:lpstr>微软雅黑</vt:lpstr>
      <vt:lpstr>Arial</vt:lpstr>
      <vt:lpstr>Bahnschrift</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www.freeppt7.com</dc:description>
  <cp:lastModifiedBy>宇 之灵</cp:lastModifiedBy>
  <cp:revision>108</cp:revision>
  <dcterms:created xsi:type="dcterms:W3CDTF">2018-07-13T05:20:00Z</dcterms:created>
  <dcterms:modified xsi:type="dcterms:W3CDTF">2020-10-15T13:31:52Z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y fmtid="{D5CDD505-2E9C-101B-9397-08002B2CF9AE}" pid="3" name="KSORubyTemplateID">
    <vt:lpwstr>2</vt:lpwstr>
  </property>
</Properties>
</file>